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00D9-946F-400E-941E-A8ADEEBE84F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1450-03F2-4525-AEC9-9D4203D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4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1450-03F2-4525-AEC9-9D4203D187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1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0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53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3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85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4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1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4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9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3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1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3B20-F019-4EAD-8D98-AAC97C533E4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91E486-DB71-4B88-8338-DF73A7A1E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irovipk.ru/proekty/razvitie-agroobrazovaniya-v-kirovskoy-oblasti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28799"/>
            <a:ext cx="7766936" cy="255591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 деятельности КОГОАУ ДПО «Институт развития образования Кировской области» как регионального координатора реализации проекта «Развитие агрообразования в Кировской области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483864"/>
            <a:ext cx="7766936" cy="19389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/>
              <a:t>Татьяна Владимировна Стебакова,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.о. ректора института</a:t>
            </a:r>
          </a:p>
        </p:txBody>
      </p:sp>
    </p:spTree>
    <p:extLst>
      <p:ext uri="{BB962C8B-B14F-4D97-AF65-F5344CB8AC3E}">
        <p14:creationId xmlns:p14="http://schemas.microsoft.com/office/powerpoint/2010/main" val="361419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Нормативно-правовая основа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реализации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Кировской области от 31.05.2017 года 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5-487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Соглашения между образовательными организациями и сельхозпредприятиями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Договоры о сетевом взаимодействии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Проекты развития агрообразования в муниципалитетах (Верхошижемский, Куменский, Оричевский, Советский, Уржумский районы)</a:t>
            </a:r>
          </a:p>
          <a:p>
            <a:endParaRPr lang="ru-RU" dirty="0"/>
          </a:p>
        </p:txBody>
      </p:sp>
      <p:pic>
        <p:nvPicPr>
          <p:cNvPr id="1026" name="Picture 2" descr="http://www.kirovipk.ru/sites/default/files/styles/large/public/novost/5_42.jpg?itok=ZNFMZUd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2160589"/>
            <a:ext cx="5821159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2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440"/>
            <a:ext cx="8596668" cy="12228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Научно-методическое сопровождение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58" y="1509312"/>
            <a:ext cx="4497812" cy="514487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овещание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«Вопросы реализации регионального проекта развития агрообразования в Кировской области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14.10.2016 г.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Рабочая группа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Модель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развития  агрообразования в Кировской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мероприятий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2017-2020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г.г.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повышения квалификации «Проектирование образовательной среды в условиях непрерывного агрообразования» 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 для участников проекта (защита проектных идей, областной семинар на базе МКОУ СОШ с. Среднеивкино Верхошижемского района 20.09.2017 г.) </a:t>
            </a: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9" y="1509313"/>
            <a:ext cx="5034532" cy="453205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5FCBEF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Совещание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нормативно-правовому обеспечению реализации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 (20.10 2017 г.)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5FCBEF"/>
              </a:buClr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5FCBEF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247" y="2283519"/>
            <a:ext cx="5822185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5422"/>
            <a:ext cx="8596668" cy="117880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5FCBEF">
                    <a:lumMod val="50000"/>
                  </a:srgbClr>
                </a:solidFill>
              </a:rPr>
              <a:t>Научно-методическое сопровождение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707" y="1333042"/>
            <a:ext cx="4935557" cy="53872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Областной семинар «Современные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подходы к созданию образовательной среды в дошкольных образовательных организациях»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16.02.2017 г.)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семинар «Адаптация ОПОП в соответствии с требованиями профессиональных стандартов и стандартов WorldSkills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(16.02.2017 г.)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Областной вебинар «Сетевая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ресурсов как механизм построения профориентационной работы в школе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20.04.2017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научно-практическая конференция «Пути достижения предметных и метапредметных результатов освоения обучающимися основной образовательной программы начального общего образования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(31.10.2017 г.)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Конкурс «Красивая школа»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61" y="1597447"/>
            <a:ext cx="6153177" cy="4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9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5FCBEF">
                    <a:lumMod val="50000"/>
                  </a:srgbClr>
                </a:solidFill>
              </a:rPr>
              <a:t>И</a:t>
            </a:r>
            <a:r>
              <a:rPr lang="ru-RU" sz="3200" b="1" dirty="0" smtClean="0">
                <a:solidFill>
                  <a:srgbClr val="5FCBEF">
                    <a:lumMod val="50000"/>
                  </a:srgbClr>
                </a:solidFill>
              </a:rPr>
              <a:t>нформационное сопровождение </a:t>
            </a:r>
            <a:r>
              <a:rPr lang="ru-RU" sz="3200" b="1" dirty="0">
                <a:solidFill>
                  <a:srgbClr val="5FCBEF">
                    <a:lumMod val="50000"/>
                  </a:srgbClr>
                </a:solidFill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806766"/>
            <a:ext cx="9270897" cy="42345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ИРО Кировской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www.kirovipk.ru/proekty/razvitie-agroobrazovaniya-v-kirovskoy-oblasti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новых участников проекта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kirovipk.ru/sites/default/files/styles/big/public/novost/11_19.jpg?itok=TUQYw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4" y="3756752"/>
            <a:ext cx="10636988" cy="26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7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72" y="143220"/>
            <a:ext cx="10245687" cy="627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5FCBEF">
                    <a:lumMod val="50000"/>
                  </a:srgbClr>
                </a:solidFill>
              </a:rPr>
              <a:t>Аналитико-диагностическое сопровождение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34015"/>
              </p:ext>
            </p:extLst>
          </p:nvPr>
        </p:nvGraphicFramePr>
        <p:xfrm>
          <a:off x="198302" y="627964"/>
          <a:ext cx="11633813" cy="610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44"/>
                <a:gridCol w="9763769"/>
                <a:gridCol w="1385300"/>
              </a:tblGrid>
              <a:tr h="3525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 внедрения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2016-2017 г.</a:t>
                      </a:r>
                      <a:endParaRPr lang="ru-RU" sz="1400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образовательных организаций (ДОО, ООО, ОО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дополнительного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– участников процесса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профессиональных образовательных организаций– участников процесса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разработанных программ повышения квалификации для руководителей и педагогических работников по вопросам агрообразования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обученных руководителей и педагогических работников по вопросам развития непрерывного агрооборазования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разработанных программ организации внеурочной деятельности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разработанных программ дополнительного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мероприятий, посвященных вопросам развития агрообразования (семинаров, конференций, конкурсов)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программ профессионального обучения (профподготовки) для обучающихся  по основной образовательной программе среднего общего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мероприятий межведомственного, сетевого характера по профориентационной работе обучающихся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информационного портала, сайта, размещающий информацию о реализации мероприятий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502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РИП, тематика которых связана с вопросами профориентации и профессионального самоопределения обучающихся и молодежи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34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4405"/>
            <a:ext cx="8596668" cy="85931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5FCBEF">
                    <a:lumMod val="50000"/>
                  </a:srgbClr>
                </a:solidFill>
              </a:rPr>
              <a:t>Перспективы реализации </a:t>
            </a:r>
            <a:r>
              <a:rPr lang="ru-RU" sz="3200" b="1" dirty="0">
                <a:solidFill>
                  <a:srgbClr val="5FCBEF">
                    <a:lumMod val="50000"/>
                  </a:srgbClr>
                </a:solidFill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573" y="1024569"/>
            <a:ext cx="5607586" cy="59270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проведению конкурсных и массовых мероприятий с обучающимися с целью  профориентации  и поднятия  престижа  сельскохозяйственных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по организации агрообразования средствами урочной и внеурочной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Мониторинговое исследование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достижения показателей </a:t>
            </a:r>
            <a:r>
              <a:rPr lang="ru-RU" dirty="0" smtClean="0">
                <a:latin typeface="Times New Roman" panose="02020603050405020304" pitchFamily="18" charset="0"/>
              </a:rPr>
              <a:t>проекта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Областная научно-практическая конференция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«Актуальные вопросы развития профессионального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Декабрь 2017 г.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Консультации, семинары-практикумы, конференции в течение 2018 г.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Профильные смены лагеря «ПрофессиЯ». Июнь-июль 2018 г.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Изменения в образовательных программах образовательных организаций. Сентябрь 2018 г.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Окружные совещания по обмену опытом. Октябрь-декабрь 2018 г.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://www.kirovipk.ru/sites/default/files/styles/large/public/novost/agroobrazovanie2.jpg?itok=UQM_YTK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27" y="1388125"/>
            <a:ext cx="5666256" cy="37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0077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506</Words>
  <Application>Microsoft Office PowerPoint</Application>
  <PresentationFormat>Широкоэкранный</PresentationFormat>
  <Paragraphs>79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SimSun</vt:lpstr>
      <vt:lpstr>Arial</vt:lpstr>
      <vt:lpstr>Calibri</vt:lpstr>
      <vt:lpstr>Mangal</vt:lpstr>
      <vt:lpstr>Times New Roman</vt:lpstr>
      <vt:lpstr>Trebuchet MS</vt:lpstr>
      <vt:lpstr>Wingdings 3</vt:lpstr>
      <vt:lpstr>Грань</vt:lpstr>
      <vt:lpstr>О деятельности КОГОАУ ДПО «Институт развития образования Кировской области» как регионального координатора реализации проекта «Развитие агрообразования в Кировской области»</vt:lpstr>
      <vt:lpstr>Нормативно-правовая основа  реализации проекта</vt:lpstr>
      <vt:lpstr>Научно-методическое сопровождение проекта</vt:lpstr>
      <vt:lpstr>Научно-методическое сопровождение проекта</vt:lpstr>
      <vt:lpstr>Информационное сопровождение проекта</vt:lpstr>
      <vt:lpstr>Аналитико-диагностическое сопровождение </vt:lpstr>
      <vt:lpstr>Перспективы реализации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КОГОАУ ДПО «Институт развития образования Кировской области» как регионального координатора реализации проекта «Развитие агрообразования в Кировской области»</dc:title>
  <dc:creator>Белорыбкина Е.А.</dc:creator>
  <cp:lastModifiedBy>Белорыбкина Е.А.</cp:lastModifiedBy>
  <cp:revision>18</cp:revision>
  <dcterms:created xsi:type="dcterms:W3CDTF">2017-10-30T09:25:20Z</dcterms:created>
  <dcterms:modified xsi:type="dcterms:W3CDTF">2017-10-31T11:07:58Z</dcterms:modified>
</cp:coreProperties>
</file>