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863" y="1556792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Настройка родительского контроля на </a:t>
            </a:r>
            <a:r>
              <a:rPr lang="ru-RU" sz="4400" b="1" dirty="0" err="1"/>
              <a:t>Windows</a:t>
            </a:r>
            <a:r>
              <a:rPr lang="ru-RU" sz="4400" b="1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230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7910264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>
                <a:effectLst/>
              </a:rPr>
              <a:t>Выберите учётную запись, для которой необходимо включить родительский контроль.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" name="Объект 3" descr="http://support.smile-net.ru/internet_help/parents/parental_control/windows_seven/9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34481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8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6512511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>
                <a:effectLst/>
              </a:rPr>
              <a:t>Нажмите «</a:t>
            </a:r>
            <a:r>
              <a:rPr lang="ru-RU" sz="2400" i="1" dirty="0">
                <a:effectLst/>
              </a:rPr>
              <a:t>Установить родительский контроль</a:t>
            </a:r>
            <a:r>
              <a:rPr lang="ru-RU" sz="2400" dirty="0">
                <a:effectLst/>
              </a:rPr>
              <a:t>».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pport.smile-net.ru/internet_help/parents/parental_control/windows_seven/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27280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1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229200"/>
            <a:ext cx="6984776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>
                <a:effectLst/>
              </a:rPr>
              <a:t>Выберите учётную запись, для которой необходимо включить родительский контроль.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pport.smile-net.ru/internet_help/parents/parental_control/windows_seven/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63284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0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5373216"/>
            <a:ext cx="7200800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000" dirty="0">
                <a:effectLst/>
              </a:rPr>
              <a:t>Выберите «</a:t>
            </a:r>
            <a:r>
              <a:rPr lang="ru-RU" sz="2000" i="1" dirty="0">
                <a:effectLst/>
              </a:rPr>
              <a:t>Включить, используя текущие параметры</a:t>
            </a:r>
            <a:r>
              <a:rPr lang="ru-RU" sz="2000" dirty="0">
                <a:effectLst/>
              </a:rPr>
              <a:t>», после чего нажмите на «</a:t>
            </a:r>
            <a:r>
              <a:rPr lang="ru-RU" sz="2000" i="1" dirty="0">
                <a:effectLst/>
              </a:rPr>
              <a:t>Ограничения по времени</a:t>
            </a:r>
            <a:r>
              <a:rPr lang="ru-RU" sz="2000" dirty="0">
                <a:effectLst/>
              </a:rPr>
              <a:t>».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upport.smile-net.ru/internet_help/parents/parental_control/windows_seven/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84887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44" y="5229200"/>
            <a:ext cx="8064896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000" dirty="0">
                <a:effectLst/>
              </a:rPr>
              <a:t>С помощью левой кнопки мыши укажите время, в которое необходимо запретить работу за компьютером для выбранной учетной записи. Нажмите «</a:t>
            </a:r>
            <a:r>
              <a:rPr lang="ru-RU" sz="2000" i="1" dirty="0">
                <a:effectLst/>
              </a:rPr>
              <a:t>Ок</a:t>
            </a:r>
            <a:r>
              <a:rPr lang="ru-RU" sz="2000" dirty="0">
                <a:effectLst/>
              </a:rPr>
              <a:t>».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pport.smile-net.ru/internet_help/parents/parental_control/windows_seven/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84887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3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0148"/>
            <a:ext cx="7160583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>
                <a:effectLst/>
              </a:rPr>
              <a:t>Далее нажмите на «</a:t>
            </a:r>
            <a:r>
              <a:rPr lang="ru-RU" sz="2400" i="1" dirty="0">
                <a:effectLst/>
              </a:rPr>
              <a:t>Игры</a:t>
            </a:r>
            <a:r>
              <a:rPr lang="ru-RU" sz="2400" dirty="0">
                <a:effectLst/>
              </a:rPr>
              <a:t>».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upport.smile-net.ru/internet_help/parents/parental_control/windows_seven/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136904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000" dirty="0">
                <a:effectLst/>
              </a:rPr>
              <a:t>Укажите, «</a:t>
            </a:r>
            <a:r>
              <a:rPr lang="ru-RU" sz="2000" i="1" dirty="0">
                <a:effectLst/>
              </a:rPr>
              <a:t>Может ли Ребёнок запускать игры?</a:t>
            </a:r>
            <a:r>
              <a:rPr lang="ru-RU" sz="2000" dirty="0">
                <a:effectLst/>
              </a:rPr>
              <a:t>» Если да, то задайте категорию для разрешённых игр. При необходимости запретите или разрешите определённые игры. Нажмите «</a:t>
            </a:r>
            <a:r>
              <a:rPr lang="ru-RU" sz="2000" i="1" dirty="0">
                <a:effectLst/>
              </a:rPr>
              <a:t>Ок</a:t>
            </a:r>
            <a:r>
              <a:rPr lang="ru-RU" sz="2000" dirty="0">
                <a:effectLst/>
              </a:rPr>
              <a:t>».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upport.smile-net.ru/internet_help/parents/parental_control/windows_seven/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1682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8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971" y="5517232"/>
            <a:ext cx="7814445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>
                <a:effectLst/>
              </a:rPr>
              <a:t>Нажмите «</a:t>
            </a:r>
            <a:r>
              <a:rPr lang="ru-RU" sz="2400" i="1" dirty="0">
                <a:effectLst/>
              </a:rPr>
              <a:t>Разрешение и блокировка конкретных программ</a:t>
            </a:r>
            <a:r>
              <a:rPr lang="ru-RU" sz="2400" dirty="0">
                <a:effectLst/>
              </a:rPr>
              <a:t>».</a:t>
            </a:r>
            <a:br>
              <a:rPr lang="ru-RU" sz="2400" dirty="0">
                <a:effectLst/>
              </a:rPr>
            </a:b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pport.smile-net.ru/internet_help/parents/parental_control/windows_seven/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9288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7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7848872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>
                <a:effectLst/>
              </a:rPr>
              <a:t>Укажите, может ли ребёнок использовать все программы и, если нет, укажите разрешённые программы. Нажмите «</a:t>
            </a:r>
            <a:r>
              <a:rPr lang="ru-RU" sz="2400" i="1" dirty="0">
                <a:effectLst/>
              </a:rPr>
              <a:t>Ок</a:t>
            </a:r>
            <a:r>
              <a:rPr lang="ru-RU" sz="2400" dirty="0">
                <a:effectLst/>
              </a:rPr>
              <a:t>».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pport.smile-net.ru/internet_help/parents/parental_control/windows_seven/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92088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0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706469"/>
            <a:ext cx="6512511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>
                <a:effectLst/>
              </a:rPr>
              <a:t>Нажмите «</a:t>
            </a:r>
            <a:r>
              <a:rPr lang="ru-RU" sz="2400" i="1" dirty="0">
                <a:effectLst/>
              </a:rPr>
              <a:t>Ок</a:t>
            </a:r>
            <a:r>
              <a:rPr lang="ru-RU" sz="2400" dirty="0">
                <a:effectLst/>
              </a:rPr>
              <a:t>».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pport.smile-net.ru/internet_help/parents/parental_control/windows_seven/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63284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6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496944" cy="692696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>
                <a:effectLst/>
              </a:rPr>
              <a:t>Зайдите в меню Пуск и выберите пункт «</a:t>
            </a:r>
            <a:r>
              <a:rPr lang="ru-RU" sz="2400" i="1" dirty="0">
                <a:effectLst/>
              </a:rPr>
              <a:t>Панель управления</a:t>
            </a:r>
            <a:r>
              <a:rPr lang="ru-RU" sz="2400" dirty="0">
                <a:effectLst/>
              </a:rPr>
              <a:t>».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" name="Объект 3" descr="http://support.smile-net.ru/internet_help/parents/parental_control/windows_seven/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25658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8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7910264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>
                <a:effectLst/>
              </a:rPr>
              <a:t>Выберите категорию «</a:t>
            </a:r>
            <a:r>
              <a:rPr lang="ru-RU" sz="2400" i="1" dirty="0">
                <a:effectLst/>
              </a:rPr>
              <a:t>Учётные записи пользователей и семейная безопасность</a:t>
            </a:r>
            <a:r>
              <a:rPr lang="ru-RU" sz="2400" dirty="0">
                <a:effectLst/>
              </a:rPr>
              <a:t>».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pport.smile-net.ru/internet_help/parents/parental_control/windows_seven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77686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6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334200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800" dirty="0">
                <a:effectLst/>
              </a:rPr>
              <a:t>Выберите пункт «</a:t>
            </a:r>
            <a:r>
              <a:rPr lang="ru-RU" sz="2800" i="1" dirty="0">
                <a:effectLst/>
              </a:rPr>
              <a:t>Учётные записи пользователей</a:t>
            </a:r>
            <a:r>
              <a:rPr lang="ru-RU" sz="2800" dirty="0">
                <a:effectLst/>
              </a:rPr>
              <a:t>».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4" name="Объект 3" descr="http://support.smile-net.ru/internet_help/parents/parental_control/windows_seven/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0485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445" y="5301208"/>
            <a:ext cx="740620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Нажмите «</a:t>
            </a:r>
            <a:r>
              <a:rPr lang="ru-RU" sz="2800" i="1" dirty="0">
                <a:effectLst/>
              </a:rPr>
              <a:t>Создание пароля своей учётной записи</a:t>
            </a:r>
            <a:r>
              <a:rPr lang="ru-RU" sz="2800" dirty="0">
                <a:effectLst/>
              </a:rPr>
              <a:t>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upport.smile-net.ru/internet_help/parents/parental_control/windows_seven/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0" y="332656"/>
            <a:ext cx="784887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2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32" y="5157192"/>
            <a:ext cx="7910264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000" dirty="0">
                <a:effectLst/>
              </a:rPr>
              <a:t>Придумайте и укажите в соответствующих полях пароль для Вашей учётной записи. Нажмите «</a:t>
            </a:r>
            <a:r>
              <a:rPr lang="ru-RU" sz="2000" i="1" dirty="0">
                <a:effectLst/>
              </a:rPr>
              <a:t>Создать пароль</a:t>
            </a:r>
            <a:r>
              <a:rPr lang="ru-RU" sz="2000" dirty="0">
                <a:effectLst/>
              </a:rPr>
              <a:t>».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pport.smile-net.ru/internet_help/parents/parental_control/windows_seven/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56084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6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884" y="5229200"/>
            <a:ext cx="7478216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800" dirty="0">
                <a:effectLst/>
              </a:rPr>
              <a:t>Нажмите «</a:t>
            </a:r>
            <a:r>
              <a:rPr lang="ru-RU" sz="2800" i="1" dirty="0">
                <a:effectLst/>
              </a:rPr>
              <a:t>Управление другой учетной записью</a:t>
            </a:r>
            <a:r>
              <a:rPr lang="ru-RU" sz="2800" dirty="0">
                <a:effectLst/>
              </a:rPr>
              <a:t>».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upport.smile-net.ru/internet_help/parents/parental_control/windows_seven/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7686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924" y="5445224"/>
            <a:ext cx="7118176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>
                <a:effectLst/>
              </a:rPr>
              <a:t>Нажмите «</a:t>
            </a:r>
            <a:r>
              <a:rPr lang="ru-RU" sz="2400" i="1" dirty="0">
                <a:effectLst/>
              </a:rPr>
              <a:t>Создание учетной записи</a:t>
            </a:r>
            <a:r>
              <a:rPr lang="ru-RU" sz="2400" dirty="0">
                <a:effectLst/>
              </a:rPr>
              <a:t>».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upport.smile-net.ru/internet_help/parents/parental_control/windows_seven/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56084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2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5373216"/>
            <a:ext cx="7560840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000" dirty="0">
                <a:effectLst/>
              </a:rPr>
              <a:t>Укажите имя учётной записи и выберите тип «</a:t>
            </a:r>
            <a:r>
              <a:rPr lang="ru-RU" sz="2000" i="1" dirty="0">
                <a:effectLst/>
              </a:rPr>
              <a:t>Обычный доступ</a:t>
            </a:r>
            <a:r>
              <a:rPr lang="ru-RU" sz="2000" dirty="0">
                <a:effectLst/>
              </a:rPr>
              <a:t>» для неё. Нажмите «</a:t>
            </a:r>
            <a:r>
              <a:rPr lang="ru-RU" sz="2000" i="1" dirty="0">
                <a:effectLst/>
              </a:rPr>
              <a:t>Создание учетной записи</a:t>
            </a:r>
            <a:r>
              <a:rPr lang="ru-RU" sz="2000" dirty="0">
                <a:effectLst/>
              </a:rPr>
              <a:t>».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upport.smile-net.ru/internet_help/parents/parental_control/windows_seven/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88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2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231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Зайдите в меню Пуск и выберите пункт «Панель управления». </vt:lpstr>
      <vt:lpstr>Выберите категорию «Учётные записи пользователей и семейная безопасность». </vt:lpstr>
      <vt:lpstr>Выберите пункт «Учётные записи пользователей». </vt:lpstr>
      <vt:lpstr>Нажмите «Создание пароля своей учётной записи».</vt:lpstr>
      <vt:lpstr>Придумайте и укажите в соответствующих полях пароль для Вашей учётной записи. Нажмите «Создать пароль». </vt:lpstr>
      <vt:lpstr>Нажмите «Управление другой учетной записью». </vt:lpstr>
      <vt:lpstr>Нажмите «Создание учетной записи». </vt:lpstr>
      <vt:lpstr>Укажите имя учётной записи и выберите тип «Обычный доступ» для неё. Нажмите «Создание учетной записи». </vt:lpstr>
      <vt:lpstr>Выберите учётную запись, для которой необходимо включить родительский контроль. </vt:lpstr>
      <vt:lpstr>Нажмите «Установить родительский контроль». </vt:lpstr>
      <vt:lpstr>Выберите учётную запись, для которой необходимо включить родительский контроль. </vt:lpstr>
      <vt:lpstr>Выберите «Включить, используя текущие параметры», после чего нажмите на «Ограничения по времени». </vt:lpstr>
      <vt:lpstr>С помощью левой кнопки мыши укажите время, в которое необходимо запретить работу за компьютером для выбранной учетной записи. Нажмите «Ок». </vt:lpstr>
      <vt:lpstr>Далее нажмите на «Игры». </vt:lpstr>
      <vt:lpstr>Укажите, «Может ли Ребёнок запускать игры?» Если да, то задайте категорию для разрешённых игр. При необходимости запретите или разрешите определённые игры. Нажмите «Ок». </vt:lpstr>
      <vt:lpstr>Нажмите «Разрешение и блокировка конкретных программ». </vt:lpstr>
      <vt:lpstr>Укажите, может ли ребёнок использовать все программы и, если нет, укажите разрешённые программы. Нажмите «Ок». </vt:lpstr>
      <vt:lpstr>Нажмите «Ок».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Кашпарова С.В.</dc:creator>
  <cp:lastModifiedBy>shirokova</cp:lastModifiedBy>
  <cp:revision>2</cp:revision>
  <dcterms:created xsi:type="dcterms:W3CDTF">2017-09-13T10:30:51Z</dcterms:created>
  <dcterms:modified xsi:type="dcterms:W3CDTF">2017-09-13T11:40:50Z</dcterms:modified>
</cp:coreProperties>
</file>