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30"/>
  </p:notesMasterIdLst>
  <p:handoutMasterIdLst>
    <p:handoutMasterId r:id="rId31"/>
  </p:handoutMasterIdLst>
  <p:sldIdLst>
    <p:sldId id="265" r:id="rId5"/>
    <p:sldId id="270" r:id="rId6"/>
    <p:sldId id="281" r:id="rId7"/>
    <p:sldId id="271" r:id="rId8"/>
    <p:sldId id="279" r:id="rId9"/>
    <p:sldId id="280" r:id="rId10"/>
    <p:sldId id="273" r:id="rId11"/>
    <p:sldId id="274" r:id="rId12"/>
    <p:sldId id="282" r:id="rId13"/>
    <p:sldId id="285" r:id="rId14"/>
    <p:sldId id="286" r:id="rId15"/>
    <p:sldId id="277" r:id="rId16"/>
    <p:sldId id="278" r:id="rId17"/>
    <p:sldId id="288" r:id="rId18"/>
    <p:sldId id="289" r:id="rId19"/>
    <p:sldId id="293" r:id="rId20"/>
    <p:sldId id="290" r:id="rId21"/>
    <p:sldId id="297" r:id="rId22"/>
    <p:sldId id="295" r:id="rId23"/>
    <p:sldId id="287" r:id="rId24"/>
    <p:sldId id="298" r:id="rId25"/>
    <p:sldId id="294" r:id="rId26"/>
    <p:sldId id="296" r:id="rId27"/>
    <p:sldId id="299" r:id="rId28"/>
    <p:sldId id="275" r:id="rId29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5843" autoAdjust="0"/>
  </p:normalViewPr>
  <p:slideViewPr>
    <p:cSldViewPr snapToGrid="0" showGuides="1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300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7B3691-25A8-4DEB-BE4A-2F2A02121DFD}" type="doc">
      <dgm:prSet loTypeId="urn:microsoft.com/office/officeart/2005/8/layout/cycle8" loCatId="cycle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D1D4A13-D1E2-4EDD-B1C4-10B0AE61DDB5}">
      <dgm:prSet phldrT="[Текст]"/>
      <dgm:spPr/>
      <dgm:t>
        <a:bodyPr/>
        <a:lstStyle/>
        <a:p>
          <a:r>
            <a:rPr lang="ru-RU" dirty="0" smtClean="0"/>
            <a:t>КЭПЛ</a:t>
          </a:r>
          <a:endParaRPr lang="ru-RU" dirty="0"/>
        </a:p>
      </dgm:t>
    </dgm:pt>
    <dgm:pt modelId="{0385B09F-E86C-44BA-858A-3DF5F72AA5C0}" type="parTrans" cxnId="{B02390ED-1A3B-4406-AA5E-813F3D3BF2B2}">
      <dgm:prSet/>
      <dgm:spPr/>
      <dgm:t>
        <a:bodyPr/>
        <a:lstStyle/>
        <a:p>
          <a:endParaRPr lang="ru-RU"/>
        </a:p>
      </dgm:t>
    </dgm:pt>
    <dgm:pt modelId="{5A284EF6-9F79-400E-B091-17CD2EAED212}" type="sibTrans" cxnId="{B02390ED-1A3B-4406-AA5E-813F3D3BF2B2}">
      <dgm:prSet/>
      <dgm:spPr/>
      <dgm:t>
        <a:bodyPr/>
        <a:lstStyle/>
        <a:p>
          <a:endParaRPr lang="ru-RU"/>
        </a:p>
      </dgm:t>
    </dgm:pt>
    <dgm:pt modelId="{5077B5E5-658F-4DE0-BB25-53E09FD1D62E}">
      <dgm:prSet phldrT="[Текст]"/>
      <dgm:spPr/>
      <dgm:t>
        <a:bodyPr/>
        <a:lstStyle/>
        <a:p>
          <a:r>
            <a:rPr lang="ru-RU" dirty="0" smtClean="0"/>
            <a:t>ФМЛ</a:t>
          </a:r>
          <a:endParaRPr lang="ru-RU" dirty="0"/>
        </a:p>
      </dgm:t>
    </dgm:pt>
    <dgm:pt modelId="{94AAF7D9-1056-454B-B14E-B3EDC905C902}" type="parTrans" cxnId="{2B1E7B57-90E4-4C0A-8452-865DE03C25FE}">
      <dgm:prSet/>
      <dgm:spPr/>
      <dgm:t>
        <a:bodyPr/>
        <a:lstStyle/>
        <a:p>
          <a:endParaRPr lang="ru-RU"/>
        </a:p>
      </dgm:t>
    </dgm:pt>
    <dgm:pt modelId="{A9A29C36-A125-4209-9DD6-6E490156E761}" type="sibTrans" cxnId="{2B1E7B57-90E4-4C0A-8452-865DE03C25FE}">
      <dgm:prSet/>
      <dgm:spPr/>
      <dgm:t>
        <a:bodyPr/>
        <a:lstStyle/>
        <a:p>
          <a:endParaRPr lang="ru-RU"/>
        </a:p>
      </dgm:t>
    </dgm:pt>
    <dgm:pt modelId="{7B7EB1CB-2C2E-4F8B-8BA2-C3239E55FBF0}">
      <dgm:prSet phldrT="[Текст]"/>
      <dgm:spPr/>
      <dgm:t>
        <a:bodyPr/>
        <a:lstStyle/>
        <a:p>
          <a:r>
            <a:rPr lang="ru-RU" dirty="0" smtClean="0"/>
            <a:t>ВГГ</a:t>
          </a:r>
          <a:endParaRPr lang="ru-RU" dirty="0"/>
        </a:p>
      </dgm:t>
    </dgm:pt>
    <dgm:pt modelId="{38BD7503-EB35-473F-832F-DC057F42AEB7}" type="parTrans" cxnId="{2404AF23-8331-44C4-9F06-A2165FF7EE34}">
      <dgm:prSet/>
      <dgm:spPr/>
      <dgm:t>
        <a:bodyPr/>
        <a:lstStyle/>
        <a:p>
          <a:endParaRPr lang="ru-RU"/>
        </a:p>
      </dgm:t>
    </dgm:pt>
    <dgm:pt modelId="{8E9FE86A-A33B-48D3-9A99-F04D49637CF8}" type="sibTrans" cxnId="{2404AF23-8331-44C4-9F06-A2165FF7EE34}">
      <dgm:prSet/>
      <dgm:spPr/>
      <dgm:t>
        <a:bodyPr/>
        <a:lstStyle/>
        <a:p>
          <a:endParaRPr lang="ru-RU"/>
        </a:p>
      </dgm:t>
    </dgm:pt>
    <dgm:pt modelId="{C2BBCD6E-CDFF-40E4-A2D5-86D0299361FE}">
      <dgm:prSet phldrT="[Текст]"/>
      <dgm:spPr/>
      <dgm:t>
        <a:bodyPr/>
        <a:lstStyle/>
        <a:p>
          <a:r>
            <a:rPr lang="ru-RU" dirty="0" smtClean="0"/>
            <a:t>ВТЛ</a:t>
          </a:r>
          <a:endParaRPr lang="ru-RU" dirty="0"/>
        </a:p>
      </dgm:t>
    </dgm:pt>
    <dgm:pt modelId="{9D08ED1C-FA6D-4EE9-8FA4-B87AF66B4A23}" type="parTrans" cxnId="{2266CCD8-C477-4997-8F95-36053177E55F}">
      <dgm:prSet/>
      <dgm:spPr/>
      <dgm:t>
        <a:bodyPr/>
        <a:lstStyle/>
        <a:p>
          <a:endParaRPr lang="ru-RU"/>
        </a:p>
      </dgm:t>
    </dgm:pt>
    <dgm:pt modelId="{DE47ADFA-304C-415A-941F-C88434561AA6}" type="sibTrans" cxnId="{2266CCD8-C477-4997-8F95-36053177E55F}">
      <dgm:prSet/>
      <dgm:spPr/>
      <dgm:t>
        <a:bodyPr/>
        <a:lstStyle/>
        <a:p>
          <a:endParaRPr lang="ru-RU"/>
        </a:p>
      </dgm:t>
    </dgm:pt>
    <dgm:pt modelId="{F968904F-690A-4557-8717-C629F4B66808}">
      <dgm:prSet phldrT="[Текст]"/>
      <dgm:spPr/>
      <dgm:t>
        <a:bodyPr/>
        <a:lstStyle/>
        <a:p>
          <a:r>
            <a:rPr lang="ru-RU" dirty="0" smtClean="0"/>
            <a:t>ЛЕН</a:t>
          </a:r>
          <a:endParaRPr lang="ru-RU" dirty="0"/>
        </a:p>
      </dgm:t>
    </dgm:pt>
    <dgm:pt modelId="{1D470E05-64AD-4ADF-8A49-F6DA25A973D8}" type="parTrans" cxnId="{B447F5BF-E116-4894-BDF8-F50C88EC346A}">
      <dgm:prSet/>
      <dgm:spPr/>
      <dgm:t>
        <a:bodyPr/>
        <a:lstStyle/>
        <a:p>
          <a:endParaRPr lang="ru-RU"/>
        </a:p>
      </dgm:t>
    </dgm:pt>
    <dgm:pt modelId="{6E8DF204-52A1-4839-82AC-68344E07487F}" type="sibTrans" cxnId="{B447F5BF-E116-4894-BDF8-F50C88EC346A}">
      <dgm:prSet/>
      <dgm:spPr/>
      <dgm:t>
        <a:bodyPr/>
        <a:lstStyle/>
        <a:p>
          <a:endParaRPr lang="ru-RU"/>
        </a:p>
      </dgm:t>
    </dgm:pt>
    <dgm:pt modelId="{FDCB3642-4BE6-4CEC-9233-0EDDA5F489D3}">
      <dgm:prSet/>
      <dgm:spPr/>
      <dgm:t>
        <a:bodyPr/>
        <a:lstStyle/>
        <a:p>
          <a:r>
            <a:rPr lang="ru-RU" dirty="0" smtClean="0"/>
            <a:t>ЦДОД</a:t>
          </a:r>
          <a:endParaRPr lang="ru-RU" dirty="0"/>
        </a:p>
      </dgm:t>
    </dgm:pt>
    <dgm:pt modelId="{99E06DC8-2A2A-46CF-889D-C16DC3BE9A9D}" type="parTrans" cxnId="{45FEC1AB-83C9-448E-A26D-54DD7CA35C29}">
      <dgm:prSet/>
      <dgm:spPr/>
      <dgm:t>
        <a:bodyPr/>
        <a:lstStyle/>
        <a:p>
          <a:endParaRPr lang="ru-RU"/>
        </a:p>
      </dgm:t>
    </dgm:pt>
    <dgm:pt modelId="{99F060EA-D98F-4E88-8605-0644DBAD008D}" type="sibTrans" cxnId="{45FEC1AB-83C9-448E-A26D-54DD7CA35C29}">
      <dgm:prSet/>
      <dgm:spPr/>
      <dgm:t>
        <a:bodyPr/>
        <a:lstStyle/>
        <a:p>
          <a:endParaRPr lang="ru-RU"/>
        </a:p>
      </dgm:t>
    </dgm:pt>
    <dgm:pt modelId="{5FE6B948-96A7-47B1-8755-95E68DCBE10B}">
      <dgm:prSet/>
      <dgm:spPr/>
      <dgm:t>
        <a:bodyPr/>
        <a:lstStyle/>
        <a:p>
          <a:r>
            <a:rPr lang="ru-RU" dirty="0" smtClean="0"/>
            <a:t>ККК</a:t>
          </a:r>
          <a:endParaRPr lang="ru-RU" dirty="0"/>
        </a:p>
      </dgm:t>
    </dgm:pt>
    <dgm:pt modelId="{2F799177-97D5-400B-82C7-BE551ECC7710}" type="parTrans" cxnId="{FE65AF37-9A4B-4A50-86EC-84CCA23C8D7C}">
      <dgm:prSet/>
      <dgm:spPr/>
      <dgm:t>
        <a:bodyPr/>
        <a:lstStyle/>
        <a:p>
          <a:endParaRPr lang="ru-RU"/>
        </a:p>
      </dgm:t>
    </dgm:pt>
    <dgm:pt modelId="{2665BE13-1589-427B-B2B3-B88BC16FDE29}" type="sibTrans" cxnId="{FE65AF37-9A4B-4A50-86EC-84CCA23C8D7C}">
      <dgm:prSet/>
      <dgm:spPr/>
      <dgm:t>
        <a:bodyPr/>
        <a:lstStyle/>
        <a:p>
          <a:endParaRPr lang="ru-RU"/>
        </a:p>
      </dgm:t>
    </dgm:pt>
    <dgm:pt modelId="{E5A2F9EF-BE93-4778-A0F2-468643AA3585}">
      <dgm:prSet/>
      <dgm:spPr/>
      <dgm:t>
        <a:bodyPr/>
        <a:lstStyle/>
        <a:p>
          <a:endParaRPr lang="ru-RU"/>
        </a:p>
      </dgm:t>
    </dgm:pt>
    <dgm:pt modelId="{316A30F0-55D5-4FA9-8ED3-60085BCA5F91}" type="parTrans" cxnId="{6377916A-593D-452E-83A3-D15B8B2E96AA}">
      <dgm:prSet/>
      <dgm:spPr/>
      <dgm:t>
        <a:bodyPr/>
        <a:lstStyle/>
        <a:p>
          <a:endParaRPr lang="ru-RU"/>
        </a:p>
      </dgm:t>
    </dgm:pt>
    <dgm:pt modelId="{8F861C30-7809-42CE-873C-0BD745A654A3}" type="sibTrans" cxnId="{6377916A-593D-452E-83A3-D15B8B2E96AA}">
      <dgm:prSet/>
      <dgm:spPr/>
      <dgm:t>
        <a:bodyPr/>
        <a:lstStyle/>
        <a:p>
          <a:endParaRPr lang="ru-RU"/>
        </a:p>
      </dgm:t>
    </dgm:pt>
    <dgm:pt modelId="{55A84B81-7462-4F64-AB73-763336C4B9B9}" type="pres">
      <dgm:prSet presAssocID="{EE7B3691-25A8-4DEB-BE4A-2F2A02121DF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9225BD-F4CD-42E3-AED7-7554E6C39E5E}" type="pres">
      <dgm:prSet presAssocID="{EE7B3691-25A8-4DEB-BE4A-2F2A02121DFD}" presName="wedge1" presStyleLbl="node1" presStyleIdx="0" presStyleCnt="7"/>
      <dgm:spPr/>
      <dgm:t>
        <a:bodyPr/>
        <a:lstStyle/>
        <a:p>
          <a:endParaRPr lang="ru-RU"/>
        </a:p>
      </dgm:t>
    </dgm:pt>
    <dgm:pt modelId="{06C41E33-D94C-4CD4-A3FF-41592D6F9588}" type="pres">
      <dgm:prSet presAssocID="{EE7B3691-25A8-4DEB-BE4A-2F2A02121DFD}" presName="dummy1a" presStyleCnt="0"/>
      <dgm:spPr/>
    </dgm:pt>
    <dgm:pt modelId="{97E78A83-90A7-4BAD-9211-4DC23035D26E}" type="pres">
      <dgm:prSet presAssocID="{EE7B3691-25A8-4DEB-BE4A-2F2A02121DFD}" presName="dummy1b" presStyleCnt="0"/>
      <dgm:spPr/>
    </dgm:pt>
    <dgm:pt modelId="{DDFAE7DF-3DC3-437A-89CD-D421F77EC9BD}" type="pres">
      <dgm:prSet presAssocID="{EE7B3691-25A8-4DEB-BE4A-2F2A02121DFD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67DACA-B2BA-4C4E-AD90-38220B26AC33}" type="pres">
      <dgm:prSet presAssocID="{EE7B3691-25A8-4DEB-BE4A-2F2A02121DFD}" presName="wedge2" presStyleLbl="node1" presStyleIdx="1" presStyleCnt="7"/>
      <dgm:spPr/>
      <dgm:t>
        <a:bodyPr/>
        <a:lstStyle/>
        <a:p>
          <a:endParaRPr lang="ru-RU"/>
        </a:p>
      </dgm:t>
    </dgm:pt>
    <dgm:pt modelId="{92056526-C4DA-4F65-AA9B-05A9E63F3076}" type="pres">
      <dgm:prSet presAssocID="{EE7B3691-25A8-4DEB-BE4A-2F2A02121DFD}" presName="dummy2a" presStyleCnt="0"/>
      <dgm:spPr/>
    </dgm:pt>
    <dgm:pt modelId="{D9D6457B-9A24-49A5-99AB-355EF083E5D6}" type="pres">
      <dgm:prSet presAssocID="{EE7B3691-25A8-4DEB-BE4A-2F2A02121DFD}" presName="dummy2b" presStyleCnt="0"/>
      <dgm:spPr/>
    </dgm:pt>
    <dgm:pt modelId="{D96D1CFC-E2FD-4E26-BA58-D9EAA61F1AC4}" type="pres">
      <dgm:prSet presAssocID="{EE7B3691-25A8-4DEB-BE4A-2F2A02121DFD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7F8EB9-6483-4D93-A859-9BBD8A5D3971}" type="pres">
      <dgm:prSet presAssocID="{EE7B3691-25A8-4DEB-BE4A-2F2A02121DFD}" presName="wedge3" presStyleLbl="node1" presStyleIdx="2" presStyleCnt="7"/>
      <dgm:spPr/>
      <dgm:t>
        <a:bodyPr/>
        <a:lstStyle/>
        <a:p>
          <a:endParaRPr lang="ru-RU"/>
        </a:p>
      </dgm:t>
    </dgm:pt>
    <dgm:pt modelId="{475D67B8-BEE6-453E-92AB-57D24F985F73}" type="pres">
      <dgm:prSet presAssocID="{EE7B3691-25A8-4DEB-BE4A-2F2A02121DFD}" presName="dummy3a" presStyleCnt="0"/>
      <dgm:spPr/>
    </dgm:pt>
    <dgm:pt modelId="{7861479C-1236-4A34-A1EC-AE6055E2462B}" type="pres">
      <dgm:prSet presAssocID="{EE7B3691-25A8-4DEB-BE4A-2F2A02121DFD}" presName="dummy3b" presStyleCnt="0"/>
      <dgm:spPr/>
    </dgm:pt>
    <dgm:pt modelId="{71DA9074-68DC-4BD4-A4B2-ADD09ED72153}" type="pres">
      <dgm:prSet presAssocID="{EE7B3691-25A8-4DEB-BE4A-2F2A02121DFD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288306-0A04-4BBF-B30F-2812CB417181}" type="pres">
      <dgm:prSet presAssocID="{EE7B3691-25A8-4DEB-BE4A-2F2A02121DFD}" presName="wedge4" presStyleLbl="node1" presStyleIdx="3" presStyleCnt="7"/>
      <dgm:spPr/>
      <dgm:t>
        <a:bodyPr/>
        <a:lstStyle/>
        <a:p>
          <a:endParaRPr lang="ru-RU"/>
        </a:p>
      </dgm:t>
    </dgm:pt>
    <dgm:pt modelId="{7A3178F0-11DE-4322-8BB8-8330CE06ACE3}" type="pres">
      <dgm:prSet presAssocID="{EE7B3691-25A8-4DEB-BE4A-2F2A02121DFD}" presName="dummy4a" presStyleCnt="0"/>
      <dgm:spPr/>
    </dgm:pt>
    <dgm:pt modelId="{F3C43C7A-9C08-4C9C-8A8B-E9AC13B0DE44}" type="pres">
      <dgm:prSet presAssocID="{EE7B3691-25A8-4DEB-BE4A-2F2A02121DFD}" presName="dummy4b" presStyleCnt="0"/>
      <dgm:spPr/>
    </dgm:pt>
    <dgm:pt modelId="{388DC9F8-2459-46FD-84BF-EF0698383038}" type="pres">
      <dgm:prSet presAssocID="{EE7B3691-25A8-4DEB-BE4A-2F2A02121DFD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EDA66B-EAB3-47D5-92DF-ED79E3F46F88}" type="pres">
      <dgm:prSet presAssocID="{EE7B3691-25A8-4DEB-BE4A-2F2A02121DFD}" presName="wedge5" presStyleLbl="node1" presStyleIdx="4" presStyleCnt="7"/>
      <dgm:spPr/>
      <dgm:t>
        <a:bodyPr/>
        <a:lstStyle/>
        <a:p>
          <a:endParaRPr lang="ru-RU"/>
        </a:p>
      </dgm:t>
    </dgm:pt>
    <dgm:pt modelId="{D3F6B0EC-5A0B-479A-BBEB-40B35DFB98B6}" type="pres">
      <dgm:prSet presAssocID="{EE7B3691-25A8-4DEB-BE4A-2F2A02121DFD}" presName="dummy5a" presStyleCnt="0"/>
      <dgm:spPr/>
    </dgm:pt>
    <dgm:pt modelId="{9728E65D-312E-4B4C-B273-950188061E20}" type="pres">
      <dgm:prSet presAssocID="{EE7B3691-25A8-4DEB-BE4A-2F2A02121DFD}" presName="dummy5b" presStyleCnt="0"/>
      <dgm:spPr/>
    </dgm:pt>
    <dgm:pt modelId="{7B0AD119-ACA5-40D1-805C-48D9A1B474EC}" type="pres">
      <dgm:prSet presAssocID="{EE7B3691-25A8-4DEB-BE4A-2F2A02121DFD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DE1E8B-76C8-4641-AFEF-5658AD76BE80}" type="pres">
      <dgm:prSet presAssocID="{EE7B3691-25A8-4DEB-BE4A-2F2A02121DFD}" presName="wedge6" presStyleLbl="node1" presStyleIdx="5" presStyleCnt="7"/>
      <dgm:spPr/>
      <dgm:t>
        <a:bodyPr/>
        <a:lstStyle/>
        <a:p>
          <a:endParaRPr lang="ru-RU"/>
        </a:p>
      </dgm:t>
    </dgm:pt>
    <dgm:pt modelId="{06A6C709-58A6-4728-A77E-60A3A16C60E2}" type="pres">
      <dgm:prSet presAssocID="{EE7B3691-25A8-4DEB-BE4A-2F2A02121DFD}" presName="dummy6a" presStyleCnt="0"/>
      <dgm:spPr/>
    </dgm:pt>
    <dgm:pt modelId="{9EBC944E-FC00-4723-8333-50C397F65BAC}" type="pres">
      <dgm:prSet presAssocID="{EE7B3691-25A8-4DEB-BE4A-2F2A02121DFD}" presName="dummy6b" presStyleCnt="0"/>
      <dgm:spPr/>
    </dgm:pt>
    <dgm:pt modelId="{D639F552-23E7-482B-9124-8DBEF88BCF76}" type="pres">
      <dgm:prSet presAssocID="{EE7B3691-25A8-4DEB-BE4A-2F2A02121DFD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8ADC51-B690-4CDA-BE2F-E32BA2CA8BFA}" type="pres">
      <dgm:prSet presAssocID="{EE7B3691-25A8-4DEB-BE4A-2F2A02121DFD}" presName="wedge7" presStyleLbl="node1" presStyleIdx="6" presStyleCnt="7"/>
      <dgm:spPr/>
      <dgm:t>
        <a:bodyPr/>
        <a:lstStyle/>
        <a:p>
          <a:endParaRPr lang="ru-RU"/>
        </a:p>
      </dgm:t>
    </dgm:pt>
    <dgm:pt modelId="{A690F966-AC91-4FED-8C36-6D5A4478D08F}" type="pres">
      <dgm:prSet presAssocID="{EE7B3691-25A8-4DEB-BE4A-2F2A02121DFD}" presName="dummy7a" presStyleCnt="0"/>
      <dgm:spPr/>
    </dgm:pt>
    <dgm:pt modelId="{65692A9D-89F3-4762-9AC3-06DE682DCAD9}" type="pres">
      <dgm:prSet presAssocID="{EE7B3691-25A8-4DEB-BE4A-2F2A02121DFD}" presName="dummy7b" presStyleCnt="0"/>
      <dgm:spPr/>
    </dgm:pt>
    <dgm:pt modelId="{0F01F162-9E4B-42F9-B224-4D69D99349D0}" type="pres">
      <dgm:prSet presAssocID="{EE7B3691-25A8-4DEB-BE4A-2F2A02121DFD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1FC5A4-1796-40FC-B588-49E72FA53BAE}" type="pres">
      <dgm:prSet presAssocID="{5A284EF6-9F79-400E-B091-17CD2EAED212}" presName="arrowWedge1" presStyleLbl="fgSibTrans2D1" presStyleIdx="0" presStyleCnt="7"/>
      <dgm:spPr/>
    </dgm:pt>
    <dgm:pt modelId="{AC163F54-B804-4806-A5F2-EA606CBC4023}" type="pres">
      <dgm:prSet presAssocID="{A9A29C36-A125-4209-9DD6-6E490156E761}" presName="arrowWedge2" presStyleLbl="fgSibTrans2D1" presStyleIdx="1" presStyleCnt="7"/>
      <dgm:spPr/>
    </dgm:pt>
    <dgm:pt modelId="{7CCCC243-5864-4F1F-BCF9-24CC1C49AC2E}" type="pres">
      <dgm:prSet presAssocID="{8E9FE86A-A33B-48D3-9A99-F04D49637CF8}" presName="arrowWedge3" presStyleLbl="fgSibTrans2D1" presStyleIdx="2" presStyleCnt="7"/>
      <dgm:spPr/>
    </dgm:pt>
    <dgm:pt modelId="{89E6E34C-94AB-47ED-B90E-70D15A051F15}" type="pres">
      <dgm:prSet presAssocID="{DE47ADFA-304C-415A-941F-C88434561AA6}" presName="arrowWedge4" presStyleLbl="fgSibTrans2D1" presStyleIdx="3" presStyleCnt="7"/>
      <dgm:spPr/>
    </dgm:pt>
    <dgm:pt modelId="{439E753F-9D5F-48C9-8187-40DA9948D7AE}" type="pres">
      <dgm:prSet presAssocID="{6E8DF204-52A1-4839-82AC-68344E07487F}" presName="arrowWedge5" presStyleLbl="fgSibTrans2D1" presStyleIdx="4" presStyleCnt="7"/>
      <dgm:spPr/>
    </dgm:pt>
    <dgm:pt modelId="{8D2013B4-577E-4B29-8A26-BBDEEC0A7FB8}" type="pres">
      <dgm:prSet presAssocID="{99F060EA-D98F-4E88-8605-0644DBAD008D}" presName="arrowWedge6" presStyleLbl="fgSibTrans2D1" presStyleIdx="5" presStyleCnt="7"/>
      <dgm:spPr/>
      <dgm:t>
        <a:bodyPr/>
        <a:lstStyle/>
        <a:p>
          <a:endParaRPr lang="ru-RU"/>
        </a:p>
      </dgm:t>
    </dgm:pt>
    <dgm:pt modelId="{162813F6-BA12-4A3C-BE21-802C43F46757}" type="pres">
      <dgm:prSet presAssocID="{2665BE13-1589-427B-B2B3-B88BC16FDE29}" presName="arrowWedge7" presStyleLbl="fgSibTrans2D1" presStyleIdx="6" presStyleCnt="7"/>
      <dgm:spPr/>
    </dgm:pt>
  </dgm:ptLst>
  <dgm:cxnLst>
    <dgm:cxn modelId="{0B46AD5E-63A9-4A53-81CA-CFFE5D0D59E6}" type="presOf" srcId="{F968904F-690A-4557-8717-C629F4B66808}" destId="{B2EDA66B-EAB3-47D5-92DF-ED79E3F46F88}" srcOrd="0" destOrd="0" presId="urn:microsoft.com/office/officeart/2005/8/layout/cycle8"/>
    <dgm:cxn modelId="{2404AF23-8331-44C4-9F06-A2165FF7EE34}" srcId="{EE7B3691-25A8-4DEB-BE4A-2F2A02121DFD}" destId="{7B7EB1CB-2C2E-4F8B-8BA2-C3239E55FBF0}" srcOrd="2" destOrd="0" parTransId="{38BD7503-EB35-473F-832F-DC057F42AEB7}" sibTransId="{8E9FE86A-A33B-48D3-9A99-F04D49637CF8}"/>
    <dgm:cxn modelId="{4D473DE5-A47B-4EF6-8CCD-C9F13C6F0134}" type="presOf" srcId="{5077B5E5-658F-4DE0-BB25-53E09FD1D62E}" destId="{3B67DACA-B2BA-4C4E-AD90-38220B26AC33}" srcOrd="0" destOrd="0" presId="urn:microsoft.com/office/officeart/2005/8/layout/cycle8"/>
    <dgm:cxn modelId="{2B1E7B57-90E4-4C0A-8452-865DE03C25FE}" srcId="{EE7B3691-25A8-4DEB-BE4A-2F2A02121DFD}" destId="{5077B5E5-658F-4DE0-BB25-53E09FD1D62E}" srcOrd="1" destOrd="0" parTransId="{94AAF7D9-1056-454B-B14E-B3EDC905C902}" sibTransId="{A9A29C36-A125-4209-9DD6-6E490156E761}"/>
    <dgm:cxn modelId="{B447F5BF-E116-4894-BDF8-F50C88EC346A}" srcId="{EE7B3691-25A8-4DEB-BE4A-2F2A02121DFD}" destId="{F968904F-690A-4557-8717-C629F4B66808}" srcOrd="4" destOrd="0" parTransId="{1D470E05-64AD-4ADF-8A49-F6DA25A973D8}" sibTransId="{6E8DF204-52A1-4839-82AC-68344E07487F}"/>
    <dgm:cxn modelId="{A087A390-3921-43EF-8BA7-945353826102}" type="presOf" srcId="{EE7B3691-25A8-4DEB-BE4A-2F2A02121DFD}" destId="{55A84B81-7462-4F64-AB73-763336C4B9B9}" srcOrd="0" destOrd="0" presId="urn:microsoft.com/office/officeart/2005/8/layout/cycle8"/>
    <dgm:cxn modelId="{0DA1D537-654C-4629-BA5F-AA7E72257C35}" type="presOf" srcId="{C2BBCD6E-CDFF-40E4-A2D5-86D0299361FE}" destId="{388DC9F8-2459-46FD-84BF-EF0698383038}" srcOrd="1" destOrd="0" presId="urn:microsoft.com/office/officeart/2005/8/layout/cycle8"/>
    <dgm:cxn modelId="{6377916A-593D-452E-83A3-D15B8B2E96AA}" srcId="{EE7B3691-25A8-4DEB-BE4A-2F2A02121DFD}" destId="{E5A2F9EF-BE93-4778-A0F2-468643AA3585}" srcOrd="7" destOrd="0" parTransId="{316A30F0-55D5-4FA9-8ED3-60085BCA5F91}" sibTransId="{8F861C30-7809-42CE-873C-0BD745A654A3}"/>
    <dgm:cxn modelId="{214A113D-C859-49FD-AE67-974072F963CA}" type="presOf" srcId="{FDCB3642-4BE6-4CEC-9233-0EDDA5F489D3}" destId="{EFDE1E8B-76C8-4641-AFEF-5658AD76BE80}" srcOrd="0" destOrd="0" presId="urn:microsoft.com/office/officeart/2005/8/layout/cycle8"/>
    <dgm:cxn modelId="{F19E31D7-39E8-4307-949A-0F5A438CD025}" type="presOf" srcId="{C2BBCD6E-CDFF-40E4-A2D5-86D0299361FE}" destId="{24288306-0A04-4BBF-B30F-2812CB417181}" srcOrd="0" destOrd="0" presId="urn:microsoft.com/office/officeart/2005/8/layout/cycle8"/>
    <dgm:cxn modelId="{47E73256-1327-4CB6-9ED6-D780150E51FC}" type="presOf" srcId="{F968904F-690A-4557-8717-C629F4B66808}" destId="{7B0AD119-ACA5-40D1-805C-48D9A1B474EC}" srcOrd="1" destOrd="0" presId="urn:microsoft.com/office/officeart/2005/8/layout/cycle8"/>
    <dgm:cxn modelId="{45FEC1AB-83C9-448E-A26D-54DD7CA35C29}" srcId="{EE7B3691-25A8-4DEB-BE4A-2F2A02121DFD}" destId="{FDCB3642-4BE6-4CEC-9233-0EDDA5F489D3}" srcOrd="5" destOrd="0" parTransId="{99E06DC8-2A2A-46CF-889D-C16DC3BE9A9D}" sibTransId="{99F060EA-D98F-4E88-8605-0644DBAD008D}"/>
    <dgm:cxn modelId="{AA2FD8C6-7422-447B-8081-83FE6A63ED9C}" type="presOf" srcId="{5FE6B948-96A7-47B1-8755-95E68DCBE10B}" destId="{838ADC51-B690-4CDA-BE2F-E32BA2CA8BFA}" srcOrd="0" destOrd="0" presId="urn:microsoft.com/office/officeart/2005/8/layout/cycle8"/>
    <dgm:cxn modelId="{A033FD62-AD42-4E22-9328-5F67292FD03D}" type="presOf" srcId="{7B7EB1CB-2C2E-4F8B-8BA2-C3239E55FBF0}" destId="{567F8EB9-6483-4D93-A859-9BBD8A5D3971}" srcOrd="0" destOrd="0" presId="urn:microsoft.com/office/officeart/2005/8/layout/cycle8"/>
    <dgm:cxn modelId="{FE65AF37-9A4B-4A50-86EC-84CCA23C8D7C}" srcId="{EE7B3691-25A8-4DEB-BE4A-2F2A02121DFD}" destId="{5FE6B948-96A7-47B1-8755-95E68DCBE10B}" srcOrd="6" destOrd="0" parTransId="{2F799177-97D5-400B-82C7-BE551ECC7710}" sibTransId="{2665BE13-1589-427B-B2B3-B88BC16FDE29}"/>
    <dgm:cxn modelId="{38E39E6A-8626-46A1-AF8F-69CAD5DFFBC8}" type="presOf" srcId="{FDCB3642-4BE6-4CEC-9233-0EDDA5F489D3}" destId="{D639F552-23E7-482B-9124-8DBEF88BCF76}" srcOrd="1" destOrd="0" presId="urn:microsoft.com/office/officeart/2005/8/layout/cycle8"/>
    <dgm:cxn modelId="{2266CCD8-C477-4997-8F95-36053177E55F}" srcId="{EE7B3691-25A8-4DEB-BE4A-2F2A02121DFD}" destId="{C2BBCD6E-CDFF-40E4-A2D5-86D0299361FE}" srcOrd="3" destOrd="0" parTransId="{9D08ED1C-FA6D-4EE9-8FA4-B87AF66B4A23}" sibTransId="{DE47ADFA-304C-415A-941F-C88434561AA6}"/>
    <dgm:cxn modelId="{7D5E306E-7976-4CEB-AEA1-F11AB4B99201}" type="presOf" srcId="{2D1D4A13-D1E2-4EDD-B1C4-10B0AE61DDB5}" destId="{849225BD-F4CD-42E3-AED7-7554E6C39E5E}" srcOrd="0" destOrd="0" presId="urn:microsoft.com/office/officeart/2005/8/layout/cycle8"/>
    <dgm:cxn modelId="{F9900E35-688C-4DB1-A0D9-1B69EED5FFC1}" type="presOf" srcId="{5FE6B948-96A7-47B1-8755-95E68DCBE10B}" destId="{0F01F162-9E4B-42F9-B224-4D69D99349D0}" srcOrd="1" destOrd="0" presId="urn:microsoft.com/office/officeart/2005/8/layout/cycle8"/>
    <dgm:cxn modelId="{1B4A8D0F-4421-4E07-B843-7BF21D6EEF03}" type="presOf" srcId="{7B7EB1CB-2C2E-4F8B-8BA2-C3239E55FBF0}" destId="{71DA9074-68DC-4BD4-A4B2-ADD09ED72153}" srcOrd="1" destOrd="0" presId="urn:microsoft.com/office/officeart/2005/8/layout/cycle8"/>
    <dgm:cxn modelId="{B02390ED-1A3B-4406-AA5E-813F3D3BF2B2}" srcId="{EE7B3691-25A8-4DEB-BE4A-2F2A02121DFD}" destId="{2D1D4A13-D1E2-4EDD-B1C4-10B0AE61DDB5}" srcOrd="0" destOrd="0" parTransId="{0385B09F-E86C-44BA-858A-3DF5F72AA5C0}" sibTransId="{5A284EF6-9F79-400E-B091-17CD2EAED212}"/>
    <dgm:cxn modelId="{A123E05D-D06B-4E40-9424-02B95E0076B6}" type="presOf" srcId="{2D1D4A13-D1E2-4EDD-B1C4-10B0AE61DDB5}" destId="{DDFAE7DF-3DC3-437A-89CD-D421F77EC9BD}" srcOrd="1" destOrd="0" presId="urn:microsoft.com/office/officeart/2005/8/layout/cycle8"/>
    <dgm:cxn modelId="{2FFC54DA-A81D-496A-AF8D-C3D4B237167E}" type="presOf" srcId="{5077B5E5-658F-4DE0-BB25-53E09FD1D62E}" destId="{D96D1CFC-E2FD-4E26-BA58-D9EAA61F1AC4}" srcOrd="1" destOrd="0" presId="urn:microsoft.com/office/officeart/2005/8/layout/cycle8"/>
    <dgm:cxn modelId="{58A34E13-EFB3-4943-A15A-78541EFA6030}" type="presParOf" srcId="{55A84B81-7462-4F64-AB73-763336C4B9B9}" destId="{849225BD-F4CD-42E3-AED7-7554E6C39E5E}" srcOrd="0" destOrd="0" presId="urn:microsoft.com/office/officeart/2005/8/layout/cycle8"/>
    <dgm:cxn modelId="{D55C32E2-3CCF-4A71-90D0-EC720A38254C}" type="presParOf" srcId="{55A84B81-7462-4F64-AB73-763336C4B9B9}" destId="{06C41E33-D94C-4CD4-A3FF-41592D6F9588}" srcOrd="1" destOrd="0" presId="urn:microsoft.com/office/officeart/2005/8/layout/cycle8"/>
    <dgm:cxn modelId="{4051FDCF-0314-4437-B17C-D02A82C8A55A}" type="presParOf" srcId="{55A84B81-7462-4F64-AB73-763336C4B9B9}" destId="{97E78A83-90A7-4BAD-9211-4DC23035D26E}" srcOrd="2" destOrd="0" presId="urn:microsoft.com/office/officeart/2005/8/layout/cycle8"/>
    <dgm:cxn modelId="{EC124744-7B79-452A-8940-C99056CFF580}" type="presParOf" srcId="{55A84B81-7462-4F64-AB73-763336C4B9B9}" destId="{DDFAE7DF-3DC3-437A-89CD-D421F77EC9BD}" srcOrd="3" destOrd="0" presId="urn:microsoft.com/office/officeart/2005/8/layout/cycle8"/>
    <dgm:cxn modelId="{B5F76F50-7E20-456C-A1E3-D06398A7AADE}" type="presParOf" srcId="{55A84B81-7462-4F64-AB73-763336C4B9B9}" destId="{3B67DACA-B2BA-4C4E-AD90-38220B26AC33}" srcOrd="4" destOrd="0" presId="urn:microsoft.com/office/officeart/2005/8/layout/cycle8"/>
    <dgm:cxn modelId="{50B0E1B5-E683-46AF-891B-A37AC3177B96}" type="presParOf" srcId="{55A84B81-7462-4F64-AB73-763336C4B9B9}" destId="{92056526-C4DA-4F65-AA9B-05A9E63F3076}" srcOrd="5" destOrd="0" presId="urn:microsoft.com/office/officeart/2005/8/layout/cycle8"/>
    <dgm:cxn modelId="{F115E38D-D00F-419B-96F1-68B504BA0750}" type="presParOf" srcId="{55A84B81-7462-4F64-AB73-763336C4B9B9}" destId="{D9D6457B-9A24-49A5-99AB-355EF083E5D6}" srcOrd="6" destOrd="0" presId="urn:microsoft.com/office/officeart/2005/8/layout/cycle8"/>
    <dgm:cxn modelId="{3858398E-F4E9-4954-BC38-5313672104F3}" type="presParOf" srcId="{55A84B81-7462-4F64-AB73-763336C4B9B9}" destId="{D96D1CFC-E2FD-4E26-BA58-D9EAA61F1AC4}" srcOrd="7" destOrd="0" presId="urn:microsoft.com/office/officeart/2005/8/layout/cycle8"/>
    <dgm:cxn modelId="{24FD2D4D-749E-4B78-9107-83E95EBBC672}" type="presParOf" srcId="{55A84B81-7462-4F64-AB73-763336C4B9B9}" destId="{567F8EB9-6483-4D93-A859-9BBD8A5D3971}" srcOrd="8" destOrd="0" presId="urn:microsoft.com/office/officeart/2005/8/layout/cycle8"/>
    <dgm:cxn modelId="{992C3867-FD27-46A7-A4C4-0B94EC2B8CB8}" type="presParOf" srcId="{55A84B81-7462-4F64-AB73-763336C4B9B9}" destId="{475D67B8-BEE6-453E-92AB-57D24F985F73}" srcOrd="9" destOrd="0" presId="urn:microsoft.com/office/officeart/2005/8/layout/cycle8"/>
    <dgm:cxn modelId="{10D1CA4D-BF4A-46A8-9CB8-B5F614B800A1}" type="presParOf" srcId="{55A84B81-7462-4F64-AB73-763336C4B9B9}" destId="{7861479C-1236-4A34-A1EC-AE6055E2462B}" srcOrd="10" destOrd="0" presId="urn:microsoft.com/office/officeart/2005/8/layout/cycle8"/>
    <dgm:cxn modelId="{96C03288-A7ED-4265-AEED-00E72687FF75}" type="presParOf" srcId="{55A84B81-7462-4F64-AB73-763336C4B9B9}" destId="{71DA9074-68DC-4BD4-A4B2-ADD09ED72153}" srcOrd="11" destOrd="0" presId="urn:microsoft.com/office/officeart/2005/8/layout/cycle8"/>
    <dgm:cxn modelId="{81C404FB-D115-4B40-9289-D094868E0CBD}" type="presParOf" srcId="{55A84B81-7462-4F64-AB73-763336C4B9B9}" destId="{24288306-0A04-4BBF-B30F-2812CB417181}" srcOrd="12" destOrd="0" presId="urn:microsoft.com/office/officeart/2005/8/layout/cycle8"/>
    <dgm:cxn modelId="{570A6011-658C-4EC9-8A4B-E8B258CF6D78}" type="presParOf" srcId="{55A84B81-7462-4F64-AB73-763336C4B9B9}" destId="{7A3178F0-11DE-4322-8BB8-8330CE06ACE3}" srcOrd="13" destOrd="0" presId="urn:microsoft.com/office/officeart/2005/8/layout/cycle8"/>
    <dgm:cxn modelId="{3FC0F631-B562-41B2-8338-86D0C15F01B4}" type="presParOf" srcId="{55A84B81-7462-4F64-AB73-763336C4B9B9}" destId="{F3C43C7A-9C08-4C9C-8A8B-E9AC13B0DE44}" srcOrd="14" destOrd="0" presId="urn:microsoft.com/office/officeart/2005/8/layout/cycle8"/>
    <dgm:cxn modelId="{7C5B8992-E52F-4814-8C41-A073F1E212FD}" type="presParOf" srcId="{55A84B81-7462-4F64-AB73-763336C4B9B9}" destId="{388DC9F8-2459-46FD-84BF-EF0698383038}" srcOrd="15" destOrd="0" presId="urn:microsoft.com/office/officeart/2005/8/layout/cycle8"/>
    <dgm:cxn modelId="{66FA2D2C-B418-4617-8B79-DEAD56C4D158}" type="presParOf" srcId="{55A84B81-7462-4F64-AB73-763336C4B9B9}" destId="{B2EDA66B-EAB3-47D5-92DF-ED79E3F46F88}" srcOrd="16" destOrd="0" presId="urn:microsoft.com/office/officeart/2005/8/layout/cycle8"/>
    <dgm:cxn modelId="{C24AF15D-8236-4E94-8C33-B63607F07BEA}" type="presParOf" srcId="{55A84B81-7462-4F64-AB73-763336C4B9B9}" destId="{D3F6B0EC-5A0B-479A-BBEB-40B35DFB98B6}" srcOrd="17" destOrd="0" presId="urn:microsoft.com/office/officeart/2005/8/layout/cycle8"/>
    <dgm:cxn modelId="{ED20476E-0B37-4D50-9EFA-F23ED8E43D8B}" type="presParOf" srcId="{55A84B81-7462-4F64-AB73-763336C4B9B9}" destId="{9728E65D-312E-4B4C-B273-950188061E20}" srcOrd="18" destOrd="0" presId="urn:microsoft.com/office/officeart/2005/8/layout/cycle8"/>
    <dgm:cxn modelId="{9BCA0709-10DD-4096-8EC6-0561EA6A03B1}" type="presParOf" srcId="{55A84B81-7462-4F64-AB73-763336C4B9B9}" destId="{7B0AD119-ACA5-40D1-805C-48D9A1B474EC}" srcOrd="19" destOrd="0" presId="urn:microsoft.com/office/officeart/2005/8/layout/cycle8"/>
    <dgm:cxn modelId="{2495F078-6C6A-4C82-8839-B37F18D76055}" type="presParOf" srcId="{55A84B81-7462-4F64-AB73-763336C4B9B9}" destId="{EFDE1E8B-76C8-4641-AFEF-5658AD76BE80}" srcOrd="20" destOrd="0" presId="urn:microsoft.com/office/officeart/2005/8/layout/cycle8"/>
    <dgm:cxn modelId="{A00540AD-496B-4684-B642-8A1BDD03D198}" type="presParOf" srcId="{55A84B81-7462-4F64-AB73-763336C4B9B9}" destId="{06A6C709-58A6-4728-A77E-60A3A16C60E2}" srcOrd="21" destOrd="0" presId="urn:microsoft.com/office/officeart/2005/8/layout/cycle8"/>
    <dgm:cxn modelId="{212F73D2-8907-4FC2-9362-86C9DA9C1A38}" type="presParOf" srcId="{55A84B81-7462-4F64-AB73-763336C4B9B9}" destId="{9EBC944E-FC00-4723-8333-50C397F65BAC}" srcOrd="22" destOrd="0" presId="urn:microsoft.com/office/officeart/2005/8/layout/cycle8"/>
    <dgm:cxn modelId="{1977E979-CAE1-4FB4-A1CF-12F412101B5F}" type="presParOf" srcId="{55A84B81-7462-4F64-AB73-763336C4B9B9}" destId="{D639F552-23E7-482B-9124-8DBEF88BCF76}" srcOrd="23" destOrd="0" presId="urn:microsoft.com/office/officeart/2005/8/layout/cycle8"/>
    <dgm:cxn modelId="{9E498628-CDA7-4F35-A1FD-2D07ADDAC478}" type="presParOf" srcId="{55A84B81-7462-4F64-AB73-763336C4B9B9}" destId="{838ADC51-B690-4CDA-BE2F-E32BA2CA8BFA}" srcOrd="24" destOrd="0" presId="urn:microsoft.com/office/officeart/2005/8/layout/cycle8"/>
    <dgm:cxn modelId="{C3565B30-4FCA-4F8E-9B70-E2CB7E0D1147}" type="presParOf" srcId="{55A84B81-7462-4F64-AB73-763336C4B9B9}" destId="{A690F966-AC91-4FED-8C36-6D5A4478D08F}" srcOrd="25" destOrd="0" presId="urn:microsoft.com/office/officeart/2005/8/layout/cycle8"/>
    <dgm:cxn modelId="{D289B173-208F-4783-891E-F1630518DCC5}" type="presParOf" srcId="{55A84B81-7462-4F64-AB73-763336C4B9B9}" destId="{65692A9D-89F3-4762-9AC3-06DE682DCAD9}" srcOrd="26" destOrd="0" presId="urn:microsoft.com/office/officeart/2005/8/layout/cycle8"/>
    <dgm:cxn modelId="{50604870-58A2-4B33-8D21-12B724271514}" type="presParOf" srcId="{55A84B81-7462-4F64-AB73-763336C4B9B9}" destId="{0F01F162-9E4B-42F9-B224-4D69D99349D0}" srcOrd="27" destOrd="0" presId="urn:microsoft.com/office/officeart/2005/8/layout/cycle8"/>
    <dgm:cxn modelId="{B3EDCE5E-AEDF-4D12-88D8-3ED63C722A3D}" type="presParOf" srcId="{55A84B81-7462-4F64-AB73-763336C4B9B9}" destId="{B51FC5A4-1796-40FC-B588-49E72FA53BAE}" srcOrd="28" destOrd="0" presId="urn:microsoft.com/office/officeart/2005/8/layout/cycle8"/>
    <dgm:cxn modelId="{40674BC1-8A1C-439D-A6CC-C30389C635FB}" type="presParOf" srcId="{55A84B81-7462-4F64-AB73-763336C4B9B9}" destId="{AC163F54-B804-4806-A5F2-EA606CBC4023}" srcOrd="29" destOrd="0" presId="urn:microsoft.com/office/officeart/2005/8/layout/cycle8"/>
    <dgm:cxn modelId="{A87E6CF0-24E9-40A7-AAD5-B9520FC18AA8}" type="presParOf" srcId="{55A84B81-7462-4F64-AB73-763336C4B9B9}" destId="{7CCCC243-5864-4F1F-BCF9-24CC1C49AC2E}" srcOrd="30" destOrd="0" presId="urn:microsoft.com/office/officeart/2005/8/layout/cycle8"/>
    <dgm:cxn modelId="{1AA60C44-B08F-49EE-A389-15B63A1FFF59}" type="presParOf" srcId="{55A84B81-7462-4F64-AB73-763336C4B9B9}" destId="{89E6E34C-94AB-47ED-B90E-70D15A051F15}" srcOrd="31" destOrd="0" presId="urn:microsoft.com/office/officeart/2005/8/layout/cycle8"/>
    <dgm:cxn modelId="{72133662-95D6-43F0-BFC0-A76617C5B7B6}" type="presParOf" srcId="{55A84B81-7462-4F64-AB73-763336C4B9B9}" destId="{439E753F-9D5F-48C9-8187-40DA9948D7AE}" srcOrd="32" destOrd="0" presId="urn:microsoft.com/office/officeart/2005/8/layout/cycle8"/>
    <dgm:cxn modelId="{1338C573-29F5-487C-9FCC-A4994317326C}" type="presParOf" srcId="{55A84B81-7462-4F64-AB73-763336C4B9B9}" destId="{8D2013B4-577E-4B29-8A26-BBDEEC0A7FB8}" srcOrd="33" destOrd="0" presId="urn:microsoft.com/office/officeart/2005/8/layout/cycle8"/>
    <dgm:cxn modelId="{92DF006A-38A3-43A9-BA05-245B59FB546E}" type="presParOf" srcId="{55A84B81-7462-4F64-AB73-763336C4B9B9}" destId="{162813F6-BA12-4A3C-BE21-802C43F46757}" srcOrd="3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7B3691-25A8-4DEB-BE4A-2F2A02121DFD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D1D4A13-D1E2-4EDD-B1C4-10B0AE61DDB5}">
      <dgm:prSet phldrT="[Текст]"/>
      <dgm:spPr/>
      <dgm:t>
        <a:bodyPr/>
        <a:lstStyle/>
        <a:p>
          <a:r>
            <a:rPr lang="ru-RU" dirty="0" smtClean="0"/>
            <a:t>КЭПЛ</a:t>
          </a:r>
          <a:endParaRPr lang="ru-RU" dirty="0"/>
        </a:p>
      </dgm:t>
    </dgm:pt>
    <dgm:pt modelId="{0385B09F-E86C-44BA-858A-3DF5F72AA5C0}" type="parTrans" cxnId="{B02390ED-1A3B-4406-AA5E-813F3D3BF2B2}">
      <dgm:prSet/>
      <dgm:spPr/>
      <dgm:t>
        <a:bodyPr/>
        <a:lstStyle/>
        <a:p>
          <a:endParaRPr lang="ru-RU"/>
        </a:p>
      </dgm:t>
    </dgm:pt>
    <dgm:pt modelId="{5A284EF6-9F79-400E-B091-17CD2EAED212}" type="sibTrans" cxnId="{B02390ED-1A3B-4406-AA5E-813F3D3BF2B2}">
      <dgm:prSet/>
      <dgm:spPr/>
      <dgm:t>
        <a:bodyPr/>
        <a:lstStyle/>
        <a:p>
          <a:endParaRPr lang="ru-RU"/>
        </a:p>
      </dgm:t>
    </dgm:pt>
    <dgm:pt modelId="{5077B5E5-658F-4DE0-BB25-53E09FD1D62E}">
      <dgm:prSet phldrT="[Текст]"/>
      <dgm:spPr/>
      <dgm:t>
        <a:bodyPr/>
        <a:lstStyle/>
        <a:p>
          <a:r>
            <a:rPr lang="ru-RU" dirty="0" smtClean="0"/>
            <a:t>ФМЛ</a:t>
          </a:r>
          <a:endParaRPr lang="ru-RU" dirty="0"/>
        </a:p>
      </dgm:t>
    </dgm:pt>
    <dgm:pt modelId="{94AAF7D9-1056-454B-B14E-B3EDC905C902}" type="parTrans" cxnId="{2B1E7B57-90E4-4C0A-8452-865DE03C25FE}">
      <dgm:prSet/>
      <dgm:spPr/>
      <dgm:t>
        <a:bodyPr/>
        <a:lstStyle/>
        <a:p>
          <a:endParaRPr lang="ru-RU"/>
        </a:p>
      </dgm:t>
    </dgm:pt>
    <dgm:pt modelId="{A9A29C36-A125-4209-9DD6-6E490156E761}" type="sibTrans" cxnId="{2B1E7B57-90E4-4C0A-8452-865DE03C25FE}">
      <dgm:prSet/>
      <dgm:spPr/>
      <dgm:t>
        <a:bodyPr/>
        <a:lstStyle/>
        <a:p>
          <a:endParaRPr lang="ru-RU"/>
        </a:p>
      </dgm:t>
    </dgm:pt>
    <dgm:pt modelId="{7B7EB1CB-2C2E-4F8B-8BA2-C3239E55FBF0}">
      <dgm:prSet phldrT="[Текст]"/>
      <dgm:spPr/>
      <dgm:t>
        <a:bodyPr/>
        <a:lstStyle/>
        <a:p>
          <a:r>
            <a:rPr lang="ru-RU" dirty="0" smtClean="0"/>
            <a:t>ВГГ</a:t>
          </a:r>
          <a:endParaRPr lang="ru-RU" dirty="0"/>
        </a:p>
      </dgm:t>
    </dgm:pt>
    <dgm:pt modelId="{38BD7503-EB35-473F-832F-DC057F42AEB7}" type="parTrans" cxnId="{2404AF23-8331-44C4-9F06-A2165FF7EE34}">
      <dgm:prSet/>
      <dgm:spPr/>
      <dgm:t>
        <a:bodyPr/>
        <a:lstStyle/>
        <a:p>
          <a:endParaRPr lang="ru-RU"/>
        </a:p>
      </dgm:t>
    </dgm:pt>
    <dgm:pt modelId="{8E9FE86A-A33B-48D3-9A99-F04D49637CF8}" type="sibTrans" cxnId="{2404AF23-8331-44C4-9F06-A2165FF7EE34}">
      <dgm:prSet/>
      <dgm:spPr/>
      <dgm:t>
        <a:bodyPr/>
        <a:lstStyle/>
        <a:p>
          <a:endParaRPr lang="ru-RU"/>
        </a:p>
      </dgm:t>
    </dgm:pt>
    <dgm:pt modelId="{C2BBCD6E-CDFF-40E4-A2D5-86D0299361FE}">
      <dgm:prSet phldrT="[Текст]"/>
      <dgm:spPr/>
      <dgm:t>
        <a:bodyPr/>
        <a:lstStyle/>
        <a:p>
          <a:r>
            <a:rPr lang="ru-RU" dirty="0" smtClean="0"/>
            <a:t>ВТЛ</a:t>
          </a:r>
          <a:endParaRPr lang="ru-RU" dirty="0"/>
        </a:p>
      </dgm:t>
    </dgm:pt>
    <dgm:pt modelId="{9D08ED1C-FA6D-4EE9-8FA4-B87AF66B4A23}" type="parTrans" cxnId="{2266CCD8-C477-4997-8F95-36053177E55F}">
      <dgm:prSet/>
      <dgm:spPr/>
      <dgm:t>
        <a:bodyPr/>
        <a:lstStyle/>
        <a:p>
          <a:endParaRPr lang="ru-RU"/>
        </a:p>
      </dgm:t>
    </dgm:pt>
    <dgm:pt modelId="{DE47ADFA-304C-415A-941F-C88434561AA6}" type="sibTrans" cxnId="{2266CCD8-C477-4997-8F95-36053177E55F}">
      <dgm:prSet/>
      <dgm:spPr/>
      <dgm:t>
        <a:bodyPr/>
        <a:lstStyle/>
        <a:p>
          <a:endParaRPr lang="ru-RU"/>
        </a:p>
      </dgm:t>
    </dgm:pt>
    <dgm:pt modelId="{F968904F-690A-4557-8717-C629F4B66808}">
      <dgm:prSet phldrT="[Текст]"/>
      <dgm:spPr/>
      <dgm:t>
        <a:bodyPr/>
        <a:lstStyle/>
        <a:p>
          <a:r>
            <a:rPr lang="ru-RU" dirty="0" smtClean="0"/>
            <a:t>ЛЕН</a:t>
          </a:r>
          <a:endParaRPr lang="ru-RU" dirty="0"/>
        </a:p>
      </dgm:t>
    </dgm:pt>
    <dgm:pt modelId="{1D470E05-64AD-4ADF-8A49-F6DA25A973D8}" type="parTrans" cxnId="{B447F5BF-E116-4894-BDF8-F50C88EC346A}">
      <dgm:prSet/>
      <dgm:spPr/>
      <dgm:t>
        <a:bodyPr/>
        <a:lstStyle/>
        <a:p>
          <a:endParaRPr lang="ru-RU"/>
        </a:p>
      </dgm:t>
    </dgm:pt>
    <dgm:pt modelId="{6E8DF204-52A1-4839-82AC-68344E07487F}" type="sibTrans" cxnId="{B447F5BF-E116-4894-BDF8-F50C88EC346A}">
      <dgm:prSet/>
      <dgm:spPr/>
      <dgm:t>
        <a:bodyPr/>
        <a:lstStyle/>
        <a:p>
          <a:endParaRPr lang="ru-RU"/>
        </a:p>
      </dgm:t>
    </dgm:pt>
    <dgm:pt modelId="{FDCB3642-4BE6-4CEC-9233-0EDDA5F489D3}">
      <dgm:prSet/>
      <dgm:spPr/>
      <dgm:t>
        <a:bodyPr/>
        <a:lstStyle/>
        <a:p>
          <a:r>
            <a:rPr lang="ru-RU" dirty="0" smtClean="0"/>
            <a:t>ЦДОД</a:t>
          </a:r>
          <a:endParaRPr lang="ru-RU" dirty="0"/>
        </a:p>
      </dgm:t>
    </dgm:pt>
    <dgm:pt modelId="{99E06DC8-2A2A-46CF-889D-C16DC3BE9A9D}" type="parTrans" cxnId="{45FEC1AB-83C9-448E-A26D-54DD7CA35C29}">
      <dgm:prSet/>
      <dgm:spPr/>
      <dgm:t>
        <a:bodyPr/>
        <a:lstStyle/>
        <a:p>
          <a:endParaRPr lang="ru-RU"/>
        </a:p>
      </dgm:t>
    </dgm:pt>
    <dgm:pt modelId="{99F060EA-D98F-4E88-8605-0644DBAD008D}" type="sibTrans" cxnId="{45FEC1AB-83C9-448E-A26D-54DD7CA35C29}">
      <dgm:prSet/>
      <dgm:spPr/>
      <dgm:t>
        <a:bodyPr/>
        <a:lstStyle/>
        <a:p>
          <a:endParaRPr lang="ru-RU"/>
        </a:p>
      </dgm:t>
    </dgm:pt>
    <dgm:pt modelId="{5FE6B948-96A7-47B1-8755-95E68DCBE10B}">
      <dgm:prSet/>
      <dgm:spPr/>
      <dgm:t>
        <a:bodyPr/>
        <a:lstStyle/>
        <a:p>
          <a:r>
            <a:rPr lang="ru-RU" dirty="0" smtClean="0"/>
            <a:t>ККК</a:t>
          </a:r>
          <a:endParaRPr lang="ru-RU" dirty="0"/>
        </a:p>
      </dgm:t>
    </dgm:pt>
    <dgm:pt modelId="{2F799177-97D5-400B-82C7-BE551ECC7710}" type="parTrans" cxnId="{FE65AF37-9A4B-4A50-86EC-84CCA23C8D7C}">
      <dgm:prSet/>
      <dgm:spPr/>
      <dgm:t>
        <a:bodyPr/>
        <a:lstStyle/>
        <a:p>
          <a:endParaRPr lang="ru-RU"/>
        </a:p>
      </dgm:t>
    </dgm:pt>
    <dgm:pt modelId="{2665BE13-1589-427B-B2B3-B88BC16FDE29}" type="sibTrans" cxnId="{FE65AF37-9A4B-4A50-86EC-84CCA23C8D7C}">
      <dgm:prSet/>
      <dgm:spPr/>
      <dgm:t>
        <a:bodyPr/>
        <a:lstStyle/>
        <a:p>
          <a:endParaRPr lang="ru-RU"/>
        </a:p>
      </dgm:t>
    </dgm:pt>
    <dgm:pt modelId="{E5A2F9EF-BE93-4778-A0F2-468643AA3585}">
      <dgm:prSet/>
      <dgm:spPr/>
      <dgm:t>
        <a:bodyPr/>
        <a:lstStyle/>
        <a:p>
          <a:endParaRPr lang="ru-RU"/>
        </a:p>
      </dgm:t>
    </dgm:pt>
    <dgm:pt modelId="{316A30F0-55D5-4FA9-8ED3-60085BCA5F91}" type="parTrans" cxnId="{6377916A-593D-452E-83A3-D15B8B2E96AA}">
      <dgm:prSet/>
      <dgm:spPr/>
      <dgm:t>
        <a:bodyPr/>
        <a:lstStyle/>
        <a:p>
          <a:endParaRPr lang="ru-RU"/>
        </a:p>
      </dgm:t>
    </dgm:pt>
    <dgm:pt modelId="{8F861C30-7809-42CE-873C-0BD745A654A3}" type="sibTrans" cxnId="{6377916A-593D-452E-83A3-D15B8B2E96AA}">
      <dgm:prSet/>
      <dgm:spPr/>
      <dgm:t>
        <a:bodyPr/>
        <a:lstStyle/>
        <a:p>
          <a:endParaRPr lang="ru-RU"/>
        </a:p>
      </dgm:t>
    </dgm:pt>
    <dgm:pt modelId="{D933034F-8863-43B8-84BB-9E9FBEC62D45}" type="pres">
      <dgm:prSet presAssocID="{EE7B3691-25A8-4DEB-BE4A-2F2A02121DFD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DF08726-056C-4FBB-96F0-ABD743498829}" type="pres">
      <dgm:prSet presAssocID="{2D1D4A13-D1E2-4EDD-B1C4-10B0AE61DDB5}" presName="Accent1" presStyleCnt="0"/>
      <dgm:spPr/>
    </dgm:pt>
    <dgm:pt modelId="{2875A158-0F98-4A20-A3D2-AEF42F6D9E45}" type="pres">
      <dgm:prSet presAssocID="{2D1D4A13-D1E2-4EDD-B1C4-10B0AE61DDB5}" presName="Accent" presStyleLbl="node1" presStyleIdx="0" presStyleCnt="7"/>
      <dgm:spPr/>
    </dgm:pt>
    <dgm:pt modelId="{29E1BB8F-30EE-45C4-A37B-F3359DBF495F}" type="pres">
      <dgm:prSet presAssocID="{2D1D4A13-D1E2-4EDD-B1C4-10B0AE61DDB5}" presName="Parent1" presStyleLbl="revTx" presStyleIdx="0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0EB1C0-EFE5-4CE5-A7F0-C2C3C8F91B6F}" type="pres">
      <dgm:prSet presAssocID="{5077B5E5-658F-4DE0-BB25-53E09FD1D62E}" presName="Accent2" presStyleCnt="0"/>
      <dgm:spPr/>
    </dgm:pt>
    <dgm:pt modelId="{ED4028DE-A8E0-4F82-817F-2F75CAC151E4}" type="pres">
      <dgm:prSet presAssocID="{5077B5E5-658F-4DE0-BB25-53E09FD1D62E}" presName="Accent" presStyleLbl="node1" presStyleIdx="1" presStyleCnt="7"/>
      <dgm:spPr/>
    </dgm:pt>
    <dgm:pt modelId="{AC911C78-7926-4C34-9C0C-6A3001CEA5CB}" type="pres">
      <dgm:prSet presAssocID="{5077B5E5-658F-4DE0-BB25-53E09FD1D62E}" presName="Parent2" presStyleLbl="revTx" presStyleIdx="1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EE1C4D-B1B8-4E91-8D94-73490FC15D1D}" type="pres">
      <dgm:prSet presAssocID="{7B7EB1CB-2C2E-4F8B-8BA2-C3239E55FBF0}" presName="Accent3" presStyleCnt="0"/>
      <dgm:spPr/>
    </dgm:pt>
    <dgm:pt modelId="{325C1162-EFEF-4653-8B3C-5014D1AF391C}" type="pres">
      <dgm:prSet presAssocID="{7B7EB1CB-2C2E-4F8B-8BA2-C3239E55FBF0}" presName="Accent" presStyleLbl="node1" presStyleIdx="2" presStyleCnt="7"/>
      <dgm:spPr/>
    </dgm:pt>
    <dgm:pt modelId="{BFBB348C-84D0-453B-A182-11BFB920050C}" type="pres">
      <dgm:prSet presAssocID="{7B7EB1CB-2C2E-4F8B-8BA2-C3239E55FBF0}" presName="Parent3" presStyleLbl="revTx" presStyleIdx="2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4E32DA-37AC-4D9B-9966-34520E8D0176}" type="pres">
      <dgm:prSet presAssocID="{C2BBCD6E-CDFF-40E4-A2D5-86D0299361FE}" presName="Accent4" presStyleCnt="0"/>
      <dgm:spPr/>
    </dgm:pt>
    <dgm:pt modelId="{34C21869-3799-4319-A3E7-901F8B1CD095}" type="pres">
      <dgm:prSet presAssocID="{C2BBCD6E-CDFF-40E4-A2D5-86D0299361FE}" presName="Accent" presStyleLbl="node1" presStyleIdx="3" presStyleCnt="7"/>
      <dgm:spPr/>
    </dgm:pt>
    <dgm:pt modelId="{E3AB2BA5-CE7C-40A6-B31E-786BD65DC7C7}" type="pres">
      <dgm:prSet presAssocID="{C2BBCD6E-CDFF-40E4-A2D5-86D0299361FE}" presName="Parent4" presStyleLbl="revTx" presStyleIdx="3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C6CDFF-F99F-499A-9A18-FF8F7C7BC47C}" type="pres">
      <dgm:prSet presAssocID="{F968904F-690A-4557-8717-C629F4B66808}" presName="Accent5" presStyleCnt="0"/>
      <dgm:spPr/>
    </dgm:pt>
    <dgm:pt modelId="{6F443015-F90A-40B0-ACEB-746508D5118A}" type="pres">
      <dgm:prSet presAssocID="{F968904F-690A-4557-8717-C629F4B66808}" presName="Accent" presStyleLbl="node1" presStyleIdx="4" presStyleCnt="7"/>
      <dgm:spPr/>
    </dgm:pt>
    <dgm:pt modelId="{BFA93994-BDC4-4FC0-9871-73BE6CEE3C85}" type="pres">
      <dgm:prSet presAssocID="{F968904F-690A-4557-8717-C629F4B66808}" presName="Parent5" presStyleLbl="revTx" presStyleIdx="4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AD7ACC-0F0C-4BF5-90A9-E9D237AAAE92}" type="pres">
      <dgm:prSet presAssocID="{FDCB3642-4BE6-4CEC-9233-0EDDA5F489D3}" presName="Accent6" presStyleCnt="0"/>
      <dgm:spPr/>
    </dgm:pt>
    <dgm:pt modelId="{38460A5A-8737-401C-BFFE-99A3CAFA706B}" type="pres">
      <dgm:prSet presAssocID="{FDCB3642-4BE6-4CEC-9233-0EDDA5F489D3}" presName="Accent" presStyleLbl="node1" presStyleIdx="5" presStyleCnt="7"/>
      <dgm:spPr/>
    </dgm:pt>
    <dgm:pt modelId="{56EF028D-DE0A-42D2-967B-A4573CA1A14B}" type="pres">
      <dgm:prSet presAssocID="{FDCB3642-4BE6-4CEC-9233-0EDDA5F489D3}" presName="Parent6" presStyleLbl="revTx" presStyleIdx="5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C47ADD-9EBF-4EAD-97F7-BF963208E677}" type="pres">
      <dgm:prSet presAssocID="{5FE6B948-96A7-47B1-8755-95E68DCBE10B}" presName="Accent7" presStyleCnt="0"/>
      <dgm:spPr/>
    </dgm:pt>
    <dgm:pt modelId="{63866482-750A-4D63-BEB6-918E7240E211}" type="pres">
      <dgm:prSet presAssocID="{5FE6B948-96A7-47B1-8755-95E68DCBE10B}" presName="Accent" presStyleLbl="node1" presStyleIdx="6" presStyleCnt="7"/>
      <dgm:spPr/>
    </dgm:pt>
    <dgm:pt modelId="{32A3262D-9109-4F15-937F-5B4D5CCCD9F2}" type="pres">
      <dgm:prSet presAssocID="{5FE6B948-96A7-47B1-8755-95E68DCBE10B}" presName="Parent7" presStyleLbl="revTx" presStyleIdx="6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1E7B57-90E4-4C0A-8452-865DE03C25FE}" srcId="{EE7B3691-25A8-4DEB-BE4A-2F2A02121DFD}" destId="{5077B5E5-658F-4DE0-BB25-53E09FD1D62E}" srcOrd="1" destOrd="0" parTransId="{94AAF7D9-1056-454B-B14E-B3EDC905C902}" sibTransId="{A9A29C36-A125-4209-9DD6-6E490156E761}"/>
    <dgm:cxn modelId="{383922DA-5C5A-411D-BD69-1DC221696B39}" type="presOf" srcId="{7B7EB1CB-2C2E-4F8B-8BA2-C3239E55FBF0}" destId="{BFBB348C-84D0-453B-A182-11BFB920050C}" srcOrd="0" destOrd="0" presId="urn:microsoft.com/office/officeart/2009/layout/CircleArrowProcess"/>
    <dgm:cxn modelId="{42BFC90D-E1CE-4F45-BEC4-B048E39DF13C}" type="presOf" srcId="{C2BBCD6E-CDFF-40E4-A2D5-86D0299361FE}" destId="{E3AB2BA5-CE7C-40A6-B31E-786BD65DC7C7}" srcOrd="0" destOrd="0" presId="urn:microsoft.com/office/officeart/2009/layout/CircleArrowProcess"/>
    <dgm:cxn modelId="{AB523356-2669-4EBF-A9AD-64285AC99C87}" type="presOf" srcId="{EE7B3691-25A8-4DEB-BE4A-2F2A02121DFD}" destId="{D933034F-8863-43B8-84BB-9E9FBEC62D45}" srcOrd="0" destOrd="0" presId="urn:microsoft.com/office/officeart/2009/layout/CircleArrowProcess"/>
    <dgm:cxn modelId="{6377916A-593D-452E-83A3-D15B8B2E96AA}" srcId="{EE7B3691-25A8-4DEB-BE4A-2F2A02121DFD}" destId="{E5A2F9EF-BE93-4778-A0F2-468643AA3585}" srcOrd="7" destOrd="0" parTransId="{316A30F0-55D5-4FA9-8ED3-60085BCA5F91}" sibTransId="{8F861C30-7809-42CE-873C-0BD745A654A3}"/>
    <dgm:cxn modelId="{45FEC1AB-83C9-448E-A26D-54DD7CA35C29}" srcId="{EE7B3691-25A8-4DEB-BE4A-2F2A02121DFD}" destId="{FDCB3642-4BE6-4CEC-9233-0EDDA5F489D3}" srcOrd="5" destOrd="0" parTransId="{99E06DC8-2A2A-46CF-889D-C16DC3BE9A9D}" sibTransId="{99F060EA-D98F-4E88-8605-0644DBAD008D}"/>
    <dgm:cxn modelId="{D3466E1C-A0FC-4D15-B3F1-7F70A3259845}" type="presOf" srcId="{5FE6B948-96A7-47B1-8755-95E68DCBE10B}" destId="{32A3262D-9109-4F15-937F-5B4D5CCCD9F2}" srcOrd="0" destOrd="0" presId="urn:microsoft.com/office/officeart/2009/layout/CircleArrowProcess"/>
    <dgm:cxn modelId="{2266CCD8-C477-4997-8F95-36053177E55F}" srcId="{EE7B3691-25A8-4DEB-BE4A-2F2A02121DFD}" destId="{C2BBCD6E-CDFF-40E4-A2D5-86D0299361FE}" srcOrd="3" destOrd="0" parTransId="{9D08ED1C-FA6D-4EE9-8FA4-B87AF66B4A23}" sibTransId="{DE47ADFA-304C-415A-941F-C88434561AA6}"/>
    <dgm:cxn modelId="{B447F5BF-E116-4894-BDF8-F50C88EC346A}" srcId="{EE7B3691-25A8-4DEB-BE4A-2F2A02121DFD}" destId="{F968904F-690A-4557-8717-C629F4B66808}" srcOrd="4" destOrd="0" parTransId="{1D470E05-64AD-4ADF-8A49-F6DA25A973D8}" sibTransId="{6E8DF204-52A1-4839-82AC-68344E07487F}"/>
    <dgm:cxn modelId="{B02390ED-1A3B-4406-AA5E-813F3D3BF2B2}" srcId="{EE7B3691-25A8-4DEB-BE4A-2F2A02121DFD}" destId="{2D1D4A13-D1E2-4EDD-B1C4-10B0AE61DDB5}" srcOrd="0" destOrd="0" parTransId="{0385B09F-E86C-44BA-858A-3DF5F72AA5C0}" sibTransId="{5A284EF6-9F79-400E-B091-17CD2EAED212}"/>
    <dgm:cxn modelId="{A781E8D4-A378-4F8D-9F23-B6E85FBE4D30}" type="presOf" srcId="{F968904F-690A-4557-8717-C629F4B66808}" destId="{BFA93994-BDC4-4FC0-9871-73BE6CEE3C85}" srcOrd="0" destOrd="0" presId="urn:microsoft.com/office/officeart/2009/layout/CircleArrowProcess"/>
    <dgm:cxn modelId="{2404AF23-8331-44C4-9F06-A2165FF7EE34}" srcId="{EE7B3691-25A8-4DEB-BE4A-2F2A02121DFD}" destId="{7B7EB1CB-2C2E-4F8B-8BA2-C3239E55FBF0}" srcOrd="2" destOrd="0" parTransId="{38BD7503-EB35-473F-832F-DC057F42AEB7}" sibTransId="{8E9FE86A-A33B-48D3-9A99-F04D49637CF8}"/>
    <dgm:cxn modelId="{20065336-BF30-4833-8774-64A77F0CBA21}" type="presOf" srcId="{2D1D4A13-D1E2-4EDD-B1C4-10B0AE61DDB5}" destId="{29E1BB8F-30EE-45C4-A37B-F3359DBF495F}" srcOrd="0" destOrd="0" presId="urn:microsoft.com/office/officeart/2009/layout/CircleArrowProcess"/>
    <dgm:cxn modelId="{476DD394-7121-43DF-8615-A8CF85A35F60}" type="presOf" srcId="{5077B5E5-658F-4DE0-BB25-53E09FD1D62E}" destId="{AC911C78-7926-4C34-9C0C-6A3001CEA5CB}" srcOrd="0" destOrd="0" presId="urn:microsoft.com/office/officeart/2009/layout/CircleArrowProcess"/>
    <dgm:cxn modelId="{B47E9EA4-DF53-476D-BC49-70E3F5D8CB16}" type="presOf" srcId="{FDCB3642-4BE6-4CEC-9233-0EDDA5F489D3}" destId="{56EF028D-DE0A-42D2-967B-A4573CA1A14B}" srcOrd="0" destOrd="0" presId="urn:microsoft.com/office/officeart/2009/layout/CircleArrowProcess"/>
    <dgm:cxn modelId="{FE65AF37-9A4B-4A50-86EC-84CCA23C8D7C}" srcId="{EE7B3691-25A8-4DEB-BE4A-2F2A02121DFD}" destId="{5FE6B948-96A7-47B1-8755-95E68DCBE10B}" srcOrd="6" destOrd="0" parTransId="{2F799177-97D5-400B-82C7-BE551ECC7710}" sibTransId="{2665BE13-1589-427B-B2B3-B88BC16FDE29}"/>
    <dgm:cxn modelId="{7DD7F8B5-0487-4B09-905A-AF8DFE4A8FE6}" type="presParOf" srcId="{D933034F-8863-43B8-84BB-9E9FBEC62D45}" destId="{DDF08726-056C-4FBB-96F0-ABD743498829}" srcOrd="0" destOrd="0" presId="urn:microsoft.com/office/officeart/2009/layout/CircleArrowProcess"/>
    <dgm:cxn modelId="{8990A3D6-A4D8-4247-B55F-0536CD6EC308}" type="presParOf" srcId="{DDF08726-056C-4FBB-96F0-ABD743498829}" destId="{2875A158-0F98-4A20-A3D2-AEF42F6D9E45}" srcOrd="0" destOrd="0" presId="urn:microsoft.com/office/officeart/2009/layout/CircleArrowProcess"/>
    <dgm:cxn modelId="{F737832C-6A2B-467A-A482-AFC271D60824}" type="presParOf" srcId="{D933034F-8863-43B8-84BB-9E9FBEC62D45}" destId="{29E1BB8F-30EE-45C4-A37B-F3359DBF495F}" srcOrd="1" destOrd="0" presId="urn:microsoft.com/office/officeart/2009/layout/CircleArrowProcess"/>
    <dgm:cxn modelId="{71270B9D-C301-4EAB-9A9F-2850F1742F4E}" type="presParOf" srcId="{D933034F-8863-43B8-84BB-9E9FBEC62D45}" destId="{260EB1C0-EFE5-4CE5-A7F0-C2C3C8F91B6F}" srcOrd="2" destOrd="0" presId="urn:microsoft.com/office/officeart/2009/layout/CircleArrowProcess"/>
    <dgm:cxn modelId="{0A9DF3AC-037D-4547-B1CD-A317128D58A5}" type="presParOf" srcId="{260EB1C0-EFE5-4CE5-A7F0-C2C3C8F91B6F}" destId="{ED4028DE-A8E0-4F82-817F-2F75CAC151E4}" srcOrd="0" destOrd="0" presId="urn:microsoft.com/office/officeart/2009/layout/CircleArrowProcess"/>
    <dgm:cxn modelId="{BAAFBA35-2BE8-49CD-BDFF-E773B80102B2}" type="presParOf" srcId="{D933034F-8863-43B8-84BB-9E9FBEC62D45}" destId="{AC911C78-7926-4C34-9C0C-6A3001CEA5CB}" srcOrd="3" destOrd="0" presId="urn:microsoft.com/office/officeart/2009/layout/CircleArrowProcess"/>
    <dgm:cxn modelId="{525B1D20-E470-4FDB-B99A-F8C9E9A29893}" type="presParOf" srcId="{D933034F-8863-43B8-84BB-9E9FBEC62D45}" destId="{87EE1C4D-B1B8-4E91-8D94-73490FC15D1D}" srcOrd="4" destOrd="0" presId="urn:microsoft.com/office/officeart/2009/layout/CircleArrowProcess"/>
    <dgm:cxn modelId="{B317C728-AF0F-4400-BD1D-BC178F86C9A4}" type="presParOf" srcId="{87EE1C4D-B1B8-4E91-8D94-73490FC15D1D}" destId="{325C1162-EFEF-4653-8B3C-5014D1AF391C}" srcOrd="0" destOrd="0" presId="urn:microsoft.com/office/officeart/2009/layout/CircleArrowProcess"/>
    <dgm:cxn modelId="{35D419DB-DBFA-4E77-9CBF-A9B24160D9E3}" type="presParOf" srcId="{D933034F-8863-43B8-84BB-9E9FBEC62D45}" destId="{BFBB348C-84D0-453B-A182-11BFB920050C}" srcOrd="5" destOrd="0" presId="urn:microsoft.com/office/officeart/2009/layout/CircleArrowProcess"/>
    <dgm:cxn modelId="{2FEC01AC-1C01-454E-A31B-997DB9835B94}" type="presParOf" srcId="{D933034F-8863-43B8-84BB-9E9FBEC62D45}" destId="{A04E32DA-37AC-4D9B-9966-34520E8D0176}" srcOrd="6" destOrd="0" presId="urn:microsoft.com/office/officeart/2009/layout/CircleArrowProcess"/>
    <dgm:cxn modelId="{349FB6A0-A518-4E6F-976E-5EDD73A8F317}" type="presParOf" srcId="{A04E32DA-37AC-4D9B-9966-34520E8D0176}" destId="{34C21869-3799-4319-A3E7-901F8B1CD095}" srcOrd="0" destOrd="0" presId="urn:microsoft.com/office/officeart/2009/layout/CircleArrowProcess"/>
    <dgm:cxn modelId="{4F2D7B05-73D5-40D9-9964-390D7AC84432}" type="presParOf" srcId="{D933034F-8863-43B8-84BB-9E9FBEC62D45}" destId="{E3AB2BA5-CE7C-40A6-B31E-786BD65DC7C7}" srcOrd="7" destOrd="0" presId="urn:microsoft.com/office/officeart/2009/layout/CircleArrowProcess"/>
    <dgm:cxn modelId="{262A9B05-7689-41A6-ACB7-449BEE65ECE4}" type="presParOf" srcId="{D933034F-8863-43B8-84BB-9E9FBEC62D45}" destId="{D0C6CDFF-F99F-499A-9A18-FF8F7C7BC47C}" srcOrd="8" destOrd="0" presId="urn:microsoft.com/office/officeart/2009/layout/CircleArrowProcess"/>
    <dgm:cxn modelId="{4A2B0F9A-F2F8-4A00-B047-7C9ABA20DE2E}" type="presParOf" srcId="{D0C6CDFF-F99F-499A-9A18-FF8F7C7BC47C}" destId="{6F443015-F90A-40B0-ACEB-746508D5118A}" srcOrd="0" destOrd="0" presId="urn:microsoft.com/office/officeart/2009/layout/CircleArrowProcess"/>
    <dgm:cxn modelId="{651EB594-C77B-4414-ABA8-451EFE0F6795}" type="presParOf" srcId="{D933034F-8863-43B8-84BB-9E9FBEC62D45}" destId="{BFA93994-BDC4-4FC0-9871-73BE6CEE3C85}" srcOrd="9" destOrd="0" presId="urn:microsoft.com/office/officeart/2009/layout/CircleArrowProcess"/>
    <dgm:cxn modelId="{8D00F8FD-2AAE-4AE5-B7E1-BCE94EB31FEE}" type="presParOf" srcId="{D933034F-8863-43B8-84BB-9E9FBEC62D45}" destId="{F8AD7ACC-0F0C-4BF5-90A9-E9D237AAAE92}" srcOrd="10" destOrd="0" presId="urn:microsoft.com/office/officeart/2009/layout/CircleArrowProcess"/>
    <dgm:cxn modelId="{3AC3A861-72EB-4FDE-9622-EA3FB866108A}" type="presParOf" srcId="{F8AD7ACC-0F0C-4BF5-90A9-E9D237AAAE92}" destId="{38460A5A-8737-401C-BFFE-99A3CAFA706B}" srcOrd="0" destOrd="0" presId="urn:microsoft.com/office/officeart/2009/layout/CircleArrowProcess"/>
    <dgm:cxn modelId="{1F1C0F36-97F7-4060-98F7-B6CD5EDDA807}" type="presParOf" srcId="{D933034F-8863-43B8-84BB-9E9FBEC62D45}" destId="{56EF028D-DE0A-42D2-967B-A4573CA1A14B}" srcOrd="11" destOrd="0" presId="urn:microsoft.com/office/officeart/2009/layout/CircleArrowProcess"/>
    <dgm:cxn modelId="{CEA22AD0-0189-4E5C-B6FD-67566094CB11}" type="presParOf" srcId="{D933034F-8863-43B8-84BB-9E9FBEC62D45}" destId="{13C47ADD-9EBF-4EAD-97F7-BF963208E677}" srcOrd="12" destOrd="0" presId="urn:microsoft.com/office/officeart/2009/layout/CircleArrowProcess"/>
    <dgm:cxn modelId="{E810F60B-BE45-4226-928F-8157CDAE67E3}" type="presParOf" srcId="{13C47ADD-9EBF-4EAD-97F7-BF963208E677}" destId="{63866482-750A-4D63-BEB6-918E7240E211}" srcOrd="0" destOrd="0" presId="urn:microsoft.com/office/officeart/2009/layout/CircleArrowProcess"/>
    <dgm:cxn modelId="{5972FBDA-9E99-452F-86D3-93E0787F01EC}" type="presParOf" srcId="{D933034F-8863-43B8-84BB-9E9FBEC62D45}" destId="{32A3262D-9109-4F15-937F-5B4D5CCCD9F2}" srcOrd="1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ECBF47-1976-4907-B8E0-5CF2F1BC301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AE1D5F-ECC7-424D-9326-B18B1986CA48}">
      <dgm:prSet phldrT="[Текст]" custT="1"/>
      <dgm:spPr/>
      <dgm:t>
        <a:bodyPr/>
        <a:lstStyle/>
        <a:p>
          <a:r>
            <a:rPr lang="ru-RU" sz="2800" dirty="0" smtClean="0"/>
            <a:t>Экономика, право, история, обществознание</a:t>
          </a:r>
          <a:endParaRPr lang="ru-RU" sz="2800" dirty="0"/>
        </a:p>
      </dgm:t>
    </dgm:pt>
    <dgm:pt modelId="{ACEADA9E-B3DB-43BE-82A2-D4C024DCD7EB}" type="parTrans" cxnId="{DAF54F8E-A2AB-4ED3-8A96-34F19C4BFB45}">
      <dgm:prSet/>
      <dgm:spPr/>
      <dgm:t>
        <a:bodyPr/>
        <a:lstStyle/>
        <a:p>
          <a:endParaRPr lang="ru-RU"/>
        </a:p>
      </dgm:t>
    </dgm:pt>
    <dgm:pt modelId="{AFA145C0-9106-41E8-92FD-4C6047D67454}" type="sibTrans" cxnId="{DAF54F8E-A2AB-4ED3-8A96-34F19C4BFB45}">
      <dgm:prSet/>
      <dgm:spPr/>
      <dgm:t>
        <a:bodyPr/>
        <a:lstStyle/>
        <a:p>
          <a:endParaRPr lang="ru-RU"/>
        </a:p>
      </dgm:t>
    </dgm:pt>
    <dgm:pt modelId="{AB5710C2-6CA4-4BA6-AB4D-1334EFC48399}">
      <dgm:prSet phldrT="[Текст]" custT="1"/>
      <dgm:spPr/>
      <dgm:t>
        <a:bodyPr/>
        <a:lstStyle/>
        <a:p>
          <a:r>
            <a:rPr lang="ru-RU" sz="2800" dirty="0" smtClean="0"/>
            <a:t>Математика, физика, информатика</a:t>
          </a:r>
          <a:endParaRPr lang="ru-RU" sz="2800" dirty="0"/>
        </a:p>
      </dgm:t>
    </dgm:pt>
    <dgm:pt modelId="{78E3A1AE-71D3-4B5D-8831-098E43D92E45}" type="parTrans" cxnId="{4336A94D-8997-4A55-8A1B-B1E5395B3425}">
      <dgm:prSet/>
      <dgm:spPr/>
      <dgm:t>
        <a:bodyPr/>
        <a:lstStyle/>
        <a:p>
          <a:endParaRPr lang="ru-RU"/>
        </a:p>
      </dgm:t>
    </dgm:pt>
    <dgm:pt modelId="{EDA880EF-99F5-4438-89FA-23BC5B55D3A6}" type="sibTrans" cxnId="{4336A94D-8997-4A55-8A1B-B1E5395B3425}">
      <dgm:prSet/>
      <dgm:spPr/>
      <dgm:t>
        <a:bodyPr/>
        <a:lstStyle/>
        <a:p>
          <a:endParaRPr lang="ru-RU"/>
        </a:p>
      </dgm:t>
    </dgm:pt>
    <dgm:pt modelId="{0162DAF0-30C2-4AA7-9A22-CD7366325F2F}">
      <dgm:prSet phldrT="[Текст]" custT="1"/>
      <dgm:spPr/>
      <dgm:t>
        <a:bodyPr/>
        <a:lstStyle/>
        <a:p>
          <a:r>
            <a:rPr lang="ru-RU" sz="2800" dirty="0" smtClean="0"/>
            <a:t>Русский язык, литература, иностранные языки</a:t>
          </a:r>
          <a:endParaRPr lang="ru-RU" sz="2800" dirty="0"/>
        </a:p>
      </dgm:t>
    </dgm:pt>
    <dgm:pt modelId="{35196B42-A209-4A60-A74A-86A35F18F487}" type="parTrans" cxnId="{89964E3B-8145-4FE6-83C4-622FE0B4D09C}">
      <dgm:prSet/>
      <dgm:spPr/>
      <dgm:t>
        <a:bodyPr/>
        <a:lstStyle/>
        <a:p>
          <a:endParaRPr lang="ru-RU"/>
        </a:p>
      </dgm:t>
    </dgm:pt>
    <dgm:pt modelId="{C86EE563-373E-4F79-AB27-CB7C9AD72908}" type="sibTrans" cxnId="{89964E3B-8145-4FE6-83C4-622FE0B4D09C}">
      <dgm:prSet/>
      <dgm:spPr/>
      <dgm:t>
        <a:bodyPr/>
        <a:lstStyle/>
        <a:p>
          <a:endParaRPr lang="ru-RU"/>
        </a:p>
      </dgm:t>
    </dgm:pt>
    <dgm:pt modelId="{5EB242B5-32A9-4AD5-A363-2D6BC12103E7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/>
            <a:t>(10-11 классы) Черчение, информатика, </a:t>
          </a:r>
          <a:r>
            <a:rPr lang="ru-RU" sz="2400" dirty="0" smtClean="0"/>
            <a:t>математика</a:t>
          </a:r>
          <a:endParaRPr lang="ru-RU" sz="2400" dirty="0"/>
        </a:p>
      </dgm:t>
    </dgm:pt>
    <dgm:pt modelId="{9EF66AF6-D410-4183-97BD-6A442424576E}" type="parTrans" cxnId="{26170AFC-8D32-44EC-9002-98770B205870}">
      <dgm:prSet/>
      <dgm:spPr/>
      <dgm:t>
        <a:bodyPr/>
        <a:lstStyle/>
        <a:p>
          <a:endParaRPr lang="ru-RU"/>
        </a:p>
      </dgm:t>
    </dgm:pt>
    <dgm:pt modelId="{B3376654-70D1-46D0-AA2D-089E40A23B5E}" type="sibTrans" cxnId="{26170AFC-8D32-44EC-9002-98770B205870}">
      <dgm:prSet/>
      <dgm:spPr/>
      <dgm:t>
        <a:bodyPr/>
        <a:lstStyle/>
        <a:p>
          <a:endParaRPr lang="ru-RU"/>
        </a:p>
      </dgm:t>
    </dgm:pt>
    <dgm:pt modelId="{CB30486A-095B-498F-BCD6-928114ED7971}">
      <dgm:prSet custT="1"/>
      <dgm:spPr/>
      <dgm:t>
        <a:bodyPr/>
        <a:lstStyle/>
        <a:p>
          <a:r>
            <a:rPr lang="ru-RU" sz="2800" dirty="0" smtClean="0"/>
            <a:t>Биология, химия, экология</a:t>
          </a:r>
          <a:endParaRPr lang="ru-RU" sz="2800" dirty="0"/>
        </a:p>
      </dgm:t>
    </dgm:pt>
    <dgm:pt modelId="{44D23EAC-73BC-48CA-9B63-E5C197D32BE3}" type="parTrans" cxnId="{7C0B23D8-CA15-452C-8FCE-EB2FC0889E00}">
      <dgm:prSet/>
      <dgm:spPr/>
      <dgm:t>
        <a:bodyPr/>
        <a:lstStyle/>
        <a:p>
          <a:endParaRPr lang="ru-RU"/>
        </a:p>
      </dgm:t>
    </dgm:pt>
    <dgm:pt modelId="{9388372A-AD3F-430D-9642-D11653E6B11B}" type="sibTrans" cxnId="{7C0B23D8-CA15-452C-8FCE-EB2FC0889E00}">
      <dgm:prSet/>
      <dgm:spPr/>
      <dgm:t>
        <a:bodyPr/>
        <a:lstStyle/>
        <a:p>
          <a:endParaRPr lang="ru-RU"/>
        </a:p>
      </dgm:t>
    </dgm:pt>
    <dgm:pt modelId="{E330E907-F1C0-415B-9AFB-EDBAB6FAA23C}">
      <dgm:prSet custT="1"/>
      <dgm:spPr/>
      <dgm:t>
        <a:bodyPr/>
        <a:lstStyle/>
        <a:p>
          <a:r>
            <a:rPr lang="ru-RU" sz="2800" dirty="0" smtClean="0"/>
            <a:t>Работа с детьми-инвалидами, детьми с ОВЗ, </a:t>
          </a:r>
          <a:r>
            <a:rPr lang="ru-RU" sz="2800" i="1" dirty="0" smtClean="0"/>
            <a:t>организация сетевого взаимодействия</a:t>
          </a:r>
          <a:endParaRPr lang="ru-RU" sz="2800" i="1" dirty="0"/>
        </a:p>
      </dgm:t>
    </dgm:pt>
    <dgm:pt modelId="{54E0F489-E4ED-4849-B173-55D9A67CD615}" type="parTrans" cxnId="{9BF320C6-9143-41F8-B0A9-030256C21789}">
      <dgm:prSet/>
      <dgm:spPr/>
      <dgm:t>
        <a:bodyPr/>
        <a:lstStyle/>
        <a:p>
          <a:endParaRPr lang="ru-RU"/>
        </a:p>
      </dgm:t>
    </dgm:pt>
    <dgm:pt modelId="{11075D51-2942-4CEA-A4A2-9A6B92C6AD9D}" type="sibTrans" cxnId="{9BF320C6-9143-41F8-B0A9-030256C21789}">
      <dgm:prSet/>
      <dgm:spPr/>
      <dgm:t>
        <a:bodyPr/>
        <a:lstStyle/>
        <a:p>
          <a:endParaRPr lang="ru-RU"/>
        </a:p>
      </dgm:t>
    </dgm:pt>
    <dgm:pt modelId="{7B6DA395-D553-4608-BDF8-CBBD9130DB35}">
      <dgm:prSet custT="1"/>
      <dgm:spPr/>
      <dgm:t>
        <a:bodyPr/>
        <a:lstStyle/>
        <a:p>
          <a:r>
            <a:rPr lang="ru-RU" sz="2800" dirty="0" smtClean="0"/>
            <a:t>Кадетское </a:t>
          </a:r>
          <a:r>
            <a:rPr lang="ru-RU" sz="2800" dirty="0" smtClean="0"/>
            <a:t>образование</a:t>
          </a:r>
          <a:endParaRPr lang="ru-RU" sz="2800" dirty="0"/>
        </a:p>
      </dgm:t>
    </dgm:pt>
    <dgm:pt modelId="{6717CBEC-EC68-4103-BDEC-039DE6B790AD}" type="parTrans" cxnId="{C4A26CA1-27FB-4668-9C3E-5A13C31B75F0}">
      <dgm:prSet/>
      <dgm:spPr/>
      <dgm:t>
        <a:bodyPr/>
        <a:lstStyle/>
        <a:p>
          <a:endParaRPr lang="ru-RU"/>
        </a:p>
      </dgm:t>
    </dgm:pt>
    <dgm:pt modelId="{B51151AB-B3D1-409B-98B3-B5ACA3446377}" type="sibTrans" cxnId="{C4A26CA1-27FB-4668-9C3E-5A13C31B75F0}">
      <dgm:prSet/>
      <dgm:spPr/>
      <dgm:t>
        <a:bodyPr/>
        <a:lstStyle/>
        <a:p>
          <a:endParaRPr lang="ru-RU"/>
        </a:p>
      </dgm:t>
    </dgm:pt>
    <dgm:pt modelId="{8CF0FCE0-8F40-4669-A5BB-FFB7CF51FF81}" type="pres">
      <dgm:prSet presAssocID="{9BECBF47-1976-4907-B8E0-5CF2F1BC301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52BB1C-513C-4540-B145-D4469BD4F9DA}" type="pres">
      <dgm:prSet presAssocID="{5BAE1D5F-ECC7-424D-9326-B18B1986CA48}" presName="parentLin" presStyleCnt="0"/>
      <dgm:spPr/>
    </dgm:pt>
    <dgm:pt modelId="{502975A2-1B2D-4840-B0DB-966AB406283C}" type="pres">
      <dgm:prSet presAssocID="{5BAE1D5F-ECC7-424D-9326-B18B1986CA48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EA8CF560-B80C-47D5-90FA-AE2A81FAD893}" type="pres">
      <dgm:prSet presAssocID="{5BAE1D5F-ECC7-424D-9326-B18B1986CA48}" presName="parentText" presStyleLbl="node1" presStyleIdx="0" presStyleCnt="7" custScaleX="11119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0B80E1-A150-4435-8C2A-865F68EBE089}" type="pres">
      <dgm:prSet presAssocID="{5BAE1D5F-ECC7-424D-9326-B18B1986CA48}" presName="negativeSpace" presStyleCnt="0"/>
      <dgm:spPr/>
    </dgm:pt>
    <dgm:pt modelId="{4C7BB938-6E63-4FEC-9F8F-50E8EFDD9BAA}" type="pres">
      <dgm:prSet presAssocID="{5BAE1D5F-ECC7-424D-9326-B18B1986CA48}" presName="childText" presStyleLbl="conFgAcc1" presStyleIdx="0" presStyleCnt="7" custScaleX="86227">
        <dgm:presLayoutVars>
          <dgm:bulletEnabled val="1"/>
        </dgm:presLayoutVars>
      </dgm:prSet>
      <dgm:spPr/>
    </dgm:pt>
    <dgm:pt modelId="{7175D492-E7AA-4E78-AA14-87DAB1128536}" type="pres">
      <dgm:prSet presAssocID="{AFA145C0-9106-41E8-92FD-4C6047D67454}" presName="spaceBetweenRectangles" presStyleCnt="0"/>
      <dgm:spPr/>
    </dgm:pt>
    <dgm:pt modelId="{C3ADB993-66E1-48B2-A686-409C1AA63871}" type="pres">
      <dgm:prSet presAssocID="{AB5710C2-6CA4-4BA6-AB4D-1334EFC48399}" presName="parentLin" presStyleCnt="0"/>
      <dgm:spPr/>
    </dgm:pt>
    <dgm:pt modelId="{3B756FB1-D85E-4F80-9700-BC3F573DFD4A}" type="pres">
      <dgm:prSet presAssocID="{AB5710C2-6CA4-4BA6-AB4D-1334EFC48399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4BD0C8D1-0DF1-46E1-A5C8-6D03289A21EB}" type="pres">
      <dgm:prSet presAssocID="{AB5710C2-6CA4-4BA6-AB4D-1334EFC48399}" presName="parentText" presStyleLbl="node1" presStyleIdx="1" presStyleCnt="7" custScaleX="1111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97F975-452F-4E55-9D1E-D89F06548BC9}" type="pres">
      <dgm:prSet presAssocID="{AB5710C2-6CA4-4BA6-AB4D-1334EFC48399}" presName="negativeSpace" presStyleCnt="0"/>
      <dgm:spPr/>
    </dgm:pt>
    <dgm:pt modelId="{67593A5A-264C-4E1B-9036-B357E12F926B}" type="pres">
      <dgm:prSet presAssocID="{AB5710C2-6CA4-4BA6-AB4D-1334EFC48399}" presName="childText" presStyleLbl="conFgAcc1" presStyleIdx="1" presStyleCnt="7" custScaleX="86439" custScaleY="104369">
        <dgm:presLayoutVars>
          <dgm:bulletEnabled val="1"/>
        </dgm:presLayoutVars>
      </dgm:prSet>
      <dgm:spPr/>
    </dgm:pt>
    <dgm:pt modelId="{6E863ECA-3227-4A89-B2DE-FF5A94833B3C}" type="pres">
      <dgm:prSet presAssocID="{EDA880EF-99F5-4438-89FA-23BC5B55D3A6}" presName="spaceBetweenRectangles" presStyleCnt="0"/>
      <dgm:spPr/>
    </dgm:pt>
    <dgm:pt modelId="{DE1113F4-E740-47C8-8CEA-6EBDB6A4C651}" type="pres">
      <dgm:prSet presAssocID="{0162DAF0-30C2-4AA7-9A22-CD7366325F2F}" presName="parentLin" presStyleCnt="0"/>
      <dgm:spPr/>
    </dgm:pt>
    <dgm:pt modelId="{6D77AC2B-3CFF-4226-B17E-4F058645D670}" type="pres">
      <dgm:prSet presAssocID="{0162DAF0-30C2-4AA7-9A22-CD7366325F2F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F89B5487-70EE-4B35-9916-C0572E6EA80F}" type="pres">
      <dgm:prSet presAssocID="{0162DAF0-30C2-4AA7-9A22-CD7366325F2F}" presName="parentText" presStyleLbl="node1" presStyleIdx="2" presStyleCnt="7" custScaleX="1118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A782B4-4DC2-4D65-B580-1F85D7E5C919}" type="pres">
      <dgm:prSet presAssocID="{0162DAF0-30C2-4AA7-9A22-CD7366325F2F}" presName="negativeSpace" presStyleCnt="0"/>
      <dgm:spPr/>
    </dgm:pt>
    <dgm:pt modelId="{B3B9905F-9B3A-4D51-B248-8BDE8FC37C1C}" type="pres">
      <dgm:prSet presAssocID="{0162DAF0-30C2-4AA7-9A22-CD7366325F2F}" presName="childText" presStyleLbl="conFgAcc1" presStyleIdx="2" presStyleCnt="7" custScaleX="86439">
        <dgm:presLayoutVars>
          <dgm:bulletEnabled val="1"/>
        </dgm:presLayoutVars>
      </dgm:prSet>
      <dgm:spPr/>
    </dgm:pt>
    <dgm:pt modelId="{B23B7D73-5EEA-449A-B656-148A61B77CC8}" type="pres">
      <dgm:prSet presAssocID="{C86EE563-373E-4F79-AB27-CB7C9AD72908}" presName="spaceBetweenRectangles" presStyleCnt="0"/>
      <dgm:spPr/>
    </dgm:pt>
    <dgm:pt modelId="{586431E9-BA06-48F6-87A3-0C1D2A0BAAB7}" type="pres">
      <dgm:prSet presAssocID="{5EB242B5-32A9-4AD5-A363-2D6BC12103E7}" presName="parentLin" presStyleCnt="0"/>
      <dgm:spPr/>
    </dgm:pt>
    <dgm:pt modelId="{B4A73BAB-52C9-40DA-882E-A6ED0F382CC5}" type="pres">
      <dgm:prSet presAssocID="{5EB242B5-32A9-4AD5-A363-2D6BC12103E7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87C42983-9A74-4A19-AF2D-83F25D76ED68}" type="pres">
      <dgm:prSet presAssocID="{5EB242B5-32A9-4AD5-A363-2D6BC12103E7}" presName="parentText" presStyleLbl="node1" presStyleIdx="3" presStyleCnt="7" custScaleX="111281" custLinFactNeighborX="7849" custLinFactNeighborY="-18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A503F0-C9C6-49DD-BB7E-0CD15917D4AA}" type="pres">
      <dgm:prSet presAssocID="{5EB242B5-32A9-4AD5-A363-2D6BC12103E7}" presName="negativeSpace" presStyleCnt="0"/>
      <dgm:spPr/>
    </dgm:pt>
    <dgm:pt modelId="{F6547170-2DC3-4217-8D65-9117CC19DA0C}" type="pres">
      <dgm:prSet presAssocID="{5EB242B5-32A9-4AD5-A363-2D6BC12103E7}" presName="childText" presStyleLbl="conFgAcc1" presStyleIdx="3" presStyleCnt="7" custScaleX="86440">
        <dgm:presLayoutVars>
          <dgm:bulletEnabled val="1"/>
        </dgm:presLayoutVars>
      </dgm:prSet>
      <dgm:spPr/>
    </dgm:pt>
    <dgm:pt modelId="{75D32FA5-3F77-4342-B101-12449366A5B1}" type="pres">
      <dgm:prSet presAssocID="{B3376654-70D1-46D0-AA2D-089E40A23B5E}" presName="spaceBetweenRectangles" presStyleCnt="0"/>
      <dgm:spPr/>
    </dgm:pt>
    <dgm:pt modelId="{CBFCE2DD-0068-4A65-92EE-86960FFCAEF6}" type="pres">
      <dgm:prSet presAssocID="{CB30486A-095B-498F-BCD6-928114ED7971}" presName="parentLin" presStyleCnt="0"/>
      <dgm:spPr/>
    </dgm:pt>
    <dgm:pt modelId="{B8D6D436-9210-4276-A3BB-6616C6C6326B}" type="pres">
      <dgm:prSet presAssocID="{CB30486A-095B-498F-BCD6-928114ED7971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5D263AF8-9719-4D08-8353-6CCF929D9E36}" type="pres">
      <dgm:prSet presAssocID="{CB30486A-095B-498F-BCD6-928114ED7971}" presName="parentText" presStyleLbl="node1" presStyleIdx="4" presStyleCnt="7" custScaleX="11119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230F03-3607-441B-A088-B49A9666839B}" type="pres">
      <dgm:prSet presAssocID="{CB30486A-095B-498F-BCD6-928114ED7971}" presName="negativeSpace" presStyleCnt="0"/>
      <dgm:spPr/>
    </dgm:pt>
    <dgm:pt modelId="{BFC4F9AD-3957-4ED3-BF95-D9DEB66EFAD0}" type="pres">
      <dgm:prSet presAssocID="{CB30486A-095B-498F-BCD6-928114ED7971}" presName="childText" presStyleLbl="conFgAcc1" presStyleIdx="4" presStyleCnt="7" custScaleX="86227">
        <dgm:presLayoutVars>
          <dgm:bulletEnabled val="1"/>
        </dgm:presLayoutVars>
      </dgm:prSet>
      <dgm:spPr/>
    </dgm:pt>
    <dgm:pt modelId="{347FEF96-38A7-46A9-9376-157BA187B8AE}" type="pres">
      <dgm:prSet presAssocID="{9388372A-AD3F-430D-9642-D11653E6B11B}" presName="spaceBetweenRectangles" presStyleCnt="0"/>
      <dgm:spPr/>
    </dgm:pt>
    <dgm:pt modelId="{4F781905-F194-46B4-A72E-1D7CD638B87A}" type="pres">
      <dgm:prSet presAssocID="{E330E907-F1C0-415B-9AFB-EDBAB6FAA23C}" presName="parentLin" presStyleCnt="0"/>
      <dgm:spPr/>
    </dgm:pt>
    <dgm:pt modelId="{E54983BB-1F9F-4FC2-935B-32AC2098FD4C}" type="pres">
      <dgm:prSet presAssocID="{E330E907-F1C0-415B-9AFB-EDBAB6FAA23C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17888109-0B35-40CB-9FF5-F0155A8821DE}" type="pres">
      <dgm:prSet presAssocID="{E330E907-F1C0-415B-9AFB-EDBAB6FAA23C}" presName="parentText" presStyleLbl="node1" presStyleIdx="5" presStyleCnt="7" custScaleX="111200" custScaleY="1319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2C9C61-7708-49FA-B26E-7A8EF515B223}" type="pres">
      <dgm:prSet presAssocID="{E330E907-F1C0-415B-9AFB-EDBAB6FAA23C}" presName="negativeSpace" presStyleCnt="0"/>
      <dgm:spPr/>
    </dgm:pt>
    <dgm:pt modelId="{B14B917B-5B02-473D-951A-A9BEE6B83576}" type="pres">
      <dgm:prSet presAssocID="{E330E907-F1C0-415B-9AFB-EDBAB6FAA23C}" presName="childText" presStyleLbl="conFgAcc1" presStyleIdx="5" presStyleCnt="7" custScaleX="86440">
        <dgm:presLayoutVars>
          <dgm:bulletEnabled val="1"/>
        </dgm:presLayoutVars>
      </dgm:prSet>
      <dgm:spPr/>
    </dgm:pt>
    <dgm:pt modelId="{35D467AE-28DC-4868-BBE4-F95374DABE60}" type="pres">
      <dgm:prSet presAssocID="{11075D51-2942-4CEA-A4A2-9A6B92C6AD9D}" presName="spaceBetweenRectangles" presStyleCnt="0"/>
      <dgm:spPr/>
    </dgm:pt>
    <dgm:pt modelId="{23174333-B856-403A-9086-2BA9C950F75A}" type="pres">
      <dgm:prSet presAssocID="{7B6DA395-D553-4608-BDF8-CBBD9130DB35}" presName="parentLin" presStyleCnt="0"/>
      <dgm:spPr/>
    </dgm:pt>
    <dgm:pt modelId="{7501AFA8-C8C7-4927-8B4E-BAC854969CFD}" type="pres">
      <dgm:prSet presAssocID="{7B6DA395-D553-4608-BDF8-CBBD9130DB35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C68B97A2-B913-426A-9A83-019FC900D36D}" type="pres">
      <dgm:prSet presAssocID="{7B6DA395-D553-4608-BDF8-CBBD9130DB35}" presName="parentText" presStyleLbl="node1" presStyleIdx="6" presStyleCnt="7" custScaleX="112402" custLinFactNeighborX="-10595" custLinFactNeighborY="-18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9E7BBA-A2EF-4442-9E28-68F3F59A4E81}" type="pres">
      <dgm:prSet presAssocID="{7B6DA395-D553-4608-BDF8-CBBD9130DB35}" presName="negativeSpace" presStyleCnt="0"/>
      <dgm:spPr/>
    </dgm:pt>
    <dgm:pt modelId="{7E1B8A2C-7D70-4849-B407-A3790D344861}" type="pres">
      <dgm:prSet presAssocID="{7B6DA395-D553-4608-BDF8-CBBD9130DB35}" presName="childText" presStyleLbl="conFgAcc1" presStyleIdx="6" presStyleCnt="7" custScaleX="86650">
        <dgm:presLayoutVars>
          <dgm:bulletEnabled val="1"/>
        </dgm:presLayoutVars>
      </dgm:prSet>
      <dgm:spPr/>
    </dgm:pt>
  </dgm:ptLst>
  <dgm:cxnLst>
    <dgm:cxn modelId="{7C0B23D8-CA15-452C-8FCE-EB2FC0889E00}" srcId="{9BECBF47-1976-4907-B8E0-5CF2F1BC3014}" destId="{CB30486A-095B-498F-BCD6-928114ED7971}" srcOrd="4" destOrd="0" parTransId="{44D23EAC-73BC-48CA-9B63-E5C197D32BE3}" sibTransId="{9388372A-AD3F-430D-9642-D11653E6B11B}"/>
    <dgm:cxn modelId="{B43A2B24-C757-401E-9B4F-DFD6CDAFD1B7}" type="presOf" srcId="{E330E907-F1C0-415B-9AFB-EDBAB6FAA23C}" destId="{17888109-0B35-40CB-9FF5-F0155A8821DE}" srcOrd="1" destOrd="0" presId="urn:microsoft.com/office/officeart/2005/8/layout/list1"/>
    <dgm:cxn modelId="{9BF320C6-9143-41F8-B0A9-030256C21789}" srcId="{9BECBF47-1976-4907-B8E0-5CF2F1BC3014}" destId="{E330E907-F1C0-415B-9AFB-EDBAB6FAA23C}" srcOrd="5" destOrd="0" parTransId="{54E0F489-E4ED-4849-B173-55D9A67CD615}" sibTransId="{11075D51-2942-4CEA-A4A2-9A6B92C6AD9D}"/>
    <dgm:cxn modelId="{24D9EF7C-5FED-4DF9-85F8-7AE3B432E81E}" type="presOf" srcId="{9BECBF47-1976-4907-B8E0-5CF2F1BC3014}" destId="{8CF0FCE0-8F40-4669-A5BB-FFB7CF51FF81}" srcOrd="0" destOrd="0" presId="urn:microsoft.com/office/officeart/2005/8/layout/list1"/>
    <dgm:cxn modelId="{54953BB5-DDC0-4AAD-870E-5F21A57FA811}" type="presOf" srcId="{CB30486A-095B-498F-BCD6-928114ED7971}" destId="{B8D6D436-9210-4276-A3BB-6616C6C6326B}" srcOrd="0" destOrd="0" presId="urn:microsoft.com/office/officeart/2005/8/layout/list1"/>
    <dgm:cxn modelId="{1A8EE36C-D0B8-4BBD-8B5B-DB5A325AA2F6}" type="presOf" srcId="{AB5710C2-6CA4-4BA6-AB4D-1334EFC48399}" destId="{4BD0C8D1-0DF1-46E1-A5C8-6D03289A21EB}" srcOrd="1" destOrd="0" presId="urn:microsoft.com/office/officeart/2005/8/layout/list1"/>
    <dgm:cxn modelId="{DAF54F8E-A2AB-4ED3-8A96-34F19C4BFB45}" srcId="{9BECBF47-1976-4907-B8E0-5CF2F1BC3014}" destId="{5BAE1D5F-ECC7-424D-9326-B18B1986CA48}" srcOrd="0" destOrd="0" parTransId="{ACEADA9E-B3DB-43BE-82A2-D4C024DCD7EB}" sibTransId="{AFA145C0-9106-41E8-92FD-4C6047D67454}"/>
    <dgm:cxn modelId="{89964E3B-8145-4FE6-83C4-622FE0B4D09C}" srcId="{9BECBF47-1976-4907-B8E0-5CF2F1BC3014}" destId="{0162DAF0-30C2-4AA7-9A22-CD7366325F2F}" srcOrd="2" destOrd="0" parTransId="{35196B42-A209-4A60-A74A-86A35F18F487}" sibTransId="{C86EE563-373E-4F79-AB27-CB7C9AD72908}"/>
    <dgm:cxn modelId="{662E36EE-E2CD-49B6-AE41-654A7A316D67}" type="presOf" srcId="{AB5710C2-6CA4-4BA6-AB4D-1334EFC48399}" destId="{3B756FB1-D85E-4F80-9700-BC3F573DFD4A}" srcOrd="0" destOrd="0" presId="urn:microsoft.com/office/officeart/2005/8/layout/list1"/>
    <dgm:cxn modelId="{2097730F-8DD7-409B-A67E-DD221636AC8C}" type="presOf" srcId="{5EB242B5-32A9-4AD5-A363-2D6BC12103E7}" destId="{B4A73BAB-52C9-40DA-882E-A6ED0F382CC5}" srcOrd="0" destOrd="0" presId="urn:microsoft.com/office/officeart/2005/8/layout/list1"/>
    <dgm:cxn modelId="{8E5BA5BD-D5F2-4F95-894D-78A17511C455}" type="presOf" srcId="{0162DAF0-30C2-4AA7-9A22-CD7366325F2F}" destId="{F89B5487-70EE-4B35-9916-C0572E6EA80F}" srcOrd="1" destOrd="0" presId="urn:microsoft.com/office/officeart/2005/8/layout/list1"/>
    <dgm:cxn modelId="{4336A94D-8997-4A55-8A1B-B1E5395B3425}" srcId="{9BECBF47-1976-4907-B8E0-5CF2F1BC3014}" destId="{AB5710C2-6CA4-4BA6-AB4D-1334EFC48399}" srcOrd="1" destOrd="0" parTransId="{78E3A1AE-71D3-4B5D-8831-098E43D92E45}" sibTransId="{EDA880EF-99F5-4438-89FA-23BC5B55D3A6}"/>
    <dgm:cxn modelId="{92F4A58B-7992-447F-83B5-CE64975484BC}" type="presOf" srcId="{7B6DA395-D553-4608-BDF8-CBBD9130DB35}" destId="{7501AFA8-C8C7-4927-8B4E-BAC854969CFD}" srcOrd="0" destOrd="0" presId="urn:microsoft.com/office/officeart/2005/8/layout/list1"/>
    <dgm:cxn modelId="{EE6C8733-B8B3-47C6-842D-F1017B6D60D1}" type="presOf" srcId="{5BAE1D5F-ECC7-424D-9326-B18B1986CA48}" destId="{EA8CF560-B80C-47D5-90FA-AE2A81FAD893}" srcOrd="1" destOrd="0" presId="urn:microsoft.com/office/officeart/2005/8/layout/list1"/>
    <dgm:cxn modelId="{330D39C7-3258-4D11-8431-2308D733FC47}" type="presOf" srcId="{5EB242B5-32A9-4AD5-A363-2D6BC12103E7}" destId="{87C42983-9A74-4A19-AF2D-83F25D76ED68}" srcOrd="1" destOrd="0" presId="urn:microsoft.com/office/officeart/2005/8/layout/list1"/>
    <dgm:cxn modelId="{E0F70C41-BD03-4408-8E0F-8C5FDBDE1029}" type="presOf" srcId="{E330E907-F1C0-415B-9AFB-EDBAB6FAA23C}" destId="{E54983BB-1F9F-4FC2-935B-32AC2098FD4C}" srcOrd="0" destOrd="0" presId="urn:microsoft.com/office/officeart/2005/8/layout/list1"/>
    <dgm:cxn modelId="{E061DA6A-C8A7-49D2-ADFD-D9A31F8C578C}" type="presOf" srcId="{5BAE1D5F-ECC7-424D-9326-B18B1986CA48}" destId="{502975A2-1B2D-4840-B0DB-966AB406283C}" srcOrd="0" destOrd="0" presId="urn:microsoft.com/office/officeart/2005/8/layout/list1"/>
    <dgm:cxn modelId="{26170AFC-8D32-44EC-9002-98770B205870}" srcId="{9BECBF47-1976-4907-B8E0-5CF2F1BC3014}" destId="{5EB242B5-32A9-4AD5-A363-2D6BC12103E7}" srcOrd="3" destOrd="0" parTransId="{9EF66AF6-D410-4183-97BD-6A442424576E}" sibTransId="{B3376654-70D1-46D0-AA2D-089E40A23B5E}"/>
    <dgm:cxn modelId="{57C22925-5B35-442A-A191-C3B8AE789E03}" type="presOf" srcId="{CB30486A-095B-498F-BCD6-928114ED7971}" destId="{5D263AF8-9719-4D08-8353-6CCF929D9E36}" srcOrd="1" destOrd="0" presId="urn:microsoft.com/office/officeart/2005/8/layout/list1"/>
    <dgm:cxn modelId="{C4A26CA1-27FB-4668-9C3E-5A13C31B75F0}" srcId="{9BECBF47-1976-4907-B8E0-5CF2F1BC3014}" destId="{7B6DA395-D553-4608-BDF8-CBBD9130DB35}" srcOrd="6" destOrd="0" parTransId="{6717CBEC-EC68-4103-BDEC-039DE6B790AD}" sibTransId="{B51151AB-B3D1-409B-98B3-B5ACA3446377}"/>
    <dgm:cxn modelId="{A095AD43-CE66-4D41-804F-0661191CB072}" type="presOf" srcId="{0162DAF0-30C2-4AA7-9A22-CD7366325F2F}" destId="{6D77AC2B-3CFF-4226-B17E-4F058645D670}" srcOrd="0" destOrd="0" presId="urn:microsoft.com/office/officeart/2005/8/layout/list1"/>
    <dgm:cxn modelId="{B08C781D-37A3-4846-B3A4-20C3F96DA2E4}" type="presOf" srcId="{7B6DA395-D553-4608-BDF8-CBBD9130DB35}" destId="{C68B97A2-B913-426A-9A83-019FC900D36D}" srcOrd="1" destOrd="0" presId="urn:microsoft.com/office/officeart/2005/8/layout/list1"/>
    <dgm:cxn modelId="{8DE8FB9D-9AC5-4629-8B30-15647F73CF17}" type="presParOf" srcId="{8CF0FCE0-8F40-4669-A5BB-FFB7CF51FF81}" destId="{F552BB1C-513C-4540-B145-D4469BD4F9DA}" srcOrd="0" destOrd="0" presId="urn:microsoft.com/office/officeart/2005/8/layout/list1"/>
    <dgm:cxn modelId="{FAF04424-F91A-484B-B85A-665BAB989FCB}" type="presParOf" srcId="{F552BB1C-513C-4540-B145-D4469BD4F9DA}" destId="{502975A2-1B2D-4840-B0DB-966AB406283C}" srcOrd="0" destOrd="0" presId="urn:microsoft.com/office/officeart/2005/8/layout/list1"/>
    <dgm:cxn modelId="{606D6C3F-3775-44CC-9E6C-6C9B35C21BD7}" type="presParOf" srcId="{F552BB1C-513C-4540-B145-D4469BD4F9DA}" destId="{EA8CF560-B80C-47D5-90FA-AE2A81FAD893}" srcOrd="1" destOrd="0" presId="urn:microsoft.com/office/officeart/2005/8/layout/list1"/>
    <dgm:cxn modelId="{713117BB-93F8-4656-A1F9-E63B9FF35D00}" type="presParOf" srcId="{8CF0FCE0-8F40-4669-A5BB-FFB7CF51FF81}" destId="{4F0B80E1-A150-4435-8C2A-865F68EBE089}" srcOrd="1" destOrd="0" presId="urn:microsoft.com/office/officeart/2005/8/layout/list1"/>
    <dgm:cxn modelId="{D937BDD7-6501-4D36-96E7-2F368189775D}" type="presParOf" srcId="{8CF0FCE0-8F40-4669-A5BB-FFB7CF51FF81}" destId="{4C7BB938-6E63-4FEC-9F8F-50E8EFDD9BAA}" srcOrd="2" destOrd="0" presId="urn:microsoft.com/office/officeart/2005/8/layout/list1"/>
    <dgm:cxn modelId="{37FA3EF1-FA2D-4DB0-B25B-1FE440C8192B}" type="presParOf" srcId="{8CF0FCE0-8F40-4669-A5BB-FFB7CF51FF81}" destId="{7175D492-E7AA-4E78-AA14-87DAB1128536}" srcOrd="3" destOrd="0" presId="urn:microsoft.com/office/officeart/2005/8/layout/list1"/>
    <dgm:cxn modelId="{C9ECE40A-E114-49A2-9B41-7AEE61AAF918}" type="presParOf" srcId="{8CF0FCE0-8F40-4669-A5BB-FFB7CF51FF81}" destId="{C3ADB993-66E1-48B2-A686-409C1AA63871}" srcOrd="4" destOrd="0" presId="urn:microsoft.com/office/officeart/2005/8/layout/list1"/>
    <dgm:cxn modelId="{A1A69D4C-546E-4009-8E58-2F4D682EE563}" type="presParOf" srcId="{C3ADB993-66E1-48B2-A686-409C1AA63871}" destId="{3B756FB1-D85E-4F80-9700-BC3F573DFD4A}" srcOrd="0" destOrd="0" presId="urn:microsoft.com/office/officeart/2005/8/layout/list1"/>
    <dgm:cxn modelId="{A185067A-6CEA-4D40-B236-A310271F7F03}" type="presParOf" srcId="{C3ADB993-66E1-48B2-A686-409C1AA63871}" destId="{4BD0C8D1-0DF1-46E1-A5C8-6D03289A21EB}" srcOrd="1" destOrd="0" presId="urn:microsoft.com/office/officeart/2005/8/layout/list1"/>
    <dgm:cxn modelId="{0E481EFF-565B-4D4E-A20E-E73F0FFCE11A}" type="presParOf" srcId="{8CF0FCE0-8F40-4669-A5BB-FFB7CF51FF81}" destId="{9C97F975-452F-4E55-9D1E-D89F06548BC9}" srcOrd="5" destOrd="0" presId="urn:microsoft.com/office/officeart/2005/8/layout/list1"/>
    <dgm:cxn modelId="{9A6C1D56-D8E2-40B1-84C5-97175C6FFB0E}" type="presParOf" srcId="{8CF0FCE0-8F40-4669-A5BB-FFB7CF51FF81}" destId="{67593A5A-264C-4E1B-9036-B357E12F926B}" srcOrd="6" destOrd="0" presId="urn:microsoft.com/office/officeart/2005/8/layout/list1"/>
    <dgm:cxn modelId="{3E04032F-7CFE-45AE-8417-4A6917402FAF}" type="presParOf" srcId="{8CF0FCE0-8F40-4669-A5BB-FFB7CF51FF81}" destId="{6E863ECA-3227-4A89-B2DE-FF5A94833B3C}" srcOrd="7" destOrd="0" presId="urn:microsoft.com/office/officeart/2005/8/layout/list1"/>
    <dgm:cxn modelId="{59359ABA-254E-4699-8578-E564BC77CC8C}" type="presParOf" srcId="{8CF0FCE0-8F40-4669-A5BB-FFB7CF51FF81}" destId="{DE1113F4-E740-47C8-8CEA-6EBDB6A4C651}" srcOrd="8" destOrd="0" presId="urn:microsoft.com/office/officeart/2005/8/layout/list1"/>
    <dgm:cxn modelId="{B8CD337B-5708-48DC-AF3B-00CC4EBAF3FA}" type="presParOf" srcId="{DE1113F4-E740-47C8-8CEA-6EBDB6A4C651}" destId="{6D77AC2B-3CFF-4226-B17E-4F058645D670}" srcOrd="0" destOrd="0" presId="urn:microsoft.com/office/officeart/2005/8/layout/list1"/>
    <dgm:cxn modelId="{28EAFDBB-2143-4BEB-856C-3EB3A8DD98D4}" type="presParOf" srcId="{DE1113F4-E740-47C8-8CEA-6EBDB6A4C651}" destId="{F89B5487-70EE-4B35-9916-C0572E6EA80F}" srcOrd="1" destOrd="0" presId="urn:microsoft.com/office/officeart/2005/8/layout/list1"/>
    <dgm:cxn modelId="{BFAA705E-8B9E-4EE8-8A7D-46CC6C57860C}" type="presParOf" srcId="{8CF0FCE0-8F40-4669-A5BB-FFB7CF51FF81}" destId="{02A782B4-4DC2-4D65-B580-1F85D7E5C919}" srcOrd="9" destOrd="0" presId="urn:microsoft.com/office/officeart/2005/8/layout/list1"/>
    <dgm:cxn modelId="{6AE58F20-E604-49BA-8C7B-0E2D13143768}" type="presParOf" srcId="{8CF0FCE0-8F40-4669-A5BB-FFB7CF51FF81}" destId="{B3B9905F-9B3A-4D51-B248-8BDE8FC37C1C}" srcOrd="10" destOrd="0" presId="urn:microsoft.com/office/officeart/2005/8/layout/list1"/>
    <dgm:cxn modelId="{A4CA1BF6-53CF-473F-AD01-A88E336D0EFE}" type="presParOf" srcId="{8CF0FCE0-8F40-4669-A5BB-FFB7CF51FF81}" destId="{B23B7D73-5EEA-449A-B656-148A61B77CC8}" srcOrd="11" destOrd="0" presId="urn:microsoft.com/office/officeart/2005/8/layout/list1"/>
    <dgm:cxn modelId="{FC7CE15C-CD82-42FA-B08A-1D20B0C5115B}" type="presParOf" srcId="{8CF0FCE0-8F40-4669-A5BB-FFB7CF51FF81}" destId="{586431E9-BA06-48F6-87A3-0C1D2A0BAAB7}" srcOrd="12" destOrd="0" presId="urn:microsoft.com/office/officeart/2005/8/layout/list1"/>
    <dgm:cxn modelId="{C8C09D4F-2FFF-4834-B745-95CEC5FDC0CD}" type="presParOf" srcId="{586431E9-BA06-48F6-87A3-0C1D2A0BAAB7}" destId="{B4A73BAB-52C9-40DA-882E-A6ED0F382CC5}" srcOrd="0" destOrd="0" presId="urn:microsoft.com/office/officeart/2005/8/layout/list1"/>
    <dgm:cxn modelId="{0C8914F8-261E-4092-9A29-2309B83C40A8}" type="presParOf" srcId="{586431E9-BA06-48F6-87A3-0C1D2A0BAAB7}" destId="{87C42983-9A74-4A19-AF2D-83F25D76ED68}" srcOrd="1" destOrd="0" presId="urn:microsoft.com/office/officeart/2005/8/layout/list1"/>
    <dgm:cxn modelId="{6F7176AC-EDA7-433D-AB8D-ED44B1055D28}" type="presParOf" srcId="{8CF0FCE0-8F40-4669-A5BB-FFB7CF51FF81}" destId="{41A503F0-C9C6-49DD-BB7E-0CD15917D4AA}" srcOrd="13" destOrd="0" presId="urn:microsoft.com/office/officeart/2005/8/layout/list1"/>
    <dgm:cxn modelId="{68684D19-FFB1-429F-A5FC-54A673A5B452}" type="presParOf" srcId="{8CF0FCE0-8F40-4669-A5BB-FFB7CF51FF81}" destId="{F6547170-2DC3-4217-8D65-9117CC19DA0C}" srcOrd="14" destOrd="0" presId="urn:microsoft.com/office/officeart/2005/8/layout/list1"/>
    <dgm:cxn modelId="{2F04B9B1-23A6-4A73-A8E2-6C4147E4FDC8}" type="presParOf" srcId="{8CF0FCE0-8F40-4669-A5BB-FFB7CF51FF81}" destId="{75D32FA5-3F77-4342-B101-12449366A5B1}" srcOrd="15" destOrd="0" presId="urn:microsoft.com/office/officeart/2005/8/layout/list1"/>
    <dgm:cxn modelId="{E2EA5F2E-6B0A-4D39-9248-AD0E80529CCA}" type="presParOf" srcId="{8CF0FCE0-8F40-4669-A5BB-FFB7CF51FF81}" destId="{CBFCE2DD-0068-4A65-92EE-86960FFCAEF6}" srcOrd="16" destOrd="0" presId="urn:microsoft.com/office/officeart/2005/8/layout/list1"/>
    <dgm:cxn modelId="{A274C153-E0D5-411A-8FD3-A516AE5A51C3}" type="presParOf" srcId="{CBFCE2DD-0068-4A65-92EE-86960FFCAEF6}" destId="{B8D6D436-9210-4276-A3BB-6616C6C6326B}" srcOrd="0" destOrd="0" presId="urn:microsoft.com/office/officeart/2005/8/layout/list1"/>
    <dgm:cxn modelId="{A23FF456-B80A-4B29-B73E-0065306E6981}" type="presParOf" srcId="{CBFCE2DD-0068-4A65-92EE-86960FFCAEF6}" destId="{5D263AF8-9719-4D08-8353-6CCF929D9E36}" srcOrd="1" destOrd="0" presId="urn:microsoft.com/office/officeart/2005/8/layout/list1"/>
    <dgm:cxn modelId="{BF364651-F0A9-4897-8E41-06F188648011}" type="presParOf" srcId="{8CF0FCE0-8F40-4669-A5BB-FFB7CF51FF81}" destId="{72230F03-3607-441B-A088-B49A9666839B}" srcOrd="17" destOrd="0" presId="urn:microsoft.com/office/officeart/2005/8/layout/list1"/>
    <dgm:cxn modelId="{DF4C16B6-ED23-4414-A030-2905E0633B53}" type="presParOf" srcId="{8CF0FCE0-8F40-4669-A5BB-FFB7CF51FF81}" destId="{BFC4F9AD-3957-4ED3-BF95-D9DEB66EFAD0}" srcOrd="18" destOrd="0" presId="urn:microsoft.com/office/officeart/2005/8/layout/list1"/>
    <dgm:cxn modelId="{BA35ADE2-6C49-4686-B0BA-3C4A84226486}" type="presParOf" srcId="{8CF0FCE0-8F40-4669-A5BB-FFB7CF51FF81}" destId="{347FEF96-38A7-46A9-9376-157BA187B8AE}" srcOrd="19" destOrd="0" presId="urn:microsoft.com/office/officeart/2005/8/layout/list1"/>
    <dgm:cxn modelId="{9C615179-2ABC-47EA-95C6-E7907B81F76A}" type="presParOf" srcId="{8CF0FCE0-8F40-4669-A5BB-FFB7CF51FF81}" destId="{4F781905-F194-46B4-A72E-1D7CD638B87A}" srcOrd="20" destOrd="0" presId="urn:microsoft.com/office/officeart/2005/8/layout/list1"/>
    <dgm:cxn modelId="{D1C21BC2-2669-4744-BF22-CDA5AF05EC18}" type="presParOf" srcId="{4F781905-F194-46B4-A72E-1D7CD638B87A}" destId="{E54983BB-1F9F-4FC2-935B-32AC2098FD4C}" srcOrd="0" destOrd="0" presId="urn:microsoft.com/office/officeart/2005/8/layout/list1"/>
    <dgm:cxn modelId="{E50484E5-9298-4555-B7D9-44523B3D7AD9}" type="presParOf" srcId="{4F781905-F194-46B4-A72E-1D7CD638B87A}" destId="{17888109-0B35-40CB-9FF5-F0155A8821DE}" srcOrd="1" destOrd="0" presId="urn:microsoft.com/office/officeart/2005/8/layout/list1"/>
    <dgm:cxn modelId="{0233DE1F-CCC3-45FF-BA36-61B4C95B384D}" type="presParOf" srcId="{8CF0FCE0-8F40-4669-A5BB-FFB7CF51FF81}" destId="{D92C9C61-7708-49FA-B26E-7A8EF515B223}" srcOrd="21" destOrd="0" presId="urn:microsoft.com/office/officeart/2005/8/layout/list1"/>
    <dgm:cxn modelId="{3ED6A55B-16FE-44E3-ADE3-6D93F38DB5AD}" type="presParOf" srcId="{8CF0FCE0-8F40-4669-A5BB-FFB7CF51FF81}" destId="{B14B917B-5B02-473D-951A-A9BEE6B83576}" srcOrd="22" destOrd="0" presId="urn:microsoft.com/office/officeart/2005/8/layout/list1"/>
    <dgm:cxn modelId="{C80BAEB9-5E32-47ED-A094-988F1C45776D}" type="presParOf" srcId="{8CF0FCE0-8F40-4669-A5BB-FFB7CF51FF81}" destId="{35D467AE-28DC-4868-BBE4-F95374DABE60}" srcOrd="23" destOrd="0" presId="urn:microsoft.com/office/officeart/2005/8/layout/list1"/>
    <dgm:cxn modelId="{624DFFD5-99F4-47AA-8A91-A3AA6330A398}" type="presParOf" srcId="{8CF0FCE0-8F40-4669-A5BB-FFB7CF51FF81}" destId="{23174333-B856-403A-9086-2BA9C950F75A}" srcOrd="24" destOrd="0" presId="urn:microsoft.com/office/officeart/2005/8/layout/list1"/>
    <dgm:cxn modelId="{A2B2FDFF-D028-4096-BAA3-6B13AFAAC12E}" type="presParOf" srcId="{23174333-B856-403A-9086-2BA9C950F75A}" destId="{7501AFA8-C8C7-4927-8B4E-BAC854969CFD}" srcOrd="0" destOrd="0" presId="urn:microsoft.com/office/officeart/2005/8/layout/list1"/>
    <dgm:cxn modelId="{31A9608B-83A0-4A94-B6CD-8C39105FCCB1}" type="presParOf" srcId="{23174333-B856-403A-9086-2BA9C950F75A}" destId="{C68B97A2-B913-426A-9A83-019FC900D36D}" srcOrd="1" destOrd="0" presId="urn:microsoft.com/office/officeart/2005/8/layout/list1"/>
    <dgm:cxn modelId="{E9E75588-32A7-485E-AB03-F99351180A82}" type="presParOf" srcId="{8CF0FCE0-8F40-4669-A5BB-FFB7CF51FF81}" destId="{839E7BBA-A2EF-4442-9E28-68F3F59A4E81}" srcOrd="25" destOrd="0" presId="urn:microsoft.com/office/officeart/2005/8/layout/list1"/>
    <dgm:cxn modelId="{642B7CC9-EFEF-4301-A655-2077721BB8A0}" type="presParOf" srcId="{8CF0FCE0-8F40-4669-A5BB-FFB7CF51FF81}" destId="{7E1B8A2C-7D70-4849-B407-A3790D344861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E7EBCC7-9091-4B47-A2B9-928C412FF2EA}" type="doc">
      <dgm:prSet loTypeId="urn:microsoft.com/office/officeart/2005/8/layout/radial5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F8323D-A68A-4071-A312-0A93429378FF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 smtClean="0"/>
            <a:t>ПРЦ</a:t>
          </a:r>
          <a:endParaRPr lang="ru-RU" dirty="0"/>
        </a:p>
      </dgm:t>
    </dgm:pt>
    <dgm:pt modelId="{00CA3AA8-1F40-4A43-A8AA-59F5933B5090}" type="parTrans" cxnId="{A03C51D0-C8A6-468D-B0B3-D228601A70EE}">
      <dgm:prSet/>
      <dgm:spPr/>
      <dgm:t>
        <a:bodyPr/>
        <a:lstStyle/>
        <a:p>
          <a:endParaRPr lang="ru-RU"/>
        </a:p>
      </dgm:t>
    </dgm:pt>
    <dgm:pt modelId="{9F3D0838-91C0-440A-BCEE-AB04F78A0169}" type="sibTrans" cxnId="{A03C51D0-C8A6-468D-B0B3-D228601A70EE}">
      <dgm:prSet/>
      <dgm:spPr/>
      <dgm:t>
        <a:bodyPr/>
        <a:lstStyle/>
        <a:p>
          <a:endParaRPr lang="ru-RU"/>
        </a:p>
      </dgm:t>
    </dgm:pt>
    <dgm:pt modelId="{5C4F4DAB-C015-4942-8FA8-A3026B773034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/>
            <a:t>МОУ</a:t>
          </a:r>
          <a:endParaRPr lang="ru-RU" dirty="0"/>
        </a:p>
      </dgm:t>
    </dgm:pt>
    <dgm:pt modelId="{74EB84FF-573B-4D35-9727-D816F06775AB}" type="parTrans" cxnId="{E0AC5003-DC7C-4D52-B3DA-847E0D926257}">
      <dgm:prSet/>
      <dgm:spPr/>
      <dgm:t>
        <a:bodyPr/>
        <a:lstStyle/>
        <a:p>
          <a:endParaRPr lang="ru-RU"/>
        </a:p>
      </dgm:t>
    </dgm:pt>
    <dgm:pt modelId="{8D5D7DF1-8E93-4E1C-98F8-A4D3508B996D}" type="sibTrans" cxnId="{E0AC5003-DC7C-4D52-B3DA-847E0D926257}">
      <dgm:prSet/>
      <dgm:spPr/>
      <dgm:t>
        <a:bodyPr/>
        <a:lstStyle/>
        <a:p>
          <a:endParaRPr lang="ru-RU"/>
        </a:p>
      </dgm:t>
    </dgm:pt>
    <dgm:pt modelId="{630DC725-321B-41C9-B6EB-B45F2C2D7F3A}">
      <dgm:prSet phldrT="[Текст]"/>
      <dgm:spPr/>
      <dgm:t>
        <a:bodyPr/>
        <a:lstStyle/>
        <a:p>
          <a:r>
            <a:rPr lang="ru-RU" dirty="0" smtClean="0"/>
            <a:t>ГОУ</a:t>
          </a:r>
          <a:endParaRPr lang="ru-RU" dirty="0"/>
        </a:p>
      </dgm:t>
    </dgm:pt>
    <dgm:pt modelId="{ACB0ACFC-B407-452A-B1BC-A4BDB7F009FC}" type="parTrans" cxnId="{5C24CE90-22D9-4B94-809C-B2183EB69298}">
      <dgm:prSet/>
      <dgm:spPr/>
      <dgm:t>
        <a:bodyPr/>
        <a:lstStyle/>
        <a:p>
          <a:endParaRPr lang="ru-RU"/>
        </a:p>
      </dgm:t>
    </dgm:pt>
    <dgm:pt modelId="{9F336501-74C5-4F5E-9560-C64EC6F218F4}" type="sibTrans" cxnId="{5C24CE90-22D9-4B94-809C-B2183EB69298}">
      <dgm:prSet/>
      <dgm:spPr/>
      <dgm:t>
        <a:bodyPr/>
        <a:lstStyle/>
        <a:p>
          <a:endParaRPr lang="ru-RU"/>
        </a:p>
      </dgm:t>
    </dgm:pt>
    <dgm:pt modelId="{6A383C32-A899-4325-A4F2-36AB8B151C17}">
      <dgm:prSet phldrT="[Текст]"/>
      <dgm:spPr/>
      <dgm:t>
        <a:bodyPr/>
        <a:lstStyle/>
        <a:p>
          <a:r>
            <a:rPr lang="ru-RU" dirty="0" smtClean="0"/>
            <a:t>МОУ</a:t>
          </a:r>
          <a:endParaRPr lang="ru-RU" dirty="0"/>
        </a:p>
      </dgm:t>
    </dgm:pt>
    <dgm:pt modelId="{0E561106-BEEE-4D2F-BD96-29FC2072F15D}" type="parTrans" cxnId="{4EE76846-1C39-46F4-9AE1-3E29AA417CE0}">
      <dgm:prSet/>
      <dgm:spPr/>
      <dgm:t>
        <a:bodyPr/>
        <a:lstStyle/>
        <a:p>
          <a:endParaRPr lang="ru-RU"/>
        </a:p>
      </dgm:t>
    </dgm:pt>
    <dgm:pt modelId="{5D153FB5-167D-4C2A-9CB6-62AC4081759B}" type="sibTrans" cxnId="{4EE76846-1C39-46F4-9AE1-3E29AA417CE0}">
      <dgm:prSet/>
      <dgm:spPr/>
      <dgm:t>
        <a:bodyPr/>
        <a:lstStyle/>
        <a:p>
          <a:endParaRPr lang="ru-RU"/>
        </a:p>
      </dgm:t>
    </dgm:pt>
    <dgm:pt modelId="{F16DE0F9-6130-4586-B859-9B41EEA4E238}">
      <dgm:prSet phldrT="[Текст]"/>
      <dgm:spPr/>
      <dgm:t>
        <a:bodyPr/>
        <a:lstStyle/>
        <a:p>
          <a:r>
            <a:rPr lang="ru-RU" dirty="0" smtClean="0"/>
            <a:t>МОУ</a:t>
          </a:r>
          <a:endParaRPr lang="ru-RU" dirty="0"/>
        </a:p>
      </dgm:t>
    </dgm:pt>
    <dgm:pt modelId="{EE3D14BC-28D4-433B-B9F2-F648646B56F3}" type="parTrans" cxnId="{43E63B10-EDDB-4FAC-8B98-B1FDD63902FB}">
      <dgm:prSet/>
      <dgm:spPr/>
      <dgm:t>
        <a:bodyPr/>
        <a:lstStyle/>
        <a:p>
          <a:endParaRPr lang="ru-RU"/>
        </a:p>
      </dgm:t>
    </dgm:pt>
    <dgm:pt modelId="{1F832A53-1C5D-4E8D-990F-595631E0F328}" type="sibTrans" cxnId="{43E63B10-EDDB-4FAC-8B98-B1FDD63902FB}">
      <dgm:prSet/>
      <dgm:spPr/>
      <dgm:t>
        <a:bodyPr/>
        <a:lstStyle/>
        <a:p>
          <a:endParaRPr lang="ru-RU"/>
        </a:p>
      </dgm:t>
    </dgm:pt>
    <dgm:pt modelId="{D2FF09E3-B8C7-4CA9-864B-EA4BF47E5CE0}">
      <dgm:prSet/>
      <dgm:spPr/>
      <dgm:t>
        <a:bodyPr/>
        <a:lstStyle/>
        <a:p>
          <a:r>
            <a:rPr lang="ru-RU" dirty="0" smtClean="0"/>
            <a:t>МОУ</a:t>
          </a:r>
          <a:endParaRPr lang="ru-RU" dirty="0"/>
        </a:p>
      </dgm:t>
    </dgm:pt>
    <dgm:pt modelId="{E284F3DD-FC0C-4CC0-8D90-358CB52D0442}" type="parTrans" cxnId="{0E3F9C7B-EBE4-4294-B874-B69896A71799}">
      <dgm:prSet/>
      <dgm:spPr/>
      <dgm:t>
        <a:bodyPr/>
        <a:lstStyle/>
        <a:p>
          <a:endParaRPr lang="ru-RU"/>
        </a:p>
      </dgm:t>
    </dgm:pt>
    <dgm:pt modelId="{BE5A90F0-4AFB-4283-A4A6-C755C087B729}" type="sibTrans" cxnId="{0E3F9C7B-EBE4-4294-B874-B69896A71799}">
      <dgm:prSet/>
      <dgm:spPr/>
      <dgm:t>
        <a:bodyPr/>
        <a:lstStyle/>
        <a:p>
          <a:endParaRPr lang="ru-RU"/>
        </a:p>
      </dgm:t>
    </dgm:pt>
    <dgm:pt modelId="{90205694-C303-458F-99F5-8626759E130A}">
      <dgm:prSet/>
      <dgm:spPr/>
      <dgm:t>
        <a:bodyPr/>
        <a:lstStyle/>
        <a:p>
          <a:r>
            <a:rPr lang="ru-RU" dirty="0" smtClean="0"/>
            <a:t>МОУ</a:t>
          </a:r>
          <a:endParaRPr lang="ru-RU" dirty="0"/>
        </a:p>
      </dgm:t>
    </dgm:pt>
    <dgm:pt modelId="{F95DDBF5-006C-49FA-B23E-93B6750FE3C3}" type="parTrans" cxnId="{C4E6441E-10E3-4F5E-BAF8-7341310A9F31}">
      <dgm:prSet/>
      <dgm:spPr/>
      <dgm:t>
        <a:bodyPr/>
        <a:lstStyle/>
        <a:p>
          <a:endParaRPr lang="ru-RU"/>
        </a:p>
      </dgm:t>
    </dgm:pt>
    <dgm:pt modelId="{66ADAAE2-7636-482B-88D3-FB4E5BD1B306}" type="sibTrans" cxnId="{C4E6441E-10E3-4F5E-BAF8-7341310A9F31}">
      <dgm:prSet/>
      <dgm:spPr/>
      <dgm:t>
        <a:bodyPr/>
        <a:lstStyle/>
        <a:p>
          <a:endParaRPr lang="ru-RU"/>
        </a:p>
      </dgm:t>
    </dgm:pt>
    <dgm:pt modelId="{A7455566-724C-4B27-9DDC-4383C7C0D145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/>
            <a:t>ГОУ</a:t>
          </a:r>
          <a:endParaRPr lang="ru-RU" dirty="0"/>
        </a:p>
      </dgm:t>
    </dgm:pt>
    <dgm:pt modelId="{6F85678F-085E-483A-BA51-56BE618F5234}" type="parTrans" cxnId="{523027E3-8E2E-48E7-B3D2-298239251811}">
      <dgm:prSet/>
      <dgm:spPr/>
      <dgm:t>
        <a:bodyPr/>
        <a:lstStyle/>
        <a:p>
          <a:endParaRPr lang="ru-RU"/>
        </a:p>
      </dgm:t>
    </dgm:pt>
    <dgm:pt modelId="{66630F04-6BCD-450A-BB94-E80B0D1F7A4A}" type="sibTrans" cxnId="{523027E3-8E2E-48E7-B3D2-298239251811}">
      <dgm:prSet/>
      <dgm:spPr/>
      <dgm:t>
        <a:bodyPr/>
        <a:lstStyle/>
        <a:p>
          <a:endParaRPr lang="ru-RU"/>
        </a:p>
      </dgm:t>
    </dgm:pt>
    <dgm:pt modelId="{1AF1E3E8-D210-462D-8D99-18AAA63DE6AC}">
      <dgm:prSet/>
      <dgm:spPr/>
      <dgm:t>
        <a:bodyPr/>
        <a:lstStyle/>
        <a:p>
          <a:r>
            <a:rPr lang="ru-RU" dirty="0" smtClean="0"/>
            <a:t>МОУ</a:t>
          </a:r>
          <a:endParaRPr lang="ru-RU" dirty="0"/>
        </a:p>
      </dgm:t>
    </dgm:pt>
    <dgm:pt modelId="{C85C6315-EF24-4E87-A5C5-21C6D52DB31E}" type="parTrans" cxnId="{CCFD56F9-FFBA-4E8F-9B4E-C34EE39AA93A}">
      <dgm:prSet/>
      <dgm:spPr/>
      <dgm:t>
        <a:bodyPr/>
        <a:lstStyle/>
        <a:p>
          <a:endParaRPr lang="ru-RU"/>
        </a:p>
      </dgm:t>
    </dgm:pt>
    <dgm:pt modelId="{F0D7A9EE-8ABE-4097-A07C-DF475DE736D4}" type="sibTrans" cxnId="{CCFD56F9-FFBA-4E8F-9B4E-C34EE39AA93A}">
      <dgm:prSet/>
      <dgm:spPr/>
      <dgm:t>
        <a:bodyPr/>
        <a:lstStyle/>
        <a:p>
          <a:endParaRPr lang="ru-RU"/>
        </a:p>
      </dgm:t>
    </dgm:pt>
    <dgm:pt modelId="{A41D1B5C-0C68-4885-832B-C3853328427C}">
      <dgm:prSet/>
      <dgm:spPr/>
      <dgm:t>
        <a:bodyPr/>
        <a:lstStyle/>
        <a:p>
          <a:r>
            <a:rPr lang="ru-RU" dirty="0" smtClean="0"/>
            <a:t>ГОУ</a:t>
          </a:r>
          <a:endParaRPr lang="ru-RU" dirty="0"/>
        </a:p>
      </dgm:t>
    </dgm:pt>
    <dgm:pt modelId="{012B5C7E-9B21-4F50-8532-4C3ECF78A99F}" type="parTrans" cxnId="{6CAFFFAC-C1CD-4C8C-9861-6F20A50FEC6B}">
      <dgm:prSet/>
      <dgm:spPr/>
      <dgm:t>
        <a:bodyPr/>
        <a:lstStyle/>
        <a:p>
          <a:endParaRPr lang="ru-RU"/>
        </a:p>
      </dgm:t>
    </dgm:pt>
    <dgm:pt modelId="{A0B48A27-71BF-4F67-B930-5DDE85638178}" type="sibTrans" cxnId="{6CAFFFAC-C1CD-4C8C-9861-6F20A50FEC6B}">
      <dgm:prSet/>
      <dgm:spPr/>
      <dgm:t>
        <a:bodyPr/>
        <a:lstStyle/>
        <a:p>
          <a:endParaRPr lang="ru-RU"/>
        </a:p>
      </dgm:t>
    </dgm:pt>
    <dgm:pt modelId="{C068CB84-C162-4409-8CA7-B28DFAFD1D1A}" type="pres">
      <dgm:prSet presAssocID="{0E7EBCC7-9091-4B47-A2B9-928C412FF2E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332C9A8-C5C3-41A4-9352-8008BE9E71E1}" type="pres">
      <dgm:prSet presAssocID="{4CF8323D-A68A-4071-A312-0A93429378FF}" presName="centerShape" presStyleLbl="node0" presStyleIdx="0" presStyleCnt="1" custScaleX="124952" custScaleY="122477"/>
      <dgm:spPr/>
      <dgm:t>
        <a:bodyPr/>
        <a:lstStyle/>
        <a:p>
          <a:endParaRPr lang="ru-RU"/>
        </a:p>
      </dgm:t>
    </dgm:pt>
    <dgm:pt modelId="{9B1E56C3-B66C-483C-9C78-BEF71105ACE2}" type="pres">
      <dgm:prSet presAssocID="{74EB84FF-573B-4D35-9727-D816F06775AB}" presName="parTrans" presStyleLbl="sibTrans2D1" presStyleIdx="0" presStyleCnt="9" custAng="10800000"/>
      <dgm:spPr/>
      <dgm:t>
        <a:bodyPr/>
        <a:lstStyle/>
        <a:p>
          <a:endParaRPr lang="ru-RU"/>
        </a:p>
      </dgm:t>
    </dgm:pt>
    <dgm:pt modelId="{C5CF3663-670E-40BC-92F2-38760C41EE45}" type="pres">
      <dgm:prSet presAssocID="{74EB84FF-573B-4D35-9727-D816F06775AB}" presName="connectorText" presStyleLbl="sibTrans2D1" presStyleIdx="0" presStyleCnt="9"/>
      <dgm:spPr/>
      <dgm:t>
        <a:bodyPr/>
        <a:lstStyle/>
        <a:p>
          <a:endParaRPr lang="ru-RU"/>
        </a:p>
      </dgm:t>
    </dgm:pt>
    <dgm:pt modelId="{48F04BEA-C68C-453B-A822-0C0A7196AB9D}" type="pres">
      <dgm:prSet presAssocID="{5C4F4DAB-C015-4942-8FA8-A3026B773034}" presName="node" presStyleLbl="node1" presStyleIdx="0" presStyleCnt="9" custRadScaleRad="100022" custRadScaleInc="59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8A6397-BD19-4656-AB5D-83028C94A84F}" type="pres">
      <dgm:prSet presAssocID="{ACB0ACFC-B407-452A-B1BC-A4BDB7F009FC}" presName="parTrans" presStyleLbl="sibTrans2D1" presStyleIdx="1" presStyleCnt="9" custAng="11571285"/>
      <dgm:spPr/>
      <dgm:t>
        <a:bodyPr/>
        <a:lstStyle/>
        <a:p>
          <a:endParaRPr lang="ru-RU"/>
        </a:p>
      </dgm:t>
    </dgm:pt>
    <dgm:pt modelId="{A4148FC9-EDF5-48EB-8F35-113F086450C4}" type="pres">
      <dgm:prSet presAssocID="{ACB0ACFC-B407-452A-B1BC-A4BDB7F009FC}" presName="connectorText" presStyleLbl="sibTrans2D1" presStyleIdx="1" presStyleCnt="9"/>
      <dgm:spPr/>
      <dgm:t>
        <a:bodyPr/>
        <a:lstStyle/>
        <a:p>
          <a:endParaRPr lang="ru-RU"/>
        </a:p>
      </dgm:t>
    </dgm:pt>
    <dgm:pt modelId="{5B4AF613-8234-481A-9D2B-E7F6EE65AFB5}" type="pres">
      <dgm:prSet presAssocID="{630DC725-321B-41C9-B6EB-B45F2C2D7F3A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152629-A567-48E5-8569-2BE40D0B3C49}" type="pres">
      <dgm:prSet presAssocID="{0E561106-BEEE-4D2F-BD96-29FC2072F15D}" presName="parTrans" presStyleLbl="sibTrans2D1" presStyleIdx="2" presStyleCnt="9" custAng="10409504" custScaleY="104334"/>
      <dgm:spPr/>
      <dgm:t>
        <a:bodyPr/>
        <a:lstStyle/>
        <a:p>
          <a:endParaRPr lang="ru-RU"/>
        </a:p>
      </dgm:t>
    </dgm:pt>
    <dgm:pt modelId="{59D13B33-008B-4F19-86C9-0CE685409A4B}" type="pres">
      <dgm:prSet presAssocID="{0E561106-BEEE-4D2F-BD96-29FC2072F15D}" presName="connectorText" presStyleLbl="sibTrans2D1" presStyleIdx="2" presStyleCnt="9"/>
      <dgm:spPr/>
      <dgm:t>
        <a:bodyPr/>
        <a:lstStyle/>
        <a:p>
          <a:endParaRPr lang="ru-RU"/>
        </a:p>
      </dgm:t>
    </dgm:pt>
    <dgm:pt modelId="{6DAE528B-AEA3-4EDA-A20B-F1059D4181B2}" type="pres">
      <dgm:prSet presAssocID="{6A383C32-A899-4325-A4F2-36AB8B151C17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E9DD8F-86A9-45B9-A499-3E65F48648FE}" type="pres">
      <dgm:prSet presAssocID="{EE3D14BC-28D4-433B-B9F2-F648646B56F3}" presName="parTrans" presStyleLbl="sibTrans2D1" presStyleIdx="3" presStyleCnt="9" custAng="11014633"/>
      <dgm:spPr/>
      <dgm:t>
        <a:bodyPr/>
        <a:lstStyle/>
        <a:p>
          <a:endParaRPr lang="ru-RU"/>
        </a:p>
      </dgm:t>
    </dgm:pt>
    <dgm:pt modelId="{052DDCE0-E11F-4F56-8B09-7AFED5A36D3A}" type="pres">
      <dgm:prSet presAssocID="{EE3D14BC-28D4-433B-B9F2-F648646B56F3}" presName="connectorText" presStyleLbl="sibTrans2D1" presStyleIdx="3" presStyleCnt="9"/>
      <dgm:spPr/>
      <dgm:t>
        <a:bodyPr/>
        <a:lstStyle/>
        <a:p>
          <a:endParaRPr lang="ru-RU"/>
        </a:p>
      </dgm:t>
    </dgm:pt>
    <dgm:pt modelId="{016DEEC3-9A52-4BDE-9744-730F65746889}" type="pres">
      <dgm:prSet presAssocID="{F16DE0F9-6130-4586-B859-9B41EEA4E238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542192-617E-4E9C-96F0-B6965564C5B3}" type="pres">
      <dgm:prSet presAssocID="{E284F3DD-FC0C-4CC0-8D90-358CB52D0442}" presName="parTrans" presStyleLbl="sibTrans2D1" presStyleIdx="4" presStyleCnt="9" custAng="10575848"/>
      <dgm:spPr/>
      <dgm:t>
        <a:bodyPr/>
        <a:lstStyle/>
        <a:p>
          <a:endParaRPr lang="ru-RU"/>
        </a:p>
      </dgm:t>
    </dgm:pt>
    <dgm:pt modelId="{46980C41-6C69-4CE0-A2E1-957EA4F7B64F}" type="pres">
      <dgm:prSet presAssocID="{E284F3DD-FC0C-4CC0-8D90-358CB52D0442}" presName="connectorText" presStyleLbl="sibTrans2D1" presStyleIdx="4" presStyleCnt="9"/>
      <dgm:spPr/>
      <dgm:t>
        <a:bodyPr/>
        <a:lstStyle/>
        <a:p>
          <a:endParaRPr lang="ru-RU"/>
        </a:p>
      </dgm:t>
    </dgm:pt>
    <dgm:pt modelId="{389D6FBF-A0A8-4A9E-87CC-479DA80B9B61}" type="pres">
      <dgm:prSet presAssocID="{D2FF09E3-B8C7-4CA9-864B-EA4BF47E5CE0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A25CE0-C537-43EA-AED9-C4B1B0F41FFC}" type="pres">
      <dgm:prSet presAssocID="{F95DDBF5-006C-49FA-B23E-93B6750FE3C3}" presName="parTrans" presStyleLbl="sibTrans2D1" presStyleIdx="5" presStyleCnt="9" custAng="11270421"/>
      <dgm:spPr/>
      <dgm:t>
        <a:bodyPr/>
        <a:lstStyle/>
        <a:p>
          <a:endParaRPr lang="ru-RU"/>
        </a:p>
      </dgm:t>
    </dgm:pt>
    <dgm:pt modelId="{4A0A7678-060E-48CB-8408-8AC567E1F700}" type="pres">
      <dgm:prSet presAssocID="{F95DDBF5-006C-49FA-B23E-93B6750FE3C3}" presName="connectorText" presStyleLbl="sibTrans2D1" presStyleIdx="5" presStyleCnt="9"/>
      <dgm:spPr/>
      <dgm:t>
        <a:bodyPr/>
        <a:lstStyle/>
        <a:p>
          <a:endParaRPr lang="ru-RU"/>
        </a:p>
      </dgm:t>
    </dgm:pt>
    <dgm:pt modelId="{DB8EEA71-3BDA-4A2B-B2AA-B3FD7816C49A}" type="pres">
      <dgm:prSet presAssocID="{90205694-C303-458F-99F5-8626759E130A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860A15-B698-44EE-895A-4F37B043D964}" type="pres">
      <dgm:prSet presAssocID="{6F85678F-085E-483A-BA51-56BE618F5234}" presName="parTrans" presStyleLbl="sibTrans2D1" presStyleIdx="6" presStyleCnt="9" custAng="10849562"/>
      <dgm:spPr/>
      <dgm:t>
        <a:bodyPr/>
        <a:lstStyle/>
        <a:p>
          <a:endParaRPr lang="ru-RU"/>
        </a:p>
      </dgm:t>
    </dgm:pt>
    <dgm:pt modelId="{067D1445-95AC-44C6-BB47-EF927D86F531}" type="pres">
      <dgm:prSet presAssocID="{6F85678F-085E-483A-BA51-56BE618F5234}" presName="connectorText" presStyleLbl="sibTrans2D1" presStyleIdx="6" presStyleCnt="9"/>
      <dgm:spPr/>
      <dgm:t>
        <a:bodyPr/>
        <a:lstStyle/>
        <a:p>
          <a:endParaRPr lang="ru-RU"/>
        </a:p>
      </dgm:t>
    </dgm:pt>
    <dgm:pt modelId="{599FA880-FE40-4532-B24F-3775657871D1}" type="pres">
      <dgm:prSet presAssocID="{A7455566-724C-4B27-9DDC-4383C7C0D145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8181A5-8C10-4A26-AFE1-43AC24CAB240}" type="pres">
      <dgm:prSet presAssocID="{C85C6315-EF24-4E87-A5C5-21C6D52DB31E}" presName="parTrans" presStyleLbl="sibTrans2D1" presStyleIdx="7" presStyleCnt="9" custAng="11320849"/>
      <dgm:spPr/>
      <dgm:t>
        <a:bodyPr/>
        <a:lstStyle/>
        <a:p>
          <a:endParaRPr lang="ru-RU"/>
        </a:p>
      </dgm:t>
    </dgm:pt>
    <dgm:pt modelId="{812C37F9-5008-43CA-BF25-CC3EC182DF0C}" type="pres">
      <dgm:prSet presAssocID="{C85C6315-EF24-4E87-A5C5-21C6D52DB31E}" presName="connectorText" presStyleLbl="sibTrans2D1" presStyleIdx="7" presStyleCnt="9"/>
      <dgm:spPr/>
      <dgm:t>
        <a:bodyPr/>
        <a:lstStyle/>
        <a:p>
          <a:endParaRPr lang="ru-RU"/>
        </a:p>
      </dgm:t>
    </dgm:pt>
    <dgm:pt modelId="{CA649ADB-C324-46EF-9C2A-1CF685D3D966}" type="pres">
      <dgm:prSet presAssocID="{1AF1E3E8-D210-462D-8D99-18AAA63DE6AC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D8AE9D-7DAD-4814-9FDF-00754071A5AF}" type="pres">
      <dgm:prSet presAssocID="{012B5C7E-9B21-4F50-8532-4C3ECF78A99F}" presName="parTrans" presStyleLbl="sibTrans2D1" presStyleIdx="8" presStyleCnt="9" custAng="10971928"/>
      <dgm:spPr/>
      <dgm:t>
        <a:bodyPr/>
        <a:lstStyle/>
        <a:p>
          <a:endParaRPr lang="ru-RU"/>
        </a:p>
      </dgm:t>
    </dgm:pt>
    <dgm:pt modelId="{C730DF22-C705-48F1-A30A-DA26C2432D19}" type="pres">
      <dgm:prSet presAssocID="{012B5C7E-9B21-4F50-8532-4C3ECF78A99F}" presName="connectorText" presStyleLbl="sibTrans2D1" presStyleIdx="8" presStyleCnt="9"/>
      <dgm:spPr/>
      <dgm:t>
        <a:bodyPr/>
        <a:lstStyle/>
        <a:p>
          <a:endParaRPr lang="ru-RU"/>
        </a:p>
      </dgm:t>
    </dgm:pt>
    <dgm:pt modelId="{EAFB809F-F296-4459-BB64-0041E2607C58}" type="pres">
      <dgm:prSet presAssocID="{A41D1B5C-0C68-4885-832B-C3853328427C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971D56-C29B-4C47-8E25-0DD0B0E31339}" type="presOf" srcId="{6F85678F-085E-483A-BA51-56BE618F5234}" destId="{35860A15-B698-44EE-895A-4F37B043D964}" srcOrd="0" destOrd="0" presId="urn:microsoft.com/office/officeart/2005/8/layout/radial5"/>
    <dgm:cxn modelId="{75F9BD4D-1EA3-4044-B00A-C010E4410C71}" type="presOf" srcId="{C85C6315-EF24-4E87-A5C5-21C6D52DB31E}" destId="{812C37F9-5008-43CA-BF25-CC3EC182DF0C}" srcOrd="1" destOrd="0" presId="urn:microsoft.com/office/officeart/2005/8/layout/radial5"/>
    <dgm:cxn modelId="{F9754A53-40A1-4E5C-A538-477F1DA1716F}" type="presOf" srcId="{C85C6315-EF24-4E87-A5C5-21C6D52DB31E}" destId="{B28181A5-8C10-4A26-AFE1-43AC24CAB240}" srcOrd="0" destOrd="0" presId="urn:microsoft.com/office/officeart/2005/8/layout/radial5"/>
    <dgm:cxn modelId="{AE78F573-823C-462A-856E-45097F04B366}" type="presOf" srcId="{0E561106-BEEE-4D2F-BD96-29FC2072F15D}" destId="{EC152629-A567-48E5-8569-2BE40D0B3C49}" srcOrd="0" destOrd="0" presId="urn:microsoft.com/office/officeart/2005/8/layout/radial5"/>
    <dgm:cxn modelId="{267DA3BD-5BB9-4E1B-9A3D-8A5B74FDC93E}" type="presOf" srcId="{0E7EBCC7-9091-4B47-A2B9-928C412FF2EA}" destId="{C068CB84-C162-4409-8CA7-B28DFAFD1D1A}" srcOrd="0" destOrd="0" presId="urn:microsoft.com/office/officeart/2005/8/layout/radial5"/>
    <dgm:cxn modelId="{E0AC5003-DC7C-4D52-B3DA-847E0D926257}" srcId="{4CF8323D-A68A-4071-A312-0A93429378FF}" destId="{5C4F4DAB-C015-4942-8FA8-A3026B773034}" srcOrd="0" destOrd="0" parTransId="{74EB84FF-573B-4D35-9727-D816F06775AB}" sibTransId="{8D5D7DF1-8E93-4E1C-98F8-A4D3508B996D}"/>
    <dgm:cxn modelId="{6CAFFFAC-C1CD-4C8C-9861-6F20A50FEC6B}" srcId="{4CF8323D-A68A-4071-A312-0A93429378FF}" destId="{A41D1B5C-0C68-4885-832B-C3853328427C}" srcOrd="8" destOrd="0" parTransId="{012B5C7E-9B21-4F50-8532-4C3ECF78A99F}" sibTransId="{A0B48A27-71BF-4F67-B930-5DDE85638178}"/>
    <dgm:cxn modelId="{0979B333-E3FE-48D7-9D97-DE5D51A2C8A2}" type="presOf" srcId="{74EB84FF-573B-4D35-9727-D816F06775AB}" destId="{C5CF3663-670E-40BC-92F2-38760C41EE45}" srcOrd="1" destOrd="0" presId="urn:microsoft.com/office/officeart/2005/8/layout/radial5"/>
    <dgm:cxn modelId="{CF2B27CE-44E5-4260-B51C-4B25DC2563C1}" type="presOf" srcId="{6A383C32-A899-4325-A4F2-36AB8B151C17}" destId="{6DAE528B-AEA3-4EDA-A20B-F1059D4181B2}" srcOrd="0" destOrd="0" presId="urn:microsoft.com/office/officeart/2005/8/layout/radial5"/>
    <dgm:cxn modelId="{2A0E7A21-5137-4BF8-9666-3C431AE092DA}" type="presOf" srcId="{012B5C7E-9B21-4F50-8532-4C3ECF78A99F}" destId="{C730DF22-C705-48F1-A30A-DA26C2432D19}" srcOrd="1" destOrd="0" presId="urn:microsoft.com/office/officeart/2005/8/layout/radial5"/>
    <dgm:cxn modelId="{60F712B5-B018-44BE-9383-EAD3B3B4BB0A}" type="presOf" srcId="{6F85678F-085E-483A-BA51-56BE618F5234}" destId="{067D1445-95AC-44C6-BB47-EF927D86F531}" srcOrd="1" destOrd="0" presId="urn:microsoft.com/office/officeart/2005/8/layout/radial5"/>
    <dgm:cxn modelId="{A6954679-8B0D-4C21-A640-33FD7A2E7BDA}" type="presOf" srcId="{0E561106-BEEE-4D2F-BD96-29FC2072F15D}" destId="{59D13B33-008B-4F19-86C9-0CE685409A4B}" srcOrd="1" destOrd="0" presId="urn:microsoft.com/office/officeart/2005/8/layout/radial5"/>
    <dgm:cxn modelId="{49AFEBDA-A381-4E04-8D03-FD5B396654F6}" type="presOf" srcId="{EE3D14BC-28D4-433B-B9F2-F648646B56F3}" destId="{052DDCE0-E11F-4F56-8B09-7AFED5A36D3A}" srcOrd="1" destOrd="0" presId="urn:microsoft.com/office/officeart/2005/8/layout/radial5"/>
    <dgm:cxn modelId="{C4E6441E-10E3-4F5E-BAF8-7341310A9F31}" srcId="{4CF8323D-A68A-4071-A312-0A93429378FF}" destId="{90205694-C303-458F-99F5-8626759E130A}" srcOrd="5" destOrd="0" parTransId="{F95DDBF5-006C-49FA-B23E-93B6750FE3C3}" sibTransId="{66ADAAE2-7636-482B-88D3-FB4E5BD1B306}"/>
    <dgm:cxn modelId="{F9164580-9E56-4BEB-9BA1-E834E6A7FB12}" type="presOf" srcId="{F95DDBF5-006C-49FA-B23E-93B6750FE3C3}" destId="{4A0A7678-060E-48CB-8408-8AC567E1F700}" srcOrd="1" destOrd="0" presId="urn:microsoft.com/office/officeart/2005/8/layout/radial5"/>
    <dgm:cxn modelId="{12BF6828-FA8E-4BD3-9E03-7312381114AC}" type="presOf" srcId="{ACB0ACFC-B407-452A-B1BC-A4BDB7F009FC}" destId="{F88A6397-BD19-4656-AB5D-83028C94A84F}" srcOrd="0" destOrd="0" presId="urn:microsoft.com/office/officeart/2005/8/layout/radial5"/>
    <dgm:cxn modelId="{523027E3-8E2E-48E7-B3D2-298239251811}" srcId="{4CF8323D-A68A-4071-A312-0A93429378FF}" destId="{A7455566-724C-4B27-9DDC-4383C7C0D145}" srcOrd="6" destOrd="0" parTransId="{6F85678F-085E-483A-BA51-56BE618F5234}" sibTransId="{66630F04-6BCD-450A-BB94-E80B0D1F7A4A}"/>
    <dgm:cxn modelId="{CA1A1CC3-DA71-4801-952F-5A69238EDECA}" type="presOf" srcId="{EE3D14BC-28D4-433B-B9F2-F648646B56F3}" destId="{02E9DD8F-86A9-45B9-A499-3E65F48648FE}" srcOrd="0" destOrd="0" presId="urn:microsoft.com/office/officeart/2005/8/layout/radial5"/>
    <dgm:cxn modelId="{5C24CE90-22D9-4B94-809C-B2183EB69298}" srcId="{4CF8323D-A68A-4071-A312-0A93429378FF}" destId="{630DC725-321B-41C9-B6EB-B45F2C2D7F3A}" srcOrd="1" destOrd="0" parTransId="{ACB0ACFC-B407-452A-B1BC-A4BDB7F009FC}" sibTransId="{9F336501-74C5-4F5E-9560-C64EC6F218F4}"/>
    <dgm:cxn modelId="{0BF36309-B11F-4B3C-BEA8-FA2A30F9C6C1}" type="presOf" srcId="{012B5C7E-9B21-4F50-8532-4C3ECF78A99F}" destId="{BBD8AE9D-7DAD-4814-9FDF-00754071A5AF}" srcOrd="0" destOrd="0" presId="urn:microsoft.com/office/officeart/2005/8/layout/radial5"/>
    <dgm:cxn modelId="{9D871291-C200-4F00-889C-6D800C4CA468}" type="presOf" srcId="{4CF8323D-A68A-4071-A312-0A93429378FF}" destId="{A332C9A8-C5C3-41A4-9352-8008BE9E71E1}" srcOrd="0" destOrd="0" presId="urn:microsoft.com/office/officeart/2005/8/layout/radial5"/>
    <dgm:cxn modelId="{669541BA-6D90-4E08-8DD1-1B78AAAFA40C}" type="presOf" srcId="{E284F3DD-FC0C-4CC0-8D90-358CB52D0442}" destId="{46980C41-6C69-4CE0-A2E1-957EA4F7B64F}" srcOrd="1" destOrd="0" presId="urn:microsoft.com/office/officeart/2005/8/layout/radial5"/>
    <dgm:cxn modelId="{74968A5A-C677-4CA8-84D6-4B977EDEFED1}" type="presOf" srcId="{F16DE0F9-6130-4586-B859-9B41EEA4E238}" destId="{016DEEC3-9A52-4BDE-9744-730F65746889}" srcOrd="0" destOrd="0" presId="urn:microsoft.com/office/officeart/2005/8/layout/radial5"/>
    <dgm:cxn modelId="{4EAB4EC4-D992-4484-B719-CEC9800847A1}" type="presOf" srcId="{F95DDBF5-006C-49FA-B23E-93B6750FE3C3}" destId="{05A25CE0-C537-43EA-AED9-C4B1B0F41FFC}" srcOrd="0" destOrd="0" presId="urn:microsoft.com/office/officeart/2005/8/layout/radial5"/>
    <dgm:cxn modelId="{43E63B10-EDDB-4FAC-8B98-B1FDD63902FB}" srcId="{4CF8323D-A68A-4071-A312-0A93429378FF}" destId="{F16DE0F9-6130-4586-B859-9B41EEA4E238}" srcOrd="3" destOrd="0" parTransId="{EE3D14BC-28D4-433B-B9F2-F648646B56F3}" sibTransId="{1F832A53-1C5D-4E8D-990F-595631E0F328}"/>
    <dgm:cxn modelId="{F709DC8F-76EC-4A27-91AA-EDA45B22D083}" type="presOf" srcId="{90205694-C303-458F-99F5-8626759E130A}" destId="{DB8EEA71-3BDA-4A2B-B2AA-B3FD7816C49A}" srcOrd="0" destOrd="0" presId="urn:microsoft.com/office/officeart/2005/8/layout/radial5"/>
    <dgm:cxn modelId="{5A5609F7-11FB-41CC-846E-59E37FAE5FDD}" type="presOf" srcId="{74EB84FF-573B-4D35-9727-D816F06775AB}" destId="{9B1E56C3-B66C-483C-9C78-BEF71105ACE2}" srcOrd="0" destOrd="0" presId="urn:microsoft.com/office/officeart/2005/8/layout/radial5"/>
    <dgm:cxn modelId="{87B68F3C-353C-444A-B9D6-8B9F60775FDB}" type="presOf" srcId="{A7455566-724C-4B27-9DDC-4383C7C0D145}" destId="{599FA880-FE40-4532-B24F-3775657871D1}" srcOrd="0" destOrd="0" presId="urn:microsoft.com/office/officeart/2005/8/layout/radial5"/>
    <dgm:cxn modelId="{3BA4ACEA-FB70-4AB4-A42A-CD2150D28442}" type="presOf" srcId="{ACB0ACFC-B407-452A-B1BC-A4BDB7F009FC}" destId="{A4148FC9-EDF5-48EB-8F35-113F086450C4}" srcOrd="1" destOrd="0" presId="urn:microsoft.com/office/officeart/2005/8/layout/radial5"/>
    <dgm:cxn modelId="{A03C51D0-C8A6-468D-B0B3-D228601A70EE}" srcId="{0E7EBCC7-9091-4B47-A2B9-928C412FF2EA}" destId="{4CF8323D-A68A-4071-A312-0A93429378FF}" srcOrd="0" destOrd="0" parTransId="{00CA3AA8-1F40-4A43-A8AA-59F5933B5090}" sibTransId="{9F3D0838-91C0-440A-BCEE-AB04F78A0169}"/>
    <dgm:cxn modelId="{44E08FBA-938E-4B27-A4EA-E703E3235A8A}" type="presOf" srcId="{5C4F4DAB-C015-4942-8FA8-A3026B773034}" destId="{48F04BEA-C68C-453B-A822-0C0A7196AB9D}" srcOrd="0" destOrd="0" presId="urn:microsoft.com/office/officeart/2005/8/layout/radial5"/>
    <dgm:cxn modelId="{0E3F9C7B-EBE4-4294-B874-B69896A71799}" srcId="{4CF8323D-A68A-4071-A312-0A93429378FF}" destId="{D2FF09E3-B8C7-4CA9-864B-EA4BF47E5CE0}" srcOrd="4" destOrd="0" parTransId="{E284F3DD-FC0C-4CC0-8D90-358CB52D0442}" sibTransId="{BE5A90F0-4AFB-4283-A4A6-C755C087B729}"/>
    <dgm:cxn modelId="{ED5884B8-1CEB-403F-9125-92C02B79A359}" type="presOf" srcId="{E284F3DD-FC0C-4CC0-8D90-358CB52D0442}" destId="{76542192-617E-4E9C-96F0-B6965564C5B3}" srcOrd="0" destOrd="0" presId="urn:microsoft.com/office/officeart/2005/8/layout/radial5"/>
    <dgm:cxn modelId="{BFC8C1F2-369E-439D-A06E-135B3AA2C5F8}" type="presOf" srcId="{A41D1B5C-0C68-4885-832B-C3853328427C}" destId="{EAFB809F-F296-4459-BB64-0041E2607C58}" srcOrd="0" destOrd="0" presId="urn:microsoft.com/office/officeart/2005/8/layout/radial5"/>
    <dgm:cxn modelId="{FEB8A14B-B095-4AEA-B0D8-29ACF5D98759}" type="presOf" srcId="{1AF1E3E8-D210-462D-8D99-18AAA63DE6AC}" destId="{CA649ADB-C324-46EF-9C2A-1CF685D3D966}" srcOrd="0" destOrd="0" presId="urn:microsoft.com/office/officeart/2005/8/layout/radial5"/>
    <dgm:cxn modelId="{7D0D38E1-974D-43D7-B030-AADB47F645BC}" type="presOf" srcId="{630DC725-321B-41C9-B6EB-B45F2C2D7F3A}" destId="{5B4AF613-8234-481A-9D2B-E7F6EE65AFB5}" srcOrd="0" destOrd="0" presId="urn:microsoft.com/office/officeart/2005/8/layout/radial5"/>
    <dgm:cxn modelId="{4EE76846-1C39-46F4-9AE1-3E29AA417CE0}" srcId="{4CF8323D-A68A-4071-A312-0A93429378FF}" destId="{6A383C32-A899-4325-A4F2-36AB8B151C17}" srcOrd="2" destOrd="0" parTransId="{0E561106-BEEE-4D2F-BD96-29FC2072F15D}" sibTransId="{5D153FB5-167D-4C2A-9CB6-62AC4081759B}"/>
    <dgm:cxn modelId="{6CFB2501-4FC7-4C44-921E-9473B1A4F7E5}" type="presOf" srcId="{D2FF09E3-B8C7-4CA9-864B-EA4BF47E5CE0}" destId="{389D6FBF-A0A8-4A9E-87CC-479DA80B9B61}" srcOrd="0" destOrd="0" presId="urn:microsoft.com/office/officeart/2005/8/layout/radial5"/>
    <dgm:cxn modelId="{CCFD56F9-FFBA-4E8F-9B4E-C34EE39AA93A}" srcId="{4CF8323D-A68A-4071-A312-0A93429378FF}" destId="{1AF1E3E8-D210-462D-8D99-18AAA63DE6AC}" srcOrd="7" destOrd="0" parTransId="{C85C6315-EF24-4E87-A5C5-21C6D52DB31E}" sibTransId="{F0D7A9EE-8ABE-4097-A07C-DF475DE736D4}"/>
    <dgm:cxn modelId="{ED968AD3-7F57-47E6-9982-40F9A86D3475}" type="presParOf" srcId="{C068CB84-C162-4409-8CA7-B28DFAFD1D1A}" destId="{A332C9A8-C5C3-41A4-9352-8008BE9E71E1}" srcOrd="0" destOrd="0" presId="urn:microsoft.com/office/officeart/2005/8/layout/radial5"/>
    <dgm:cxn modelId="{88178AE5-1C22-49C5-8BC1-537163FAED2B}" type="presParOf" srcId="{C068CB84-C162-4409-8CA7-B28DFAFD1D1A}" destId="{9B1E56C3-B66C-483C-9C78-BEF71105ACE2}" srcOrd="1" destOrd="0" presId="urn:microsoft.com/office/officeart/2005/8/layout/radial5"/>
    <dgm:cxn modelId="{ABDE0E4F-711D-4D88-87ED-5D9EAD1DD06D}" type="presParOf" srcId="{9B1E56C3-B66C-483C-9C78-BEF71105ACE2}" destId="{C5CF3663-670E-40BC-92F2-38760C41EE45}" srcOrd="0" destOrd="0" presId="urn:microsoft.com/office/officeart/2005/8/layout/radial5"/>
    <dgm:cxn modelId="{220DB660-6FF5-426D-8E0D-1C92895CE4C3}" type="presParOf" srcId="{C068CB84-C162-4409-8CA7-B28DFAFD1D1A}" destId="{48F04BEA-C68C-453B-A822-0C0A7196AB9D}" srcOrd="2" destOrd="0" presId="urn:microsoft.com/office/officeart/2005/8/layout/radial5"/>
    <dgm:cxn modelId="{17BB65EF-CBB7-4001-87EB-97866204862F}" type="presParOf" srcId="{C068CB84-C162-4409-8CA7-B28DFAFD1D1A}" destId="{F88A6397-BD19-4656-AB5D-83028C94A84F}" srcOrd="3" destOrd="0" presId="urn:microsoft.com/office/officeart/2005/8/layout/radial5"/>
    <dgm:cxn modelId="{BEE213FE-387B-42E8-A381-2B2B8E58DD88}" type="presParOf" srcId="{F88A6397-BD19-4656-AB5D-83028C94A84F}" destId="{A4148FC9-EDF5-48EB-8F35-113F086450C4}" srcOrd="0" destOrd="0" presId="urn:microsoft.com/office/officeart/2005/8/layout/radial5"/>
    <dgm:cxn modelId="{66C09885-6042-4527-AD00-F69D87F918B3}" type="presParOf" srcId="{C068CB84-C162-4409-8CA7-B28DFAFD1D1A}" destId="{5B4AF613-8234-481A-9D2B-E7F6EE65AFB5}" srcOrd="4" destOrd="0" presId="urn:microsoft.com/office/officeart/2005/8/layout/radial5"/>
    <dgm:cxn modelId="{E4FF8976-77A0-4BDC-BB2F-B93BAE78F4D2}" type="presParOf" srcId="{C068CB84-C162-4409-8CA7-B28DFAFD1D1A}" destId="{EC152629-A567-48E5-8569-2BE40D0B3C49}" srcOrd="5" destOrd="0" presId="urn:microsoft.com/office/officeart/2005/8/layout/radial5"/>
    <dgm:cxn modelId="{A70070B4-D891-4FFB-9B17-404DCEA7CEB1}" type="presParOf" srcId="{EC152629-A567-48E5-8569-2BE40D0B3C49}" destId="{59D13B33-008B-4F19-86C9-0CE685409A4B}" srcOrd="0" destOrd="0" presId="urn:microsoft.com/office/officeart/2005/8/layout/radial5"/>
    <dgm:cxn modelId="{FC02F4AF-FE34-4579-BB8A-72B1DCEC8C97}" type="presParOf" srcId="{C068CB84-C162-4409-8CA7-B28DFAFD1D1A}" destId="{6DAE528B-AEA3-4EDA-A20B-F1059D4181B2}" srcOrd="6" destOrd="0" presId="urn:microsoft.com/office/officeart/2005/8/layout/radial5"/>
    <dgm:cxn modelId="{68F7D525-BCDC-4A94-977D-11ACB30E5EAD}" type="presParOf" srcId="{C068CB84-C162-4409-8CA7-B28DFAFD1D1A}" destId="{02E9DD8F-86A9-45B9-A499-3E65F48648FE}" srcOrd="7" destOrd="0" presId="urn:microsoft.com/office/officeart/2005/8/layout/radial5"/>
    <dgm:cxn modelId="{A7F52747-B6A3-483A-978B-289FFEBE8ECE}" type="presParOf" srcId="{02E9DD8F-86A9-45B9-A499-3E65F48648FE}" destId="{052DDCE0-E11F-4F56-8B09-7AFED5A36D3A}" srcOrd="0" destOrd="0" presId="urn:microsoft.com/office/officeart/2005/8/layout/radial5"/>
    <dgm:cxn modelId="{01E0FF77-56DF-4CB7-89C2-D26E25F19345}" type="presParOf" srcId="{C068CB84-C162-4409-8CA7-B28DFAFD1D1A}" destId="{016DEEC3-9A52-4BDE-9744-730F65746889}" srcOrd="8" destOrd="0" presId="urn:microsoft.com/office/officeart/2005/8/layout/radial5"/>
    <dgm:cxn modelId="{AD958870-496D-4F79-9B44-854A58CFDFCD}" type="presParOf" srcId="{C068CB84-C162-4409-8CA7-B28DFAFD1D1A}" destId="{76542192-617E-4E9C-96F0-B6965564C5B3}" srcOrd="9" destOrd="0" presId="urn:microsoft.com/office/officeart/2005/8/layout/radial5"/>
    <dgm:cxn modelId="{2217B7B9-E930-448A-8CCE-10185DCA085B}" type="presParOf" srcId="{76542192-617E-4E9C-96F0-B6965564C5B3}" destId="{46980C41-6C69-4CE0-A2E1-957EA4F7B64F}" srcOrd="0" destOrd="0" presId="urn:microsoft.com/office/officeart/2005/8/layout/radial5"/>
    <dgm:cxn modelId="{52E1B8F0-4F27-4D3E-AA0F-AAB22AAAD954}" type="presParOf" srcId="{C068CB84-C162-4409-8CA7-B28DFAFD1D1A}" destId="{389D6FBF-A0A8-4A9E-87CC-479DA80B9B61}" srcOrd="10" destOrd="0" presId="urn:microsoft.com/office/officeart/2005/8/layout/radial5"/>
    <dgm:cxn modelId="{D272D53E-250A-4D48-8ABD-CC721E70F387}" type="presParOf" srcId="{C068CB84-C162-4409-8CA7-B28DFAFD1D1A}" destId="{05A25CE0-C537-43EA-AED9-C4B1B0F41FFC}" srcOrd="11" destOrd="0" presId="urn:microsoft.com/office/officeart/2005/8/layout/radial5"/>
    <dgm:cxn modelId="{C0BCE93C-8013-4E95-9E1E-80227ED8F1CE}" type="presParOf" srcId="{05A25CE0-C537-43EA-AED9-C4B1B0F41FFC}" destId="{4A0A7678-060E-48CB-8408-8AC567E1F700}" srcOrd="0" destOrd="0" presId="urn:microsoft.com/office/officeart/2005/8/layout/radial5"/>
    <dgm:cxn modelId="{31D7705D-BD72-4A76-A3A5-367353BF5AD9}" type="presParOf" srcId="{C068CB84-C162-4409-8CA7-B28DFAFD1D1A}" destId="{DB8EEA71-3BDA-4A2B-B2AA-B3FD7816C49A}" srcOrd="12" destOrd="0" presId="urn:microsoft.com/office/officeart/2005/8/layout/radial5"/>
    <dgm:cxn modelId="{A5F03CDA-E98D-4FD2-89A1-03A0FE9C695C}" type="presParOf" srcId="{C068CB84-C162-4409-8CA7-B28DFAFD1D1A}" destId="{35860A15-B698-44EE-895A-4F37B043D964}" srcOrd="13" destOrd="0" presId="urn:microsoft.com/office/officeart/2005/8/layout/radial5"/>
    <dgm:cxn modelId="{3ACDFE45-3BBE-4FDD-BDC9-02570A97A4BE}" type="presParOf" srcId="{35860A15-B698-44EE-895A-4F37B043D964}" destId="{067D1445-95AC-44C6-BB47-EF927D86F531}" srcOrd="0" destOrd="0" presId="urn:microsoft.com/office/officeart/2005/8/layout/radial5"/>
    <dgm:cxn modelId="{9DD4FBDB-2981-4908-884C-EB5ACE6D5612}" type="presParOf" srcId="{C068CB84-C162-4409-8CA7-B28DFAFD1D1A}" destId="{599FA880-FE40-4532-B24F-3775657871D1}" srcOrd="14" destOrd="0" presId="urn:microsoft.com/office/officeart/2005/8/layout/radial5"/>
    <dgm:cxn modelId="{62BBA272-1181-4565-9C9E-F074AA85AEF6}" type="presParOf" srcId="{C068CB84-C162-4409-8CA7-B28DFAFD1D1A}" destId="{B28181A5-8C10-4A26-AFE1-43AC24CAB240}" srcOrd="15" destOrd="0" presId="urn:microsoft.com/office/officeart/2005/8/layout/radial5"/>
    <dgm:cxn modelId="{0A5DED8D-56AA-4697-8F95-DD8D6350E8FC}" type="presParOf" srcId="{B28181A5-8C10-4A26-AFE1-43AC24CAB240}" destId="{812C37F9-5008-43CA-BF25-CC3EC182DF0C}" srcOrd="0" destOrd="0" presId="urn:microsoft.com/office/officeart/2005/8/layout/radial5"/>
    <dgm:cxn modelId="{B28D08E8-051D-4DE5-9E64-2E561B65218F}" type="presParOf" srcId="{C068CB84-C162-4409-8CA7-B28DFAFD1D1A}" destId="{CA649ADB-C324-46EF-9C2A-1CF685D3D966}" srcOrd="16" destOrd="0" presId="urn:microsoft.com/office/officeart/2005/8/layout/radial5"/>
    <dgm:cxn modelId="{2317001D-B6D9-4360-816A-ABD2D6745D15}" type="presParOf" srcId="{C068CB84-C162-4409-8CA7-B28DFAFD1D1A}" destId="{BBD8AE9D-7DAD-4814-9FDF-00754071A5AF}" srcOrd="17" destOrd="0" presId="urn:microsoft.com/office/officeart/2005/8/layout/radial5"/>
    <dgm:cxn modelId="{750F45EB-AA8B-4CC1-B59B-36F1C66F6FB8}" type="presParOf" srcId="{BBD8AE9D-7DAD-4814-9FDF-00754071A5AF}" destId="{C730DF22-C705-48F1-A30A-DA26C2432D19}" srcOrd="0" destOrd="0" presId="urn:microsoft.com/office/officeart/2005/8/layout/radial5"/>
    <dgm:cxn modelId="{14D523A0-B876-4069-972B-8680A371E9A8}" type="presParOf" srcId="{C068CB84-C162-4409-8CA7-B28DFAFD1D1A}" destId="{EAFB809F-F296-4459-BB64-0041E2607C58}" srcOrd="1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42EEF28-B5A0-4449-88D1-B3CB6879A0D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E8B5897-7BBC-42F0-B7B0-BD8F32B85552}">
      <dgm:prSet phldrT="[Текст]" custT="1"/>
      <dgm:spPr/>
      <dgm:t>
        <a:bodyPr/>
        <a:lstStyle/>
        <a:p>
          <a:r>
            <a:rPr lang="ru-RU" sz="2800" dirty="0" smtClean="0"/>
            <a:t>ГОУ – профильный ресурсный центр</a:t>
          </a:r>
          <a:endParaRPr lang="ru-RU" sz="2800" dirty="0"/>
        </a:p>
      </dgm:t>
    </dgm:pt>
    <dgm:pt modelId="{3433E5F2-1518-45A6-A4CD-262D455A2244}" type="parTrans" cxnId="{88EDA5F8-14E3-4CA6-99B0-78AFDE5AB896}">
      <dgm:prSet/>
      <dgm:spPr/>
      <dgm:t>
        <a:bodyPr/>
        <a:lstStyle/>
        <a:p>
          <a:endParaRPr lang="ru-RU"/>
        </a:p>
      </dgm:t>
    </dgm:pt>
    <dgm:pt modelId="{EB44816E-48EA-4264-A96C-28C785A86425}" type="sibTrans" cxnId="{88EDA5F8-14E3-4CA6-99B0-78AFDE5AB896}">
      <dgm:prSet/>
      <dgm:spPr/>
      <dgm:t>
        <a:bodyPr/>
        <a:lstStyle/>
        <a:p>
          <a:endParaRPr lang="ru-RU"/>
        </a:p>
      </dgm:t>
    </dgm:pt>
    <dgm:pt modelId="{58523177-7523-4B07-A602-5A4FDD8BF4E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400" dirty="0" smtClean="0"/>
            <a:t>ГОУ –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400" dirty="0" smtClean="0"/>
            <a:t>опорная школа</a:t>
          </a:r>
          <a:endParaRPr lang="ru-RU" sz="2400" dirty="0"/>
        </a:p>
      </dgm:t>
    </dgm:pt>
    <dgm:pt modelId="{7FB227E6-AB00-4D78-8040-16E18ECFE200}" type="parTrans" cxnId="{83E4010F-CB30-4036-A5DD-7AEE0AC53797}">
      <dgm:prSet/>
      <dgm:spPr/>
      <dgm:t>
        <a:bodyPr/>
        <a:lstStyle/>
        <a:p>
          <a:endParaRPr lang="ru-RU"/>
        </a:p>
      </dgm:t>
    </dgm:pt>
    <dgm:pt modelId="{D60EEEE4-EA13-4DF3-A881-B835D8718C4D}" type="sibTrans" cxnId="{83E4010F-CB30-4036-A5DD-7AEE0AC53797}">
      <dgm:prSet/>
      <dgm:spPr/>
      <dgm:t>
        <a:bodyPr/>
        <a:lstStyle/>
        <a:p>
          <a:endParaRPr lang="ru-RU"/>
        </a:p>
      </dgm:t>
    </dgm:pt>
    <dgm:pt modelId="{03CCABC8-A9CF-426E-A368-6393F7358994}">
      <dgm:prSet phldrT="[Текст]" custT="1"/>
      <dgm:spPr/>
      <dgm:t>
        <a:bodyPr/>
        <a:lstStyle/>
        <a:p>
          <a:r>
            <a:rPr lang="ru-RU" sz="2400" dirty="0" smtClean="0"/>
            <a:t>МОУ</a:t>
          </a:r>
          <a:endParaRPr lang="ru-RU" sz="2400" dirty="0"/>
        </a:p>
      </dgm:t>
    </dgm:pt>
    <dgm:pt modelId="{617CA474-1078-4A9C-9AE7-F831CC3B067B}" type="parTrans" cxnId="{A5413AC6-70AE-49C1-9B04-A1F4E1A9CA2C}">
      <dgm:prSet/>
      <dgm:spPr/>
      <dgm:t>
        <a:bodyPr/>
        <a:lstStyle/>
        <a:p>
          <a:endParaRPr lang="ru-RU"/>
        </a:p>
      </dgm:t>
    </dgm:pt>
    <dgm:pt modelId="{FE10B1C4-9E3E-4E30-BBB8-FAE9E352D5FB}" type="sibTrans" cxnId="{A5413AC6-70AE-49C1-9B04-A1F4E1A9CA2C}">
      <dgm:prSet/>
      <dgm:spPr/>
      <dgm:t>
        <a:bodyPr/>
        <a:lstStyle/>
        <a:p>
          <a:endParaRPr lang="ru-RU"/>
        </a:p>
      </dgm:t>
    </dgm:pt>
    <dgm:pt modelId="{E8C5B05B-C780-46F7-A655-8648D4B12996}">
      <dgm:prSet phldrT="[Текст]" custT="1"/>
      <dgm:spPr/>
      <dgm:t>
        <a:bodyPr/>
        <a:lstStyle/>
        <a:p>
          <a:r>
            <a:rPr lang="ru-RU" sz="2400" dirty="0" smtClean="0"/>
            <a:t>МОУ</a:t>
          </a:r>
          <a:endParaRPr lang="ru-RU" sz="2400" dirty="0"/>
        </a:p>
      </dgm:t>
    </dgm:pt>
    <dgm:pt modelId="{8898C8AD-7BB1-4F5F-AF21-D9F0B806AFEE}" type="parTrans" cxnId="{313B79A0-4C99-4FAC-9517-3B72896D8D7A}">
      <dgm:prSet/>
      <dgm:spPr/>
      <dgm:t>
        <a:bodyPr/>
        <a:lstStyle/>
        <a:p>
          <a:endParaRPr lang="ru-RU"/>
        </a:p>
      </dgm:t>
    </dgm:pt>
    <dgm:pt modelId="{9FB2BC63-ED66-4055-8D5F-B6EF88184E28}" type="sibTrans" cxnId="{313B79A0-4C99-4FAC-9517-3B72896D8D7A}">
      <dgm:prSet/>
      <dgm:spPr/>
      <dgm:t>
        <a:bodyPr/>
        <a:lstStyle/>
        <a:p>
          <a:endParaRPr lang="ru-RU"/>
        </a:p>
      </dgm:t>
    </dgm:pt>
    <dgm:pt modelId="{B043F314-00E7-413A-81D0-A40D01466EEC}">
      <dgm:prSet phldrT="[Текст]" custT="1"/>
      <dgm:spPr/>
      <dgm:t>
        <a:bodyPr/>
        <a:lstStyle/>
        <a:p>
          <a:r>
            <a:rPr lang="ru-RU" sz="2400" dirty="0" smtClean="0"/>
            <a:t>МОУ  г. Кирова</a:t>
          </a:r>
          <a:endParaRPr lang="ru-RU" sz="2400" dirty="0"/>
        </a:p>
      </dgm:t>
    </dgm:pt>
    <dgm:pt modelId="{D52D374D-640E-450A-A1EB-0FCA8A05F1AE}" type="parTrans" cxnId="{BEAE8C0D-039B-447C-9DA9-844102DBBD1F}">
      <dgm:prSet/>
      <dgm:spPr/>
      <dgm:t>
        <a:bodyPr/>
        <a:lstStyle/>
        <a:p>
          <a:endParaRPr lang="ru-RU"/>
        </a:p>
      </dgm:t>
    </dgm:pt>
    <dgm:pt modelId="{83B8FBD6-BEBC-4233-B8CC-F070E6504673}" type="sibTrans" cxnId="{BEAE8C0D-039B-447C-9DA9-844102DBBD1F}">
      <dgm:prSet/>
      <dgm:spPr/>
      <dgm:t>
        <a:bodyPr/>
        <a:lstStyle/>
        <a:p>
          <a:endParaRPr lang="ru-RU"/>
        </a:p>
      </dgm:t>
    </dgm:pt>
    <dgm:pt modelId="{EBF958D2-510B-43D2-99D1-8DCC4007F933}">
      <dgm:prSet custT="1"/>
      <dgm:spPr/>
      <dgm:t>
        <a:bodyPr/>
        <a:lstStyle/>
        <a:p>
          <a:r>
            <a:rPr lang="ru-RU" sz="2400" dirty="0" smtClean="0"/>
            <a:t>МОУ</a:t>
          </a:r>
          <a:endParaRPr lang="ru-RU" sz="2400" dirty="0"/>
        </a:p>
      </dgm:t>
    </dgm:pt>
    <dgm:pt modelId="{F5760DF0-847B-4891-92B8-C5705AC6E728}" type="parTrans" cxnId="{D5F32B8C-7DAA-4603-8B58-FE852A3EF89C}">
      <dgm:prSet/>
      <dgm:spPr/>
      <dgm:t>
        <a:bodyPr/>
        <a:lstStyle/>
        <a:p>
          <a:endParaRPr lang="ru-RU"/>
        </a:p>
      </dgm:t>
    </dgm:pt>
    <dgm:pt modelId="{B6640675-9DA0-4720-82B4-6566FAD2E1B6}" type="sibTrans" cxnId="{D5F32B8C-7DAA-4603-8B58-FE852A3EF89C}">
      <dgm:prSet/>
      <dgm:spPr/>
      <dgm:t>
        <a:bodyPr/>
        <a:lstStyle/>
        <a:p>
          <a:endParaRPr lang="ru-RU"/>
        </a:p>
      </dgm:t>
    </dgm:pt>
    <dgm:pt modelId="{E0883DBB-FE58-4B8C-A5D9-EBAC36A7D4CF}">
      <dgm:prSet custT="1"/>
      <dgm:spPr/>
      <dgm:t>
        <a:bodyPr/>
        <a:lstStyle/>
        <a:p>
          <a:r>
            <a:rPr lang="ru-RU" sz="2400" dirty="0" smtClean="0"/>
            <a:t>МОУ г. Кирова</a:t>
          </a:r>
          <a:endParaRPr lang="ru-RU" sz="2400" dirty="0"/>
        </a:p>
      </dgm:t>
    </dgm:pt>
    <dgm:pt modelId="{CF0F1C41-0DFA-4D68-B559-88ABD06B5B36}" type="parTrans" cxnId="{78CAB010-B565-4B17-B3BC-98EE9FEA9912}">
      <dgm:prSet/>
      <dgm:spPr/>
      <dgm:t>
        <a:bodyPr/>
        <a:lstStyle/>
        <a:p>
          <a:endParaRPr lang="ru-RU"/>
        </a:p>
      </dgm:t>
    </dgm:pt>
    <dgm:pt modelId="{7989A0F1-940D-4199-B7FF-087A85356D37}" type="sibTrans" cxnId="{78CAB010-B565-4B17-B3BC-98EE9FEA9912}">
      <dgm:prSet/>
      <dgm:spPr/>
      <dgm:t>
        <a:bodyPr/>
        <a:lstStyle/>
        <a:p>
          <a:endParaRPr lang="ru-RU"/>
        </a:p>
      </dgm:t>
    </dgm:pt>
    <dgm:pt modelId="{C1740FC7-3A1C-44C9-A099-C8C066CB7120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400" dirty="0" smtClean="0"/>
            <a:t>ГОУ –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400" dirty="0" smtClean="0"/>
            <a:t>опорная школа</a:t>
          </a:r>
          <a:endParaRPr lang="ru-RU" sz="2400" dirty="0"/>
        </a:p>
      </dgm:t>
    </dgm:pt>
    <dgm:pt modelId="{122B17C6-3AC4-4FB6-92AE-B0546B515D25}" type="parTrans" cxnId="{DBFDB0ED-A829-46AD-9791-B66779945776}">
      <dgm:prSet/>
      <dgm:spPr/>
      <dgm:t>
        <a:bodyPr/>
        <a:lstStyle/>
        <a:p>
          <a:endParaRPr lang="ru-RU"/>
        </a:p>
      </dgm:t>
    </dgm:pt>
    <dgm:pt modelId="{5671E387-24D4-4B9B-85CF-EBDE7D3C8E47}" type="sibTrans" cxnId="{DBFDB0ED-A829-46AD-9791-B66779945776}">
      <dgm:prSet/>
      <dgm:spPr/>
      <dgm:t>
        <a:bodyPr/>
        <a:lstStyle/>
        <a:p>
          <a:endParaRPr lang="ru-RU"/>
        </a:p>
      </dgm:t>
    </dgm:pt>
    <dgm:pt modelId="{F2041801-335C-4BFE-92D7-D60C2FDE8974}">
      <dgm:prSet custT="1"/>
      <dgm:spPr/>
      <dgm:t>
        <a:bodyPr/>
        <a:lstStyle/>
        <a:p>
          <a:r>
            <a:rPr lang="ru-RU" sz="2400" dirty="0" smtClean="0"/>
            <a:t>МОУ</a:t>
          </a:r>
          <a:endParaRPr lang="ru-RU" sz="2400" dirty="0"/>
        </a:p>
      </dgm:t>
    </dgm:pt>
    <dgm:pt modelId="{4F78DB8F-32F9-484D-A159-27A1BAC9DF3D}" type="parTrans" cxnId="{DDBC0EF5-BA36-4CB3-9179-F07BA6F31753}">
      <dgm:prSet/>
      <dgm:spPr/>
      <dgm:t>
        <a:bodyPr/>
        <a:lstStyle/>
        <a:p>
          <a:endParaRPr lang="ru-RU"/>
        </a:p>
      </dgm:t>
    </dgm:pt>
    <dgm:pt modelId="{200536FD-48E4-4308-B0E5-A45999448804}" type="sibTrans" cxnId="{DDBC0EF5-BA36-4CB3-9179-F07BA6F31753}">
      <dgm:prSet/>
      <dgm:spPr/>
      <dgm:t>
        <a:bodyPr/>
        <a:lstStyle/>
        <a:p>
          <a:endParaRPr lang="ru-RU"/>
        </a:p>
      </dgm:t>
    </dgm:pt>
    <dgm:pt modelId="{BF940C52-ED88-4742-A1CD-BC67EDFF5BF0}" type="pres">
      <dgm:prSet presAssocID="{042EEF28-B5A0-4449-88D1-B3CB6879A0D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CEC5C17-597E-49B9-A624-6FA27C6CF4B8}" type="pres">
      <dgm:prSet presAssocID="{2E8B5897-7BBC-42F0-B7B0-BD8F32B85552}" presName="hierRoot1" presStyleCnt="0"/>
      <dgm:spPr/>
    </dgm:pt>
    <dgm:pt modelId="{6BCDD79C-CD54-41F9-9BB7-BD106425824E}" type="pres">
      <dgm:prSet presAssocID="{2E8B5897-7BBC-42F0-B7B0-BD8F32B85552}" presName="composite" presStyleCnt="0"/>
      <dgm:spPr/>
    </dgm:pt>
    <dgm:pt modelId="{E8048C15-35CF-490C-BAEE-C0E55DA7A887}" type="pres">
      <dgm:prSet presAssocID="{2E8B5897-7BBC-42F0-B7B0-BD8F32B85552}" presName="background" presStyleLbl="node0" presStyleIdx="0" presStyleCnt="1"/>
      <dgm:spPr/>
    </dgm:pt>
    <dgm:pt modelId="{FCFD3039-5CB8-4103-AE3F-30961AEA297F}" type="pres">
      <dgm:prSet presAssocID="{2E8B5897-7BBC-42F0-B7B0-BD8F32B85552}" presName="text" presStyleLbl="fgAcc0" presStyleIdx="0" presStyleCnt="1" custScaleX="412567" custLinFactY="-1208" custLinFactNeighborX="-591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5C12DA-ABCE-4E22-90BF-5F258EA0F925}" type="pres">
      <dgm:prSet presAssocID="{2E8B5897-7BBC-42F0-B7B0-BD8F32B85552}" presName="hierChild2" presStyleCnt="0"/>
      <dgm:spPr/>
    </dgm:pt>
    <dgm:pt modelId="{FA58021F-7626-4532-AB61-DF98B90A2934}" type="pres">
      <dgm:prSet presAssocID="{7FB227E6-AB00-4D78-8040-16E18ECFE200}" presName="Name10" presStyleLbl="parChTrans1D2" presStyleIdx="0" presStyleCnt="4"/>
      <dgm:spPr/>
      <dgm:t>
        <a:bodyPr/>
        <a:lstStyle/>
        <a:p>
          <a:endParaRPr lang="ru-RU"/>
        </a:p>
      </dgm:t>
    </dgm:pt>
    <dgm:pt modelId="{85A35195-D566-45B8-84E3-CD3AF5965BAF}" type="pres">
      <dgm:prSet presAssocID="{58523177-7523-4B07-A602-5A4FDD8BF4E4}" presName="hierRoot2" presStyleCnt="0"/>
      <dgm:spPr/>
    </dgm:pt>
    <dgm:pt modelId="{015A002A-8042-4EF3-AF92-0F6145DAEE43}" type="pres">
      <dgm:prSet presAssocID="{58523177-7523-4B07-A602-5A4FDD8BF4E4}" presName="composite2" presStyleCnt="0"/>
      <dgm:spPr/>
    </dgm:pt>
    <dgm:pt modelId="{AF333E40-50BC-433F-9E8D-03E4891AFAB1}" type="pres">
      <dgm:prSet presAssocID="{58523177-7523-4B07-A602-5A4FDD8BF4E4}" presName="background2" presStyleLbl="node2" presStyleIdx="0" presStyleCnt="4"/>
      <dgm:spPr/>
    </dgm:pt>
    <dgm:pt modelId="{1E5B6E47-2F0E-44D6-A63E-9D5D7438A973}" type="pres">
      <dgm:prSet presAssocID="{58523177-7523-4B07-A602-5A4FDD8BF4E4}" presName="text2" presStyleLbl="fgAcc2" presStyleIdx="0" presStyleCnt="4" custScaleX="164057" custScaleY="91254" custLinFactNeighborX="21956" custLinFactNeighborY="-369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4FE27E-B932-4FA3-BEC8-CE6375C2C464}" type="pres">
      <dgm:prSet presAssocID="{58523177-7523-4B07-A602-5A4FDD8BF4E4}" presName="hierChild3" presStyleCnt="0"/>
      <dgm:spPr/>
    </dgm:pt>
    <dgm:pt modelId="{701FA89C-CBAF-4416-B140-44FE9E88671B}" type="pres">
      <dgm:prSet presAssocID="{617CA474-1078-4A9C-9AE7-F831CC3B067B}" presName="Name17" presStyleLbl="parChTrans1D3" presStyleIdx="0" presStyleCnt="4"/>
      <dgm:spPr/>
      <dgm:t>
        <a:bodyPr/>
        <a:lstStyle/>
        <a:p>
          <a:endParaRPr lang="ru-RU"/>
        </a:p>
      </dgm:t>
    </dgm:pt>
    <dgm:pt modelId="{17820166-3BCC-44E1-B967-368A727198D9}" type="pres">
      <dgm:prSet presAssocID="{03CCABC8-A9CF-426E-A368-6393F7358994}" presName="hierRoot3" presStyleCnt="0"/>
      <dgm:spPr/>
    </dgm:pt>
    <dgm:pt modelId="{955FEAB2-1AE0-46ED-8E59-2A928F588E0B}" type="pres">
      <dgm:prSet presAssocID="{03CCABC8-A9CF-426E-A368-6393F7358994}" presName="composite3" presStyleCnt="0"/>
      <dgm:spPr/>
    </dgm:pt>
    <dgm:pt modelId="{3BD475FE-B9C1-4E7C-8C1D-86E871F1E3E7}" type="pres">
      <dgm:prSet presAssocID="{03CCABC8-A9CF-426E-A368-6393F7358994}" presName="background3" presStyleLbl="node3" presStyleIdx="0" presStyleCnt="4"/>
      <dgm:spPr/>
      <dgm:t>
        <a:bodyPr/>
        <a:lstStyle/>
        <a:p>
          <a:endParaRPr lang="ru-RU"/>
        </a:p>
      </dgm:t>
    </dgm:pt>
    <dgm:pt modelId="{381D1F61-A195-4829-814D-DA8E5A1D5041}" type="pres">
      <dgm:prSet presAssocID="{03CCABC8-A9CF-426E-A368-6393F7358994}" presName="text3" presStyleLbl="fgAcc3" presStyleIdx="0" presStyleCnt="4" custLinFactNeighborY="750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F90BF43-1E43-4F4C-8A28-CFC6BC197BCD}" type="pres">
      <dgm:prSet presAssocID="{03CCABC8-A9CF-426E-A368-6393F7358994}" presName="hierChild4" presStyleCnt="0"/>
      <dgm:spPr/>
    </dgm:pt>
    <dgm:pt modelId="{7C8B83DA-DCA3-49C4-9296-C9C7F0C852A5}" type="pres">
      <dgm:prSet presAssocID="{4F78DB8F-32F9-484D-A159-27A1BAC9DF3D}" presName="Name17" presStyleLbl="parChTrans1D3" presStyleIdx="1" presStyleCnt="4"/>
      <dgm:spPr/>
      <dgm:t>
        <a:bodyPr/>
        <a:lstStyle/>
        <a:p>
          <a:endParaRPr lang="ru-RU"/>
        </a:p>
      </dgm:t>
    </dgm:pt>
    <dgm:pt modelId="{DC48A40E-FE45-48B5-A2CA-F6895490878B}" type="pres">
      <dgm:prSet presAssocID="{F2041801-335C-4BFE-92D7-D60C2FDE8974}" presName="hierRoot3" presStyleCnt="0"/>
      <dgm:spPr/>
    </dgm:pt>
    <dgm:pt modelId="{B2FCEDE2-B84E-41EF-8D52-B1D13C366945}" type="pres">
      <dgm:prSet presAssocID="{F2041801-335C-4BFE-92D7-D60C2FDE8974}" presName="composite3" presStyleCnt="0"/>
      <dgm:spPr/>
    </dgm:pt>
    <dgm:pt modelId="{C74CD70E-D5D7-46F5-A580-B233AAC8804A}" type="pres">
      <dgm:prSet presAssocID="{F2041801-335C-4BFE-92D7-D60C2FDE8974}" presName="background3" presStyleLbl="node3" presStyleIdx="1" presStyleCnt="4"/>
      <dgm:spPr/>
    </dgm:pt>
    <dgm:pt modelId="{775CE04C-3F4F-472B-A388-A21980E6BF90}" type="pres">
      <dgm:prSet presAssocID="{F2041801-335C-4BFE-92D7-D60C2FDE8974}" presName="text3" presStyleLbl="fgAcc3" presStyleIdx="1" presStyleCnt="4" custLinFactNeighborY="750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D818B0-EAC0-41C3-8EEC-D7CA1A6BBE1F}" type="pres">
      <dgm:prSet presAssocID="{F2041801-335C-4BFE-92D7-D60C2FDE8974}" presName="hierChild4" presStyleCnt="0"/>
      <dgm:spPr/>
    </dgm:pt>
    <dgm:pt modelId="{20082772-65B4-4F47-8233-57526F46C1D0}" type="pres">
      <dgm:prSet presAssocID="{122B17C6-3AC4-4FB6-92AE-B0546B515D25}" presName="Name10" presStyleLbl="parChTrans1D2" presStyleIdx="1" presStyleCnt="4"/>
      <dgm:spPr/>
      <dgm:t>
        <a:bodyPr/>
        <a:lstStyle/>
        <a:p>
          <a:endParaRPr lang="ru-RU"/>
        </a:p>
      </dgm:t>
    </dgm:pt>
    <dgm:pt modelId="{35C2E49F-3593-4D56-9DA3-C511B54DD820}" type="pres">
      <dgm:prSet presAssocID="{C1740FC7-3A1C-44C9-A099-C8C066CB7120}" presName="hierRoot2" presStyleCnt="0"/>
      <dgm:spPr/>
    </dgm:pt>
    <dgm:pt modelId="{EE31A73C-9E87-464B-8C10-236C577B1640}" type="pres">
      <dgm:prSet presAssocID="{C1740FC7-3A1C-44C9-A099-C8C066CB7120}" presName="composite2" presStyleCnt="0"/>
      <dgm:spPr/>
    </dgm:pt>
    <dgm:pt modelId="{13C85687-D2FB-45F0-AA23-A1D59B1B52F5}" type="pres">
      <dgm:prSet presAssocID="{C1740FC7-3A1C-44C9-A099-C8C066CB7120}" presName="background2" presStyleLbl="node2" presStyleIdx="1" presStyleCnt="4"/>
      <dgm:spPr/>
    </dgm:pt>
    <dgm:pt modelId="{08DDCC67-FEDE-4955-8CD8-946B6A526897}" type="pres">
      <dgm:prSet presAssocID="{C1740FC7-3A1C-44C9-A099-C8C066CB7120}" presName="text2" presStyleLbl="fgAcc2" presStyleIdx="1" presStyleCnt="4" custScaleX="150066" custScaleY="85046" custLinFactNeighborX="-45973" custLinFactNeighborY="-355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BB294A7-B7F1-4824-8652-F3A1B1B32E45}" type="pres">
      <dgm:prSet presAssocID="{C1740FC7-3A1C-44C9-A099-C8C066CB7120}" presName="hierChild3" presStyleCnt="0"/>
      <dgm:spPr/>
    </dgm:pt>
    <dgm:pt modelId="{63FB173A-C803-4F7F-B91E-746F6A530C5C}" type="pres">
      <dgm:prSet presAssocID="{F5760DF0-847B-4891-92B8-C5705AC6E728}" presName="Name17" presStyleLbl="parChTrans1D3" presStyleIdx="2" presStyleCnt="4"/>
      <dgm:spPr/>
      <dgm:t>
        <a:bodyPr/>
        <a:lstStyle/>
        <a:p>
          <a:endParaRPr lang="ru-RU"/>
        </a:p>
      </dgm:t>
    </dgm:pt>
    <dgm:pt modelId="{56D1AE2B-6845-4712-B601-004ACC325DB4}" type="pres">
      <dgm:prSet presAssocID="{EBF958D2-510B-43D2-99D1-8DCC4007F933}" presName="hierRoot3" presStyleCnt="0"/>
      <dgm:spPr/>
    </dgm:pt>
    <dgm:pt modelId="{C63363E0-2ABC-4C2A-8E4F-30E99C515180}" type="pres">
      <dgm:prSet presAssocID="{EBF958D2-510B-43D2-99D1-8DCC4007F933}" presName="composite3" presStyleCnt="0"/>
      <dgm:spPr/>
    </dgm:pt>
    <dgm:pt modelId="{BF444452-0B5A-44D0-91A3-FDA80ED3A1A8}" type="pres">
      <dgm:prSet presAssocID="{EBF958D2-510B-43D2-99D1-8DCC4007F933}" presName="background3" presStyleLbl="node3" presStyleIdx="2" presStyleCnt="4"/>
      <dgm:spPr/>
    </dgm:pt>
    <dgm:pt modelId="{8F6AF995-AED2-42AC-9E77-6ACD63CE26A3}" type="pres">
      <dgm:prSet presAssocID="{EBF958D2-510B-43D2-99D1-8DCC4007F933}" presName="text3" presStyleLbl="fgAcc3" presStyleIdx="2" presStyleCnt="4" custLinFactNeighborY="750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D82724-F174-4772-A878-58A9AFF67567}" type="pres">
      <dgm:prSet presAssocID="{EBF958D2-510B-43D2-99D1-8DCC4007F933}" presName="hierChild4" presStyleCnt="0"/>
      <dgm:spPr/>
    </dgm:pt>
    <dgm:pt modelId="{889A6CC2-E27F-4968-94E1-85FE44CC055F}" type="pres">
      <dgm:prSet presAssocID="{8898C8AD-7BB1-4F5F-AF21-D9F0B806AFEE}" presName="Name17" presStyleLbl="parChTrans1D3" presStyleIdx="3" presStyleCnt="4"/>
      <dgm:spPr/>
      <dgm:t>
        <a:bodyPr/>
        <a:lstStyle/>
        <a:p>
          <a:endParaRPr lang="ru-RU"/>
        </a:p>
      </dgm:t>
    </dgm:pt>
    <dgm:pt modelId="{BE170656-3254-4ABF-B018-0F937C3606EB}" type="pres">
      <dgm:prSet presAssocID="{E8C5B05B-C780-46F7-A655-8648D4B12996}" presName="hierRoot3" presStyleCnt="0"/>
      <dgm:spPr/>
    </dgm:pt>
    <dgm:pt modelId="{6DC159D0-B0D2-4789-A13F-9A7A98FBDD24}" type="pres">
      <dgm:prSet presAssocID="{E8C5B05B-C780-46F7-A655-8648D4B12996}" presName="composite3" presStyleCnt="0"/>
      <dgm:spPr/>
    </dgm:pt>
    <dgm:pt modelId="{8CFE6CC5-6428-400D-9A9D-856A8E6A998F}" type="pres">
      <dgm:prSet presAssocID="{E8C5B05B-C780-46F7-A655-8648D4B12996}" presName="background3" presStyleLbl="node3" presStyleIdx="3" presStyleCnt="4"/>
      <dgm:spPr/>
    </dgm:pt>
    <dgm:pt modelId="{375FFCCB-7DFD-4727-BF29-734A70CDABD1}" type="pres">
      <dgm:prSet presAssocID="{E8C5B05B-C780-46F7-A655-8648D4B12996}" presName="text3" presStyleLbl="fgAcc3" presStyleIdx="3" presStyleCnt="4" custLinFactNeighborY="750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480C2D2-095B-4731-9D41-33704FC7424C}" type="pres">
      <dgm:prSet presAssocID="{E8C5B05B-C780-46F7-A655-8648D4B12996}" presName="hierChild4" presStyleCnt="0"/>
      <dgm:spPr/>
    </dgm:pt>
    <dgm:pt modelId="{69B55D8D-9686-44A9-AC10-A579EF70829A}" type="pres">
      <dgm:prSet presAssocID="{D52D374D-640E-450A-A1EB-0FCA8A05F1AE}" presName="Name10" presStyleLbl="parChTrans1D2" presStyleIdx="2" presStyleCnt="4"/>
      <dgm:spPr/>
      <dgm:t>
        <a:bodyPr/>
        <a:lstStyle/>
        <a:p>
          <a:endParaRPr lang="ru-RU"/>
        </a:p>
      </dgm:t>
    </dgm:pt>
    <dgm:pt modelId="{06CD12B4-9439-4574-997B-B437D5BDF69B}" type="pres">
      <dgm:prSet presAssocID="{B043F314-00E7-413A-81D0-A40D01466EEC}" presName="hierRoot2" presStyleCnt="0"/>
      <dgm:spPr/>
    </dgm:pt>
    <dgm:pt modelId="{3B9D1061-80C2-4C9F-B233-2F51AD255FAA}" type="pres">
      <dgm:prSet presAssocID="{B043F314-00E7-413A-81D0-A40D01466EEC}" presName="composite2" presStyleCnt="0"/>
      <dgm:spPr/>
    </dgm:pt>
    <dgm:pt modelId="{E0D1EB9C-8EDE-4438-A946-FFCCBD3D96C3}" type="pres">
      <dgm:prSet presAssocID="{B043F314-00E7-413A-81D0-A40D01466EEC}" presName="background2" presStyleLbl="node2" presStyleIdx="2" presStyleCnt="4"/>
      <dgm:spPr/>
    </dgm:pt>
    <dgm:pt modelId="{FA4C8C4C-0B62-4CF9-8B93-81B6728C1FCA}" type="pres">
      <dgm:prSet presAssocID="{B043F314-00E7-413A-81D0-A40D01466EEC}" presName="text2" presStyleLbl="fgAcc2" presStyleIdx="2" presStyleCnt="4" custScaleX="150062" custScaleY="44902" custLinFactNeighborX="-11617" custLinFactNeighborY="-304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FB08F8-9634-4F7A-AE2C-E011A409A479}" type="pres">
      <dgm:prSet presAssocID="{B043F314-00E7-413A-81D0-A40D01466EEC}" presName="hierChild3" presStyleCnt="0"/>
      <dgm:spPr/>
    </dgm:pt>
    <dgm:pt modelId="{EAF8E927-7CC5-464D-A1E7-72A38E51B156}" type="pres">
      <dgm:prSet presAssocID="{CF0F1C41-0DFA-4D68-B559-88ABD06B5B36}" presName="Name10" presStyleLbl="parChTrans1D2" presStyleIdx="3" presStyleCnt="4"/>
      <dgm:spPr/>
      <dgm:t>
        <a:bodyPr/>
        <a:lstStyle/>
        <a:p>
          <a:endParaRPr lang="ru-RU"/>
        </a:p>
      </dgm:t>
    </dgm:pt>
    <dgm:pt modelId="{910DF707-E862-4A50-AAC7-338F780A2121}" type="pres">
      <dgm:prSet presAssocID="{E0883DBB-FE58-4B8C-A5D9-EBAC36A7D4CF}" presName="hierRoot2" presStyleCnt="0"/>
      <dgm:spPr/>
    </dgm:pt>
    <dgm:pt modelId="{11CFDD06-B838-4C0C-A5E0-9460DE4F5243}" type="pres">
      <dgm:prSet presAssocID="{E0883DBB-FE58-4B8C-A5D9-EBAC36A7D4CF}" presName="composite2" presStyleCnt="0"/>
      <dgm:spPr/>
    </dgm:pt>
    <dgm:pt modelId="{2F968213-66E0-40FD-A6E1-0DC8C5A48486}" type="pres">
      <dgm:prSet presAssocID="{E0883DBB-FE58-4B8C-A5D9-EBAC36A7D4CF}" presName="background2" presStyleLbl="node2" presStyleIdx="3" presStyleCnt="4"/>
      <dgm:spPr/>
    </dgm:pt>
    <dgm:pt modelId="{64CB5322-7A1F-48B7-90FE-8A3A76859040}" type="pres">
      <dgm:prSet presAssocID="{E0883DBB-FE58-4B8C-A5D9-EBAC36A7D4CF}" presName="text2" presStyleLbl="fgAcc2" presStyleIdx="3" presStyleCnt="4" custScaleX="156286" custScaleY="43106" custLinFactNeighborX="-17352" custLinFactNeighborY="-317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F2B6910-D543-40F0-BF37-34442AA977A1}" type="pres">
      <dgm:prSet presAssocID="{E0883DBB-FE58-4B8C-A5D9-EBAC36A7D4CF}" presName="hierChild3" presStyleCnt="0"/>
      <dgm:spPr/>
    </dgm:pt>
  </dgm:ptLst>
  <dgm:cxnLst>
    <dgm:cxn modelId="{23163C94-F7C8-463E-B4ED-CF9CF7FD160D}" type="presOf" srcId="{7FB227E6-AB00-4D78-8040-16E18ECFE200}" destId="{FA58021F-7626-4532-AB61-DF98B90A2934}" srcOrd="0" destOrd="0" presId="urn:microsoft.com/office/officeart/2005/8/layout/hierarchy1"/>
    <dgm:cxn modelId="{DDBC0EF5-BA36-4CB3-9179-F07BA6F31753}" srcId="{58523177-7523-4B07-A602-5A4FDD8BF4E4}" destId="{F2041801-335C-4BFE-92D7-D60C2FDE8974}" srcOrd="1" destOrd="0" parTransId="{4F78DB8F-32F9-484D-A159-27A1BAC9DF3D}" sibTransId="{200536FD-48E4-4308-B0E5-A45999448804}"/>
    <dgm:cxn modelId="{A5413AC6-70AE-49C1-9B04-A1F4E1A9CA2C}" srcId="{58523177-7523-4B07-A602-5A4FDD8BF4E4}" destId="{03CCABC8-A9CF-426E-A368-6393F7358994}" srcOrd="0" destOrd="0" parTransId="{617CA474-1078-4A9C-9AE7-F831CC3B067B}" sibTransId="{FE10B1C4-9E3E-4E30-BBB8-FAE9E352D5FB}"/>
    <dgm:cxn modelId="{7EA8EEF1-BE96-46FC-9F50-5746B86685E6}" type="presOf" srcId="{EBF958D2-510B-43D2-99D1-8DCC4007F933}" destId="{8F6AF995-AED2-42AC-9E77-6ACD63CE26A3}" srcOrd="0" destOrd="0" presId="urn:microsoft.com/office/officeart/2005/8/layout/hierarchy1"/>
    <dgm:cxn modelId="{DC5ADA91-4DB8-40EA-994A-347D068B1131}" type="presOf" srcId="{F2041801-335C-4BFE-92D7-D60C2FDE8974}" destId="{775CE04C-3F4F-472B-A388-A21980E6BF90}" srcOrd="0" destOrd="0" presId="urn:microsoft.com/office/officeart/2005/8/layout/hierarchy1"/>
    <dgm:cxn modelId="{2F267604-6370-432D-A73A-E7893C48983D}" type="presOf" srcId="{C1740FC7-3A1C-44C9-A099-C8C066CB7120}" destId="{08DDCC67-FEDE-4955-8CD8-946B6A526897}" srcOrd="0" destOrd="0" presId="urn:microsoft.com/office/officeart/2005/8/layout/hierarchy1"/>
    <dgm:cxn modelId="{8E73B987-2904-4C56-9761-FCB7E712D60E}" type="presOf" srcId="{CF0F1C41-0DFA-4D68-B559-88ABD06B5B36}" destId="{EAF8E927-7CC5-464D-A1E7-72A38E51B156}" srcOrd="0" destOrd="0" presId="urn:microsoft.com/office/officeart/2005/8/layout/hierarchy1"/>
    <dgm:cxn modelId="{778633DF-C41F-4EE8-B37A-D347558D56CC}" type="presOf" srcId="{8898C8AD-7BB1-4F5F-AF21-D9F0B806AFEE}" destId="{889A6CC2-E27F-4968-94E1-85FE44CC055F}" srcOrd="0" destOrd="0" presId="urn:microsoft.com/office/officeart/2005/8/layout/hierarchy1"/>
    <dgm:cxn modelId="{88EDA5F8-14E3-4CA6-99B0-78AFDE5AB896}" srcId="{042EEF28-B5A0-4449-88D1-B3CB6879A0D7}" destId="{2E8B5897-7BBC-42F0-B7B0-BD8F32B85552}" srcOrd="0" destOrd="0" parTransId="{3433E5F2-1518-45A6-A4CD-262D455A2244}" sibTransId="{EB44816E-48EA-4264-A96C-28C785A86425}"/>
    <dgm:cxn modelId="{83E4010F-CB30-4036-A5DD-7AEE0AC53797}" srcId="{2E8B5897-7BBC-42F0-B7B0-BD8F32B85552}" destId="{58523177-7523-4B07-A602-5A4FDD8BF4E4}" srcOrd="0" destOrd="0" parTransId="{7FB227E6-AB00-4D78-8040-16E18ECFE200}" sibTransId="{D60EEEE4-EA13-4DF3-A881-B835D8718C4D}"/>
    <dgm:cxn modelId="{09881C9B-0220-4B82-98A2-426F26774FBA}" type="presOf" srcId="{122B17C6-3AC4-4FB6-92AE-B0546B515D25}" destId="{20082772-65B4-4F47-8233-57526F46C1D0}" srcOrd="0" destOrd="0" presId="urn:microsoft.com/office/officeart/2005/8/layout/hierarchy1"/>
    <dgm:cxn modelId="{1898A842-C975-47C3-9F91-3FFBD1FDF494}" type="presOf" srcId="{B043F314-00E7-413A-81D0-A40D01466EEC}" destId="{FA4C8C4C-0B62-4CF9-8B93-81B6728C1FCA}" srcOrd="0" destOrd="0" presId="urn:microsoft.com/office/officeart/2005/8/layout/hierarchy1"/>
    <dgm:cxn modelId="{DBFDB0ED-A829-46AD-9791-B66779945776}" srcId="{2E8B5897-7BBC-42F0-B7B0-BD8F32B85552}" destId="{C1740FC7-3A1C-44C9-A099-C8C066CB7120}" srcOrd="1" destOrd="0" parTransId="{122B17C6-3AC4-4FB6-92AE-B0546B515D25}" sibTransId="{5671E387-24D4-4B9B-85CF-EBDE7D3C8E47}"/>
    <dgm:cxn modelId="{CD458BCF-E8A1-435F-84B7-4CC6249E0BBB}" type="presOf" srcId="{617CA474-1078-4A9C-9AE7-F831CC3B067B}" destId="{701FA89C-CBAF-4416-B140-44FE9E88671B}" srcOrd="0" destOrd="0" presId="urn:microsoft.com/office/officeart/2005/8/layout/hierarchy1"/>
    <dgm:cxn modelId="{FBC526A7-44C3-4807-B81B-96A3F5673ECF}" type="presOf" srcId="{042EEF28-B5A0-4449-88D1-B3CB6879A0D7}" destId="{BF940C52-ED88-4742-A1CD-BC67EDFF5BF0}" srcOrd="0" destOrd="0" presId="urn:microsoft.com/office/officeart/2005/8/layout/hierarchy1"/>
    <dgm:cxn modelId="{8AC4B59A-A6BA-4C7E-9759-3028DD90A3D8}" type="presOf" srcId="{2E8B5897-7BBC-42F0-B7B0-BD8F32B85552}" destId="{FCFD3039-5CB8-4103-AE3F-30961AEA297F}" srcOrd="0" destOrd="0" presId="urn:microsoft.com/office/officeart/2005/8/layout/hierarchy1"/>
    <dgm:cxn modelId="{91184445-90F9-449C-BF68-92D6745F0C95}" type="presOf" srcId="{E8C5B05B-C780-46F7-A655-8648D4B12996}" destId="{375FFCCB-7DFD-4727-BF29-734A70CDABD1}" srcOrd="0" destOrd="0" presId="urn:microsoft.com/office/officeart/2005/8/layout/hierarchy1"/>
    <dgm:cxn modelId="{2CEA8DA9-7C35-4EA9-9D60-6947ED722D38}" type="presOf" srcId="{03CCABC8-A9CF-426E-A368-6393F7358994}" destId="{381D1F61-A195-4829-814D-DA8E5A1D5041}" srcOrd="0" destOrd="0" presId="urn:microsoft.com/office/officeart/2005/8/layout/hierarchy1"/>
    <dgm:cxn modelId="{78CAB010-B565-4B17-B3BC-98EE9FEA9912}" srcId="{2E8B5897-7BBC-42F0-B7B0-BD8F32B85552}" destId="{E0883DBB-FE58-4B8C-A5D9-EBAC36A7D4CF}" srcOrd="3" destOrd="0" parTransId="{CF0F1C41-0DFA-4D68-B559-88ABD06B5B36}" sibTransId="{7989A0F1-940D-4199-B7FF-087A85356D37}"/>
    <dgm:cxn modelId="{25436CA9-116E-423C-8703-1ACF6BB99BDC}" type="presOf" srcId="{4F78DB8F-32F9-484D-A159-27A1BAC9DF3D}" destId="{7C8B83DA-DCA3-49C4-9296-C9C7F0C852A5}" srcOrd="0" destOrd="0" presId="urn:microsoft.com/office/officeart/2005/8/layout/hierarchy1"/>
    <dgm:cxn modelId="{BEAE8C0D-039B-447C-9DA9-844102DBBD1F}" srcId="{2E8B5897-7BBC-42F0-B7B0-BD8F32B85552}" destId="{B043F314-00E7-413A-81D0-A40D01466EEC}" srcOrd="2" destOrd="0" parTransId="{D52D374D-640E-450A-A1EB-0FCA8A05F1AE}" sibTransId="{83B8FBD6-BEBC-4233-B8CC-F070E6504673}"/>
    <dgm:cxn modelId="{BF9D18A2-9219-498C-AE77-9F9E5406267B}" type="presOf" srcId="{58523177-7523-4B07-A602-5A4FDD8BF4E4}" destId="{1E5B6E47-2F0E-44D6-A63E-9D5D7438A973}" srcOrd="0" destOrd="0" presId="urn:microsoft.com/office/officeart/2005/8/layout/hierarchy1"/>
    <dgm:cxn modelId="{4747511E-8152-460B-9E15-CB8DCC50E1E7}" type="presOf" srcId="{F5760DF0-847B-4891-92B8-C5705AC6E728}" destId="{63FB173A-C803-4F7F-B91E-746F6A530C5C}" srcOrd="0" destOrd="0" presId="urn:microsoft.com/office/officeart/2005/8/layout/hierarchy1"/>
    <dgm:cxn modelId="{313B79A0-4C99-4FAC-9517-3B72896D8D7A}" srcId="{C1740FC7-3A1C-44C9-A099-C8C066CB7120}" destId="{E8C5B05B-C780-46F7-A655-8648D4B12996}" srcOrd="1" destOrd="0" parTransId="{8898C8AD-7BB1-4F5F-AF21-D9F0B806AFEE}" sibTransId="{9FB2BC63-ED66-4055-8D5F-B6EF88184E28}"/>
    <dgm:cxn modelId="{D57213FE-BFFF-40F2-948B-5FF5B2B85B74}" type="presOf" srcId="{E0883DBB-FE58-4B8C-A5D9-EBAC36A7D4CF}" destId="{64CB5322-7A1F-48B7-90FE-8A3A76859040}" srcOrd="0" destOrd="0" presId="urn:microsoft.com/office/officeart/2005/8/layout/hierarchy1"/>
    <dgm:cxn modelId="{383EA70F-5052-40A7-B664-F8223AA19D30}" type="presOf" srcId="{D52D374D-640E-450A-A1EB-0FCA8A05F1AE}" destId="{69B55D8D-9686-44A9-AC10-A579EF70829A}" srcOrd="0" destOrd="0" presId="urn:microsoft.com/office/officeart/2005/8/layout/hierarchy1"/>
    <dgm:cxn modelId="{D5F32B8C-7DAA-4603-8B58-FE852A3EF89C}" srcId="{C1740FC7-3A1C-44C9-A099-C8C066CB7120}" destId="{EBF958D2-510B-43D2-99D1-8DCC4007F933}" srcOrd="0" destOrd="0" parTransId="{F5760DF0-847B-4891-92B8-C5705AC6E728}" sibTransId="{B6640675-9DA0-4720-82B4-6566FAD2E1B6}"/>
    <dgm:cxn modelId="{F750BCB5-9815-4E20-B6F7-B7E042DD5DA2}" type="presParOf" srcId="{BF940C52-ED88-4742-A1CD-BC67EDFF5BF0}" destId="{4CEC5C17-597E-49B9-A624-6FA27C6CF4B8}" srcOrd="0" destOrd="0" presId="urn:microsoft.com/office/officeart/2005/8/layout/hierarchy1"/>
    <dgm:cxn modelId="{4CDBF011-505C-4843-A43F-EA3AF3EDCDF6}" type="presParOf" srcId="{4CEC5C17-597E-49B9-A624-6FA27C6CF4B8}" destId="{6BCDD79C-CD54-41F9-9BB7-BD106425824E}" srcOrd="0" destOrd="0" presId="urn:microsoft.com/office/officeart/2005/8/layout/hierarchy1"/>
    <dgm:cxn modelId="{18F4B9B9-8EEA-46E7-9CF4-C79FC2C0690A}" type="presParOf" srcId="{6BCDD79C-CD54-41F9-9BB7-BD106425824E}" destId="{E8048C15-35CF-490C-BAEE-C0E55DA7A887}" srcOrd="0" destOrd="0" presId="urn:microsoft.com/office/officeart/2005/8/layout/hierarchy1"/>
    <dgm:cxn modelId="{934DB4F8-A2DC-40F9-B4B9-0E4F30542FC0}" type="presParOf" srcId="{6BCDD79C-CD54-41F9-9BB7-BD106425824E}" destId="{FCFD3039-5CB8-4103-AE3F-30961AEA297F}" srcOrd="1" destOrd="0" presId="urn:microsoft.com/office/officeart/2005/8/layout/hierarchy1"/>
    <dgm:cxn modelId="{87A88003-099A-4E3C-A4A5-E815D4E40EAC}" type="presParOf" srcId="{4CEC5C17-597E-49B9-A624-6FA27C6CF4B8}" destId="{355C12DA-ABCE-4E22-90BF-5F258EA0F925}" srcOrd="1" destOrd="0" presId="urn:microsoft.com/office/officeart/2005/8/layout/hierarchy1"/>
    <dgm:cxn modelId="{6C63D23C-6F7D-4D80-9DBD-8A51E8F02892}" type="presParOf" srcId="{355C12DA-ABCE-4E22-90BF-5F258EA0F925}" destId="{FA58021F-7626-4532-AB61-DF98B90A2934}" srcOrd="0" destOrd="0" presId="urn:microsoft.com/office/officeart/2005/8/layout/hierarchy1"/>
    <dgm:cxn modelId="{BED4393D-30E8-4982-B105-8632C325EB64}" type="presParOf" srcId="{355C12DA-ABCE-4E22-90BF-5F258EA0F925}" destId="{85A35195-D566-45B8-84E3-CD3AF5965BAF}" srcOrd="1" destOrd="0" presId="urn:microsoft.com/office/officeart/2005/8/layout/hierarchy1"/>
    <dgm:cxn modelId="{99102691-1371-4943-81B8-27DEE92DEBBC}" type="presParOf" srcId="{85A35195-D566-45B8-84E3-CD3AF5965BAF}" destId="{015A002A-8042-4EF3-AF92-0F6145DAEE43}" srcOrd="0" destOrd="0" presId="urn:microsoft.com/office/officeart/2005/8/layout/hierarchy1"/>
    <dgm:cxn modelId="{893B6863-0ABF-45CB-B847-C6756D299C62}" type="presParOf" srcId="{015A002A-8042-4EF3-AF92-0F6145DAEE43}" destId="{AF333E40-50BC-433F-9E8D-03E4891AFAB1}" srcOrd="0" destOrd="0" presId="urn:microsoft.com/office/officeart/2005/8/layout/hierarchy1"/>
    <dgm:cxn modelId="{FBDEBC9D-65AA-4F7B-A26B-9EF0976F8EFF}" type="presParOf" srcId="{015A002A-8042-4EF3-AF92-0F6145DAEE43}" destId="{1E5B6E47-2F0E-44D6-A63E-9D5D7438A973}" srcOrd="1" destOrd="0" presId="urn:microsoft.com/office/officeart/2005/8/layout/hierarchy1"/>
    <dgm:cxn modelId="{9371234E-2A65-4F62-A97B-5AFF7AEFB524}" type="presParOf" srcId="{85A35195-D566-45B8-84E3-CD3AF5965BAF}" destId="{BE4FE27E-B932-4FA3-BEC8-CE6375C2C464}" srcOrd="1" destOrd="0" presId="urn:microsoft.com/office/officeart/2005/8/layout/hierarchy1"/>
    <dgm:cxn modelId="{1A298166-19DB-4041-89BD-20D23D6DB268}" type="presParOf" srcId="{BE4FE27E-B932-4FA3-BEC8-CE6375C2C464}" destId="{701FA89C-CBAF-4416-B140-44FE9E88671B}" srcOrd="0" destOrd="0" presId="urn:microsoft.com/office/officeart/2005/8/layout/hierarchy1"/>
    <dgm:cxn modelId="{28365218-7236-4BC6-B25D-23EE95712B02}" type="presParOf" srcId="{BE4FE27E-B932-4FA3-BEC8-CE6375C2C464}" destId="{17820166-3BCC-44E1-B967-368A727198D9}" srcOrd="1" destOrd="0" presId="urn:microsoft.com/office/officeart/2005/8/layout/hierarchy1"/>
    <dgm:cxn modelId="{AF2443DD-47C3-4F5C-BC5E-6779A540F623}" type="presParOf" srcId="{17820166-3BCC-44E1-B967-368A727198D9}" destId="{955FEAB2-1AE0-46ED-8E59-2A928F588E0B}" srcOrd="0" destOrd="0" presId="urn:microsoft.com/office/officeart/2005/8/layout/hierarchy1"/>
    <dgm:cxn modelId="{05092EB5-FAFE-4995-A3D8-093CC587F543}" type="presParOf" srcId="{955FEAB2-1AE0-46ED-8E59-2A928F588E0B}" destId="{3BD475FE-B9C1-4E7C-8C1D-86E871F1E3E7}" srcOrd="0" destOrd="0" presId="urn:microsoft.com/office/officeart/2005/8/layout/hierarchy1"/>
    <dgm:cxn modelId="{CD804B03-FF69-4DC4-9489-E7763DE84B1E}" type="presParOf" srcId="{955FEAB2-1AE0-46ED-8E59-2A928F588E0B}" destId="{381D1F61-A195-4829-814D-DA8E5A1D5041}" srcOrd="1" destOrd="0" presId="urn:microsoft.com/office/officeart/2005/8/layout/hierarchy1"/>
    <dgm:cxn modelId="{6069A408-C4A5-4BBE-ABA1-C20C1764CDB0}" type="presParOf" srcId="{17820166-3BCC-44E1-B967-368A727198D9}" destId="{9F90BF43-1E43-4F4C-8A28-CFC6BC197BCD}" srcOrd="1" destOrd="0" presId="urn:microsoft.com/office/officeart/2005/8/layout/hierarchy1"/>
    <dgm:cxn modelId="{43ADC6DB-9E10-40F1-8DEB-4E3EAB2684B9}" type="presParOf" srcId="{BE4FE27E-B932-4FA3-BEC8-CE6375C2C464}" destId="{7C8B83DA-DCA3-49C4-9296-C9C7F0C852A5}" srcOrd="2" destOrd="0" presId="urn:microsoft.com/office/officeart/2005/8/layout/hierarchy1"/>
    <dgm:cxn modelId="{36C2DE95-3FAD-4A7B-870D-3C79F62E0340}" type="presParOf" srcId="{BE4FE27E-B932-4FA3-BEC8-CE6375C2C464}" destId="{DC48A40E-FE45-48B5-A2CA-F6895490878B}" srcOrd="3" destOrd="0" presId="urn:microsoft.com/office/officeart/2005/8/layout/hierarchy1"/>
    <dgm:cxn modelId="{CF2A9EE5-1861-46EB-A064-A74614A61BA5}" type="presParOf" srcId="{DC48A40E-FE45-48B5-A2CA-F6895490878B}" destId="{B2FCEDE2-B84E-41EF-8D52-B1D13C366945}" srcOrd="0" destOrd="0" presId="urn:microsoft.com/office/officeart/2005/8/layout/hierarchy1"/>
    <dgm:cxn modelId="{5CD09CE3-B9EC-4356-87E7-82BE80CF27E4}" type="presParOf" srcId="{B2FCEDE2-B84E-41EF-8D52-B1D13C366945}" destId="{C74CD70E-D5D7-46F5-A580-B233AAC8804A}" srcOrd="0" destOrd="0" presId="urn:microsoft.com/office/officeart/2005/8/layout/hierarchy1"/>
    <dgm:cxn modelId="{F4D437E9-D080-4BD3-B639-9EF7D5255536}" type="presParOf" srcId="{B2FCEDE2-B84E-41EF-8D52-B1D13C366945}" destId="{775CE04C-3F4F-472B-A388-A21980E6BF90}" srcOrd="1" destOrd="0" presId="urn:microsoft.com/office/officeart/2005/8/layout/hierarchy1"/>
    <dgm:cxn modelId="{EB0C0517-3BC2-44A9-B6EB-75633B5D08C5}" type="presParOf" srcId="{DC48A40E-FE45-48B5-A2CA-F6895490878B}" destId="{91D818B0-EAC0-41C3-8EEC-D7CA1A6BBE1F}" srcOrd="1" destOrd="0" presId="urn:microsoft.com/office/officeart/2005/8/layout/hierarchy1"/>
    <dgm:cxn modelId="{5B5B3066-FCC6-4439-BD74-F401F521A5D0}" type="presParOf" srcId="{355C12DA-ABCE-4E22-90BF-5F258EA0F925}" destId="{20082772-65B4-4F47-8233-57526F46C1D0}" srcOrd="2" destOrd="0" presId="urn:microsoft.com/office/officeart/2005/8/layout/hierarchy1"/>
    <dgm:cxn modelId="{36A66DE3-AF83-494A-B287-D2C45D422B70}" type="presParOf" srcId="{355C12DA-ABCE-4E22-90BF-5F258EA0F925}" destId="{35C2E49F-3593-4D56-9DA3-C511B54DD820}" srcOrd="3" destOrd="0" presId="urn:microsoft.com/office/officeart/2005/8/layout/hierarchy1"/>
    <dgm:cxn modelId="{D47B76B8-E8C0-4B12-A95A-CF68EA2C988F}" type="presParOf" srcId="{35C2E49F-3593-4D56-9DA3-C511B54DD820}" destId="{EE31A73C-9E87-464B-8C10-236C577B1640}" srcOrd="0" destOrd="0" presId="urn:microsoft.com/office/officeart/2005/8/layout/hierarchy1"/>
    <dgm:cxn modelId="{9DFDEAB7-AF5C-4767-A5E1-C4D95E3BA55B}" type="presParOf" srcId="{EE31A73C-9E87-464B-8C10-236C577B1640}" destId="{13C85687-D2FB-45F0-AA23-A1D59B1B52F5}" srcOrd="0" destOrd="0" presId="urn:microsoft.com/office/officeart/2005/8/layout/hierarchy1"/>
    <dgm:cxn modelId="{14ACAF60-5822-4993-A90F-A8BDF3AF2682}" type="presParOf" srcId="{EE31A73C-9E87-464B-8C10-236C577B1640}" destId="{08DDCC67-FEDE-4955-8CD8-946B6A526897}" srcOrd="1" destOrd="0" presId="urn:microsoft.com/office/officeart/2005/8/layout/hierarchy1"/>
    <dgm:cxn modelId="{4E16A225-AE1A-409C-82E9-F733FD7E33E7}" type="presParOf" srcId="{35C2E49F-3593-4D56-9DA3-C511B54DD820}" destId="{4BB294A7-B7F1-4824-8652-F3A1B1B32E45}" srcOrd="1" destOrd="0" presId="urn:microsoft.com/office/officeart/2005/8/layout/hierarchy1"/>
    <dgm:cxn modelId="{265066B8-1ED5-4E9F-B2DA-C16149C2F234}" type="presParOf" srcId="{4BB294A7-B7F1-4824-8652-F3A1B1B32E45}" destId="{63FB173A-C803-4F7F-B91E-746F6A530C5C}" srcOrd="0" destOrd="0" presId="urn:microsoft.com/office/officeart/2005/8/layout/hierarchy1"/>
    <dgm:cxn modelId="{A89E4E99-AC32-451A-88E5-E615853D32F1}" type="presParOf" srcId="{4BB294A7-B7F1-4824-8652-F3A1B1B32E45}" destId="{56D1AE2B-6845-4712-B601-004ACC325DB4}" srcOrd="1" destOrd="0" presId="urn:microsoft.com/office/officeart/2005/8/layout/hierarchy1"/>
    <dgm:cxn modelId="{9FBAE073-7199-42CC-8BB2-FAD364BB8729}" type="presParOf" srcId="{56D1AE2B-6845-4712-B601-004ACC325DB4}" destId="{C63363E0-2ABC-4C2A-8E4F-30E99C515180}" srcOrd="0" destOrd="0" presId="urn:microsoft.com/office/officeart/2005/8/layout/hierarchy1"/>
    <dgm:cxn modelId="{3A13C474-3D87-4C3D-AA73-DB7017535FD0}" type="presParOf" srcId="{C63363E0-2ABC-4C2A-8E4F-30E99C515180}" destId="{BF444452-0B5A-44D0-91A3-FDA80ED3A1A8}" srcOrd="0" destOrd="0" presId="urn:microsoft.com/office/officeart/2005/8/layout/hierarchy1"/>
    <dgm:cxn modelId="{231A2C43-FF96-4AC5-9F17-E137123BF562}" type="presParOf" srcId="{C63363E0-2ABC-4C2A-8E4F-30E99C515180}" destId="{8F6AF995-AED2-42AC-9E77-6ACD63CE26A3}" srcOrd="1" destOrd="0" presId="urn:microsoft.com/office/officeart/2005/8/layout/hierarchy1"/>
    <dgm:cxn modelId="{9FC72187-7BA4-4115-A792-2DD6075D1331}" type="presParOf" srcId="{56D1AE2B-6845-4712-B601-004ACC325DB4}" destId="{DBD82724-F174-4772-A878-58A9AFF67567}" srcOrd="1" destOrd="0" presId="urn:microsoft.com/office/officeart/2005/8/layout/hierarchy1"/>
    <dgm:cxn modelId="{FBD836BD-4E5F-42DC-B703-A131B599B135}" type="presParOf" srcId="{4BB294A7-B7F1-4824-8652-F3A1B1B32E45}" destId="{889A6CC2-E27F-4968-94E1-85FE44CC055F}" srcOrd="2" destOrd="0" presId="urn:microsoft.com/office/officeart/2005/8/layout/hierarchy1"/>
    <dgm:cxn modelId="{44124B6F-DA21-404C-AE74-3EA92A7E86EF}" type="presParOf" srcId="{4BB294A7-B7F1-4824-8652-F3A1B1B32E45}" destId="{BE170656-3254-4ABF-B018-0F937C3606EB}" srcOrd="3" destOrd="0" presId="urn:microsoft.com/office/officeart/2005/8/layout/hierarchy1"/>
    <dgm:cxn modelId="{88C02F69-0CED-4E8B-824B-E0ACDE3C65C1}" type="presParOf" srcId="{BE170656-3254-4ABF-B018-0F937C3606EB}" destId="{6DC159D0-B0D2-4789-A13F-9A7A98FBDD24}" srcOrd="0" destOrd="0" presId="urn:microsoft.com/office/officeart/2005/8/layout/hierarchy1"/>
    <dgm:cxn modelId="{F5D8DFF4-DDF5-4B07-A6E3-28C091C8AEF9}" type="presParOf" srcId="{6DC159D0-B0D2-4789-A13F-9A7A98FBDD24}" destId="{8CFE6CC5-6428-400D-9A9D-856A8E6A998F}" srcOrd="0" destOrd="0" presId="urn:microsoft.com/office/officeart/2005/8/layout/hierarchy1"/>
    <dgm:cxn modelId="{384745B5-8CC5-408D-926D-521512A76597}" type="presParOf" srcId="{6DC159D0-B0D2-4789-A13F-9A7A98FBDD24}" destId="{375FFCCB-7DFD-4727-BF29-734A70CDABD1}" srcOrd="1" destOrd="0" presId="urn:microsoft.com/office/officeart/2005/8/layout/hierarchy1"/>
    <dgm:cxn modelId="{AB0EA785-59F6-43CF-A8E0-FA19D7C0AA54}" type="presParOf" srcId="{BE170656-3254-4ABF-B018-0F937C3606EB}" destId="{1480C2D2-095B-4731-9D41-33704FC7424C}" srcOrd="1" destOrd="0" presId="urn:microsoft.com/office/officeart/2005/8/layout/hierarchy1"/>
    <dgm:cxn modelId="{A3721FD7-941D-46B8-B854-18CF45984B1A}" type="presParOf" srcId="{355C12DA-ABCE-4E22-90BF-5F258EA0F925}" destId="{69B55D8D-9686-44A9-AC10-A579EF70829A}" srcOrd="4" destOrd="0" presId="urn:microsoft.com/office/officeart/2005/8/layout/hierarchy1"/>
    <dgm:cxn modelId="{2828633F-1753-4F17-B9E0-62FBB765DEDC}" type="presParOf" srcId="{355C12DA-ABCE-4E22-90BF-5F258EA0F925}" destId="{06CD12B4-9439-4574-997B-B437D5BDF69B}" srcOrd="5" destOrd="0" presId="urn:microsoft.com/office/officeart/2005/8/layout/hierarchy1"/>
    <dgm:cxn modelId="{431F2F27-D1B2-4518-B4B9-9C8F5DA8DEB6}" type="presParOf" srcId="{06CD12B4-9439-4574-997B-B437D5BDF69B}" destId="{3B9D1061-80C2-4C9F-B233-2F51AD255FAA}" srcOrd="0" destOrd="0" presId="urn:microsoft.com/office/officeart/2005/8/layout/hierarchy1"/>
    <dgm:cxn modelId="{0A297301-27B5-4920-82B3-8201E2A1B978}" type="presParOf" srcId="{3B9D1061-80C2-4C9F-B233-2F51AD255FAA}" destId="{E0D1EB9C-8EDE-4438-A946-FFCCBD3D96C3}" srcOrd="0" destOrd="0" presId="urn:microsoft.com/office/officeart/2005/8/layout/hierarchy1"/>
    <dgm:cxn modelId="{FD7FFD14-8427-43BD-AA0A-7EA5A64C949D}" type="presParOf" srcId="{3B9D1061-80C2-4C9F-B233-2F51AD255FAA}" destId="{FA4C8C4C-0B62-4CF9-8B93-81B6728C1FCA}" srcOrd="1" destOrd="0" presId="urn:microsoft.com/office/officeart/2005/8/layout/hierarchy1"/>
    <dgm:cxn modelId="{95761D8E-CA7E-403C-B7C0-1675C62E7F5D}" type="presParOf" srcId="{06CD12B4-9439-4574-997B-B437D5BDF69B}" destId="{1BFB08F8-9634-4F7A-AE2C-E011A409A479}" srcOrd="1" destOrd="0" presId="urn:microsoft.com/office/officeart/2005/8/layout/hierarchy1"/>
    <dgm:cxn modelId="{D075528F-7E2B-41FE-97FB-7BBB391ADB57}" type="presParOf" srcId="{355C12DA-ABCE-4E22-90BF-5F258EA0F925}" destId="{EAF8E927-7CC5-464D-A1E7-72A38E51B156}" srcOrd="6" destOrd="0" presId="urn:microsoft.com/office/officeart/2005/8/layout/hierarchy1"/>
    <dgm:cxn modelId="{AAEA2DE7-D14D-47DB-9AA5-8E6028E10EB9}" type="presParOf" srcId="{355C12DA-ABCE-4E22-90BF-5F258EA0F925}" destId="{910DF707-E862-4A50-AAC7-338F780A2121}" srcOrd="7" destOrd="0" presId="urn:microsoft.com/office/officeart/2005/8/layout/hierarchy1"/>
    <dgm:cxn modelId="{EE4822B7-C48E-493C-8C73-E473A0FD8CC5}" type="presParOf" srcId="{910DF707-E862-4A50-AAC7-338F780A2121}" destId="{11CFDD06-B838-4C0C-A5E0-9460DE4F5243}" srcOrd="0" destOrd="0" presId="urn:microsoft.com/office/officeart/2005/8/layout/hierarchy1"/>
    <dgm:cxn modelId="{23F2DBFA-3EAF-41D1-AE0A-6CEA724E7947}" type="presParOf" srcId="{11CFDD06-B838-4C0C-A5E0-9460DE4F5243}" destId="{2F968213-66E0-40FD-A6E1-0DC8C5A48486}" srcOrd="0" destOrd="0" presId="urn:microsoft.com/office/officeart/2005/8/layout/hierarchy1"/>
    <dgm:cxn modelId="{7AB11D92-CF55-41CE-BBC9-D3F110AC2A58}" type="presParOf" srcId="{11CFDD06-B838-4C0C-A5E0-9460DE4F5243}" destId="{64CB5322-7A1F-48B7-90FE-8A3A76859040}" srcOrd="1" destOrd="0" presId="urn:microsoft.com/office/officeart/2005/8/layout/hierarchy1"/>
    <dgm:cxn modelId="{09854E94-FCE0-4C71-84B3-3830B6729C7E}" type="presParOf" srcId="{910DF707-E862-4A50-AAC7-338F780A2121}" destId="{FF2B6910-D543-40F0-BF37-34442AA977A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42EEF28-B5A0-4449-88D1-B3CB6879A0D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E8B5897-7BBC-42F0-B7B0-BD8F32B85552}">
      <dgm:prSet phldrT="[Текст]" custT="1"/>
      <dgm:spPr/>
      <dgm:t>
        <a:bodyPr/>
        <a:lstStyle/>
        <a:p>
          <a:r>
            <a:rPr lang="ru-RU" sz="2800" dirty="0" smtClean="0"/>
            <a:t>ГОУ – профильный ресурсный центр</a:t>
          </a:r>
          <a:endParaRPr lang="ru-RU" sz="2800" dirty="0"/>
        </a:p>
      </dgm:t>
    </dgm:pt>
    <dgm:pt modelId="{3433E5F2-1518-45A6-A4CD-262D455A2244}" type="parTrans" cxnId="{88EDA5F8-14E3-4CA6-99B0-78AFDE5AB896}">
      <dgm:prSet/>
      <dgm:spPr/>
      <dgm:t>
        <a:bodyPr/>
        <a:lstStyle/>
        <a:p>
          <a:endParaRPr lang="ru-RU"/>
        </a:p>
      </dgm:t>
    </dgm:pt>
    <dgm:pt modelId="{EB44816E-48EA-4264-A96C-28C785A86425}" type="sibTrans" cxnId="{88EDA5F8-14E3-4CA6-99B0-78AFDE5AB896}">
      <dgm:prSet/>
      <dgm:spPr/>
      <dgm:t>
        <a:bodyPr/>
        <a:lstStyle/>
        <a:p>
          <a:endParaRPr lang="ru-RU"/>
        </a:p>
      </dgm:t>
    </dgm:pt>
    <dgm:pt modelId="{58523177-7523-4B07-A602-5A4FDD8BF4E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400" dirty="0" smtClean="0"/>
            <a:t>ГОУ –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400" dirty="0" smtClean="0"/>
            <a:t>опорная школа</a:t>
          </a:r>
          <a:endParaRPr lang="ru-RU" sz="2400" dirty="0"/>
        </a:p>
      </dgm:t>
    </dgm:pt>
    <dgm:pt modelId="{7FB227E6-AB00-4D78-8040-16E18ECFE200}" type="parTrans" cxnId="{83E4010F-CB30-4036-A5DD-7AEE0AC53797}">
      <dgm:prSet/>
      <dgm:spPr/>
      <dgm:t>
        <a:bodyPr/>
        <a:lstStyle/>
        <a:p>
          <a:endParaRPr lang="ru-RU"/>
        </a:p>
      </dgm:t>
    </dgm:pt>
    <dgm:pt modelId="{D60EEEE4-EA13-4DF3-A881-B835D8718C4D}" type="sibTrans" cxnId="{83E4010F-CB30-4036-A5DD-7AEE0AC53797}">
      <dgm:prSet/>
      <dgm:spPr/>
      <dgm:t>
        <a:bodyPr/>
        <a:lstStyle/>
        <a:p>
          <a:endParaRPr lang="ru-RU"/>
        </a:p>
      </dgm:t>
    </dgm:pt>
    <dgm:pt modelId="{03CCABC8-A9CF-426E-A368-6393F7358994}">
      <dgm:prSet phldrT="[Текст]" custT="1"/>
      <dgm:spPr/>
      <dgm:t>
        <a:bodyPr/>
        <a:lstStyle/>
        <a:p>
          <a:r>
            <a:rPr lang="ru-RU" sz="2400" dirty="0" smtClean="0"/>
            <a:t>МОУ</a:t>
          </a:r>
          <a:endParaRPr lang="ru-RU" sz="2400" dirty="0"/>
        </a:p>
      </dgm:t>
    </dgm:pt>
    <dgm:pt modelId="{617CA474-1078-4A9C-9AE7-F831CC3B067B}" type="parTrans" cxnId="{A5413AC6-70AE-49C1-9B04-A1F4E1A9CA2C}">
      <dgm:prSet/>
      <dgm:spPr/>
      <dgm:t>
        <a:bodyPr/>
        <a:lstStyle/>
        <a:p>
          <a:endParaRPr lang="ru-RU"/>
        </a:p>
      </dgm:t>
    </dgm:pt>
    <dgm:pt modelId="{FE10B1C4-9E3E-4E30-BBB8-FAE9E352D5FB}" type="sibTrans" cxnId="{A5413AC6-70AE-49C1-9B04-A1F4E1A9CA2C}">
      <dgm:prSet/>
      <dgm:spPr/>
      <dgm:t>
        <a:bodyPr/>
        <a:lstStyle/>
        <a:p>
          <a:endParaRPr lang="ru-RU"/>
        </a:p>
      </dgm:t>
    </dgm:pt>
    <dgm:pt modelId="{E8C5B05B-C780-46F7-A655-8648D4B12996}">
      <dgm:prSet phldrT="[Текст]" custT="1"/>
      <dgm:spPr/>
      <dgm:t>
        <a:bodyPr/>
        <a:lstStyle/>
        <a:p>
          <a:r>
            <a:rPr lang="ru-RU" sz="2400" dirty="0" smtClean="0"/>
            <a:t>МОУ</a:t>
          </a:r>
          <a:endParaRPr lang="ru-RU" sz="2400" dirty="0"/>
        </a:p>
      </dgm:t>
    </dgm:pt>
    <dgm:pt modelId="{8898C8AD-7BB1-4F5F-AF21-D9F0B806AFEE}" type="parTrans" cxnId="{313B79A0-4C99-4FAC-9517-3B72896D8D7A}">
      <dgm:prSet/>
      <dgm:spPr/>
      <dgm:t>
        <a:bodyPr/>
        <a:lstStyle/>
        <a:p>
          <a:endParaRPr lang="ru-RU"/>
        </a:p>
      </dgm:t>
    </dgm:pt>
    <dgm:pt modelId="{9FB2BC63-ED66-4055-8D5F-B6EF88184E28}" type="sibTrans" cxnId="{313B79A0-4C99-4FAC-9517-3B72896D8D7A}">
      <dgm:prSet/>
      <dgm:spPr/>
      <dgm:t>
        <a:bodyPr/>
        <a:lstStyle/>
        <a:p>
          <a:endParaRPr lang="ru-RU"/>
        </a:p>
      </dgm:t>
    </dgm:pt>
    <dgm:pt modelId="{B043F314-00E7-413A-81D0-A40D01466EEC}">
      <dgm:prSet phldrT="[Текст]" custT="1"/>
      <dgm:spPr/>
      <dgm:t>
        <a:bodyPr/>
        <a:lstStyle/>
        <a:p>
          <a:r>
            <a:rPr lang="ru-RU" sz="2400" dirty="0" smtClean="0"/>
            <a:t>МОУ  г. Кирова</a:t>
          </a:r>
          <a:endParaRPr lang="ru-RU" sz="2400" dirty="0"/>
        </a:p>
      </dgm:t>
    </dgm:pt>
    <dgm:pt modelId="{D52D374D-640E-450A-A1EB-0FCA8A05F1AE}" type="parTrans" cxnId="{BEAE8C0D-039B-447C-9DA9-844102DBBD1F}">
      <dgm:prSet/>
      <dgm:spPr/>
      <dgm:t>
        <a:bodyPr/>
        <a:lstStyle/>
        <a:p>
          <a:endParaRPr lang="ru-RU"/>
        </a:p>
      </dgm:t>
    </dgm:pt>
    <dgm:pt modelId="{83B8FBD6-BEBC-4233-B8CC-F070E6504673}" type="sibTrans" cxnId="{BEAE8C0D-039B-447C-9DA9-844102DBBD1F}">
      <dgm:prSet/>
      <dgm:spPr/>
      <dgm:t>
        <a:bodyPr/>
        <a:lstStyle/>
        <a:p>
          <a:endParaRPr lang="ru-RU"/>
        </a:p>
      </dgm:t>
    </dgm:pt>
    <dgm:pt modelId="{EBF958D2-510B-43D2-99D1-8DCC4007F933}">
      <dgm:prSet custT="1"/>
      <dgm:spPr/>
      <dgm:t>
        <a:bodyPr/>
        <a:lstStyle/>
        <a:p>
          <a:r>
            <a:rPr lang="ru-RU" sz="2400" dirty="0" smtClean="0"/>
            <a:t>МОУ</a:t>
          </a:r>
          <a:endParaRPr lang="ru-RU" sz="2400" dirty="0"/>
        </a:p>
      </dgm:t>
    </dgm:pt>
    <dgm:pt modelId="{F5760DF0-847B-4891-92B8-C5705AC6E728}" type="parTrans" cxnId="{D5F32B8C-7DAA-4603-8B58-FE852A3EF89C}">
      <dgm:prSet/>
      <dgm:spPr/>
      <dgm:t>
        <a:bodyPr/>
        <a:lstStyle/>
        <a:p>
          <a:endParaRPr lang="ru-RU"/>
        </a:p>
      </dgm:t>
    </dgm:pt>
    <dgm:pt modelId="{B6640675-9DA0-4720-82B4-6566FAD2E1B6}" type="sibTrans" cxnId="{D5F32B8C-7DAA-4603-8B58-FE852A3EF89C}">
      <dgm:prSet/>
      <dgm:spPr/>
      <dgm:t>
        <a:bodyPr/>
        <a:lstStyle/>
        <a:p>
          <a:endParaRPr lang="ru-RU"/>
        </a:p>
      </dgm:t>
    </dgm:pt>
    <dgm:pt modelId="{E0883DBB-FE58-4B8C-A5D9-EBAC36A7D4CF}">
      <dgm:prSet custT="1"/>
      <dgm:spPr/>
      <dgm:t>
        <a:bodyPr/>
        <a:lstStyle/>
        <a:p>
          <a:r>
            <a:rPr lang="ru-RU" sz="2400" dirty="0" smtClean="0"/>
            <a:t>МОУ г. Кирова</a:t>
          </a:r>
          <a:endParaRPr lang="ru-RU" sz="2400" dirty="0"/>
        </a:p>
      </dgm:t>
    </dgm:pt>
    <dgm:pt modelId="{CF0F1C41-0DFA-4D68-B559-88ABD06B5B36}" type="parTrans" cxnId="{78CAB010-B565-4B17-B3BC-98EE9FEA9912}">
      <dgm:prSet/>
      <dgm:spPr/>
      <dgm:t>
        <a:bodyPr/>
        <a:lstStyle/>
        <a:p>
          <a:endParaRPr lang="ru-RU"/>
        </a:p>
      </dgm:t>
    </dgm:pt>
    <dgm:pt modelId="{7989A0F1-940D-4199-B7FF-087A85356D37}" type="sibTrans" cxnId="{78CAB010-B565-4B17-B3BC-98EE9FEA9912}">
      <dgm:prSet/>
      <dgm:spPr/>
      <dgm:t>
        <a:bodyPr/>
        <a:lstStyle/>
        <a:p>
          <a:endParaRPr lang="ru-RU"/>
        </a:p>
      </dgm:t>
    </dgm:pt>
    <dgm:pt modelId="{C1740FC7-3A1C-44C9-A099-C8C066CB7120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400" dirty="0" smtClean="0"/>
            <a:t>ГОУ –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400" dirty="0" smtClean="0"/>
            <a:t>опорная школа</a:t>
          </a:r>
          <a:endParaRPr lang="ru-RU" sz="2400" dirty="0"/>
        </a:p>
      </dgm:t>
    </dgm:pt>
    <dgm:pt modelId="{122B17C6-3AC4-4FB6-92AE-B0546B515D25}" type="parTrans" cxnId="{DBFDB0ED-A829-46AD-9791-B66779945776}">
      <dgm:prSet/>
      <dgm:spPr/>
      <dgm:t>
        <a:bodyPr/>
        <a:lstStyle/>
        <a:p>
          <a:endParaRPr lang="ru-RU"/>
        </a:p>
      </dgm:t>
    </dgm:pt>
    <dgm:pt modelId="{5671E387-24D4-4B9B-85CF-EBDE7D3C8E47}" type="sibTrans" cxnId="{DBFDB0ED-A829-46AD-9791-B66779945776}">
      <dgm:prSet/>
      <dgm:spPr/>
      <dgm:t>
        <a:bodyPr/>
        <a:lstStyle/>
        <a:p>
          <a:endParaRPr lang="ru-RU"/>
        </a:p>
      </dgm:t>
    </dgm:pt>
    <dgm:pt modelId="{F2041801-335C-4BFE-92D7-D60C2FDE8974}">
      <dgm:prSet custT="1"/>
      <dgm:spPr/>
      <dgm:t>
        <a:bodyPr/>
        <a:lstStyle/>
        <a:p>
          <a:r>
            <a:rPr lang="ru-RU" sz="2400" dirty="0" smtClean="0"/>
            <a:t>МОУ</a:t>
          </a:r>
          <a:endParaRPr lang="ru-RU" sz="2400" dirty="0"/>
        </a:p>
      </dgm:t>
    </dgm:pt>
    <dgm:pt modelId="{4F78DB8F-32F9-484D-A159-27A1BAC9DF3D}" type="parTrans" cxnId="{DDBC0EF5-BA36-4CB3-9179-F07BA6F31753}">
      <dgm:prSet/>
      <dgm:spPr/>
      <dgm:t>
        <a:bodyPr/>
        <a:lstStyle/>
        <a:p>
          <a:endParaRPr lang="ru-RU"/>
        </a:p>
      </dgm:t>
    </dgm:pt>
    <dgm:pt modelId="{200536FD-48E4-4308-B0E5-A45999448804}" type="sibTrans" cxnId="{DDBC0EF5-BA36-4CB3-9179-F07BA6F31753}">
      <dgm:prSet/>
      <dgm:spPr/>
      <dgm:t>
        <a:bodyPr/>
        <a:lstStyle/>
        <a:p>
          <a:endParaRPr lang="ru-RU"/>
        </a:p>
      </dgm:t>
    </dgm:pt>
    <dgm:pt modelId="{BF940C52-ED88-4742-A1CD-BC67EDFF5BF0}" type="pres">
      <dgm:prSet presAssocID="{042EEF28-B5A0-4449-88D1-B3CB6879A0D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CEC5C17-597E-49B9-A624-6FA27C6CF4B8}" type="pres">
      <dgm:prSet presAssocID="{2E8B5897-7BBC-42F0-B7B0-BD8F32B85552}" presName="hierRoot1" presStyleCnt="0"/>
      <dgm:spPr/>
    </dgm:pt>
    <dgm:pt modelId="{6BCDD79C-CD54-41F9-9BB7-BD106425824E}" type="pres">
      <dgm:prSet presAssocID="{2E8B5897-7BBC-42F0-B7B0-BD8F32B85552}" presName="composite" presStyleCnt="0"/>
      <dgm:spPr/>
    </dgm:pt>
    <dgm:pt modelId="{E8048C15-35CF-490C-BAEE-C0E55DA7A887}" type="pres">
      <dgm:prSet presAssocID="{2E8B5897-7BBC-42F0-B7B0-BD8F32B85552}" presName="background" presStyleLbl="node0" presStyleIdx="0" presStyleCnt="1"/>
      <dgm:spPr/>
    </dgm:pt>
    <dgm:pt modelId="{FCFD3039-5CB8-4103-AE3F-30961AEA297F}" type="pres">
      <dgm:prSet presAssocID="{2E8B5897-7BBC-42F0-B7B0-BD8F32B85552}" presName="text" presStyleLbl="fgAcc0" presStyleIdx="0" presStyleCnt="1" custScaleX="412567" custLinFactY="-1208" custLinFactNeighborX="-591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5C12DA-ABCE-4E22-90BF-5F258EA0F925}" type="pres">
      <dgm:prSet presAssocID="{2E8B5897-7BBC-42F0-B7B0-BD8F32B85552}" presName="hierChild2" presStyleCnt="0"/>
      <dgm:spPr/>
    </dgm:pt>
    <dgm:pt modelId="{FA58021F-7626-4532-AB61-DF98B90A2934}" type="pres">
      <dgm:prSet presAssocID="{7FB227E6-AB00-4D78-8040-16E18ECFE200}" presName="Name10" presStyleLbl="parChTrans1D2" presStyleIdx="0" presStyleCnt="4"/>
      <dgm:spPr/>
      <dgm:t>
        <a:bodyPr/>
        <a:lstStyle/>
        <a:p>
          <a:endParaRPr lang="ru-RU"/>
        </a:p>
      </dgm:t>
    </dgm:pt>
    <dgm:pt modelId="{85A35195-D566-45B8-84E3-CD3AF5965BAF}" type="pres">
      <dgm:prSet presAssocID="{58523177-7523-4B07-A602-5A4FDD8BF4E4}" presName="hierRoot2" presStyleCnt="0"/>
      <dgm:spPr/>
    </dgm:pt>
    <dgm:pt modelId="{015A002A-8042-4EF3-AF92-0F6145DAEE43}" type="pres">
      <dgm:prSet presAssocID="{58523177-7523-4B07-A602-5A4FDD8BF4E4}" presName="composite2" presStyleCnt="0"/>
      <dgm:spPr/>
    </dgm:pt>
    <dgm:pt modelId="{AF333E40-50BC-433F-9E8D-03E4891AFAB1}" type="pres">
      <dgm:prSet presAssocID="{58523177-7523-4B07-A602-5A4FDD8BF4E4}" presName="background2" presStyleLbl="node2" presStyleIdx="0" presStyleCnt="4"/>
      <dgm:spPr/>
    </dgm:pt>
    <dgm:pt modelId="{1E5B6E47-2F0E-44D6-A63E-9D5D7438A973}" type="pres">
      <dgm:prSet presAssocID="{58523177-7523-4B07-A602-5A4FDD8BF4E4}" presName="text2" presStyleLbl="fgAcc2" presStyleIdx="0" presStyleCnt="4" custScaleX="164057" custScaleY="91254" custLinFactNeighborX="21956" custLinFactNeighborY="-369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4FE27E-B932-4FA3-BEC8-CE6375C2C464}" type="pres">
      <dgm:prSet presAssocID="{58523177-7523-4B07-A602-5A4FDD8BF4E4}" presName="hierChild3" presStyleCnt="0"/>
      <dgm:spPr/>
    </dgm:pt>
    <dgm:pt modelId="{701FA89C-CBAF-4416-B140-44FE9E88671B}" type="pres">
      <dgm:prSet presAssocID="{617CA474-1078-4A9C-9AE7-F831CC3B067B}" presName="Name17" presStyleLbl="parChTrans1D3" presStyleIdx="0" presStyleCnt="4"/>
      <dgm:spPr/>
      <dgm:t>
        <a:bodyPr/>
        <a:lstStyle/>
        <a:p>
          <a:endParaRPr lang="ru-RU"/>
        </a:p>
      </dgm:t>
    </dgm:pt>
    <dgm:pt modelId="{17820166-3BCC-44E1-B967-368A727198D9}" type="pres">
      <dgm:prSet presAssocID="{03CCABC8-A9CF-426E-A368-6393F7358994}" presName="hierRoot3" presStyleCnt="0"/>
      <dgm:spPr/>
    </dgm:pt>
    <dgm:pt modelId="{955FEAB2-1AE0-46ED-8E59-2A928F588E0B}" type="pres">
      <dgm:prSet presAssocID="{03CCABC8-A9CF-426E-A368-6393F7358994}" presName="composite3" presStyleCnt="0"/>
      <dgm:spPr/>
    </dgm:pt>
    <dgm:pt modelId="{3BD475FE-B9C1-4E7C-8C1D-86E871F1E3E7}" type="pres">
      <dgm:prSet presAssocID="{03CCABC8-A9CF-426E-A368-6393F7358994}" presName="background3" presStyleLbl="node3" presStyleIdx="0" presStyleCnt="4"/>
      <dgm:spPr/>
      <dgm:t>
        <a:bodyPr/>
        <a:lstStyle/>
        <a:p>
          <a:endParaRPr lang="ru-RU"/>
        </a:p>
      </dgm:t>
    </dgm:pt>
    <dgm:pt modelId="{381D1F61-A195-4829-814D-DA8E5A1D5041}" type="pres">
      <dgm:prSet presAssocID="{03CCABC8-A9CF-426E-A368-6393F7358994}" presName="text3" presStyleLbl="fgAcc3" presStyleIdx="0" presStyleCnt="4" custLinFactNeighborY="750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F90BF43-1E43-4F4C-8A28-CFC6BC197BCD}" type="pres">
      <dgm:prSet presAssocID="{03CCABC8-A9CF-426E-A368-6393F7358994}" presName="hierChild4" presStyleCnt="0"/>
      <dgm:spPr/>
    </dgm:pt>
    <dgm:pt modelId="{7C8B83DA-DCA3-49C4-9296-C9C7F0C852A5}" type="pres">
      <dgm:prSet presAssocID="{4F78DB8F-32F9-484D-A159-27A1BAC9DF3D}" presName="Name17" presStyleLbl="parChTrans1D3" presStyleIdx="1" presStyleCnt="4"/>
      <dgm:spPr/>
      <dgm:t>
        <a:bodyPr/>
        <a:lstStyle/>
        <a:p>
          <a:endParaRPr lang="ru-RU"/>
        </a:p>
      </dgm:t>
    </dgm:pt>
    <dgm:pt modelId="{DC48A40E-FE45-48B5-A2CA-F6895490878B}" type="pres">
      <dgm:prSet presAssocID="{F2041801-335C-4BFE-92D7-D60C2FDE8974}" presName="hierRoot3" presStyleCnt="0"/>
      <dgm:spPr/>
    </dgm:pt>
    <dgm:pt modelId="{B2FCEDE2-B84E-41EF-8D52-B1D13C366945}" type="pres">
      <dgm:prSet presAssocID="{F2041801-335C-4BFE-92D7-D60C2FDE8974}" presName="composite3" presStyleCnt="0"/>
      <dgm:spPr/>
    </dgm:pt>
    <dgm:pt modelId="{C74CD70E-D5D7-46F5-A580-B233AAC8804A}" type="pres">
      <dgm:prSet presAssocID="{F2041801-335C-4BFE-92D7-D60C2FDE8974}" presName="background3" presStyleLbl="node3" presStyleIdx="1" presStyleCnt="4"/>
      <dgm:spPr/>
    </dgm:pt>
    <dgm:pt modelId="{775CE04C-3F4F-472B-A388-A21980E6BF90}" type="pres">
      <dgm:prSet presAssocID="{F2041801-335C-4BFE-92D7-D60C2FDE8974}" presName="text3" presStyleLbl="fgAcc3" presStyleIdx="1" presStyleCnt="4" custLinFactNeighborY="750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D818B0-EAC0-41C3-8EEC-D7CA1A6BBE1F}" type="pres">
      <dgm:prSet presAssocID="{F2041801-335C-4BFE-92D7-D60C2FDE8974}" presName="hierChild4" presStyleCnt="0"/>
      <dgm:spPr/>
    </dgm:pt>
    <dgm:pt modelId="{20082772-65B4-4F47-8233-57526F46C1D0}" type="pres">
      <dgm:prSet presAssocID="{122B17C6-3AC4-4FB6-92AE-B0546B515D25}" presName="Name10" presStyleLbl="parChTrans1D2" presStyleIdx="1" presStyleCnt="4"/>
      <dgm:spPr/>
      <dgm:t>
        <a:bodyPr/>
        <a:lstStyle/>
        <a:p>
          <a:endParaRPr lang="ru-RU"/>
        </a:p>
      </dgm:t>
    </dgm:pt>
    <dgm:pt modelId="{35C2E49F-3593-4D56-9DA3-C511B54DD820}" type="pres">
      <dgm:prSet presAssocID="{C1740FC7-3A1C-44C9-A099-C8C066CB7120}" presName="hierRoot2" presStyleCnt="0"/>
      <dgm:spPr/>
    </dgm:pt>
    <dgm:pt modelId="{EE31A73C-9E87-464B-8C10-236C577B1640}" type="pres">
      <dgm:prSet presAssocID="{C1740FC7-3A1C-44C9-A099-C8C066CB7120}" presName="composite2" presStyleCnt="0"/>
      <dgm:spPr/>
    </dgm:pt>
    <dgm:pt modelId="{13C85687-D2FB-45F0-AA23-A1D59B1B52F5}" type="pres">
      <dgm:prSet presAssocID="{C1740FC7-3A1C-44C9-A099-C8C066CB7120}" presName="background2" presStyleLbl="node2" presStyleIdx="1" presStyleCnt="4"/>
      <dgm:spPr/>
    </dgm:pt>
    <dgm:pt modelId="{08DDCC67-FEDE-4955-8CD8-946B6A526897}" type="pres">
      <dgm:prSet presAssocID="{C1740FC7-3A1C-44C9-A099-C8C066CB7120}" presName="text2" presStyleLbl="fgAcc2" presStyleIdx="1" presStyleCnt="4" custScaleX="150066" custScaleY="85046" custLinFactNeighborX="-45973" custLinFactNeighborY="-355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BB294A7-B7F1-4824-8652-F3A1B1B32E45}" type="pres">
      <dgm:prSet presAssocID="{C1740FC7-3A1C-44C9-A099-C8C066CB7120}" presName="hierChild3" presStyleCnt="0"/>
      <dgm:spPr/>
    </dgm:pt>
    <dgm:pt modelId="{63FB173A-C803-4F7F-B91E-746F6A530C5C}" type="pres">
      <dgm:prSet presAssocID="{F5760DF0-847B-4891-92B8-C5705AC6E728}" presName="Name17" presStyleLbl="parChTrans1D3" presStyleIdx="2" presStyleCnt="4"/>
      <dgm:spPr/>
      <dgm:t>
        <a:bodyPr/>
        <a:lstStyle/>
        <a:p>
          <a:endParaRPr lang="ru-RU"/>
        </a:p>
      </dgm:t>
    </dgm:pt>
    <dgm:pt modelId="{56D1AE2B-6845-4712-B601-004ACC325DB4}" type="pres">
      <dgm:prSet presAssocID="{EBF958D2-510B-43D2-99D1-8DCC4007F933}" presName="hierRoot3" presStyleCnt="0"/>
      <dgm:spPr/>
    </dgm:pt>
    <dgm:pt modelId="{C63363E0-2ABC-4C2A-8E4F-30E99C515180}" type="pres">
      <dgm:prSet presAssocID="{EBF958D2-510B-43D2-99D1-8DCC4007F933}" presName="composite3" presStyleCnt="0"/>
      <dgm:spPr/>
    </dgm:pt>
    <dgm:pt modelId="{BF444452-0B5A-44D0-91A3-FDA80ED3A1A8}" type="pres">
      <dgm:prSet presAssocID="{EBF958D2-510B-43D2-99D1-8DCC4007F933}" presName="background3" presStyleLbl="node3" presStyleIdx="2" presStyleCnt="4"/>
      <dgm:spPr/>
    </dgm:pt>
    <dgm:pt modelId="{8F6AF995-AED2-42AC-9E77-6ACD63CE26A3}" type="pres">
      <dgm:prSet presAssocID="{EBF958D2-510B-43D2-99D1-8DCC4007F933}" presName="text3" presStyleLbl="fgAcc3" presStyleIdx="2" presStyleCnt="4" custLinFactNeighborY="750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D82724-F174-4772-A878-58A9AFF67567}" type="pres">
      <dgm:prSet presAssocID="{EBF958D2-510B-43D2-99D1-8DCC4007F933}" presName="hierChild4" presStyleCnt="0"/>
      <dgm:spPr/>
    </dgm:pt>
    <dgm:pt modelId="{889A6CC2-E27F-4968-94E1-85FE44CC055F}" type="pres">
      <dgm:prSet presAssocID="{8898C8AD-7BB1-4F5F-AF21-D9F0B806AFEE}" presName="Name17" presStyleLbl="parChTrans1D3" presStyleIdx="3" presStyleCnt="4"/>
      <dgm:spPr/>
      <dgm:t>
        <a:bodyPr/>
        <a:lstStyle/>
        <a:p>
          <a:endParaRPr lang="ru-RU"/>
        </a:p>
      </dgm:t>
    </dgm:pt>
    <dgm:pt modelId="{BE170656-3254-4ABF-B018-0F937C3606EB}" type="pres">
      <dgm:prSet presAssocID="{E8C5B05B-C780-46F7-A655-8648D4B12996}" presName="hierRoot3" presStyleCnt="0"/>
      <dgm:spPr/>
    </dgm:pt>
    <dgm:pt modelId="{6DC159D0-B0D2-4789-A13F-9A7A98FBDD24}" type="pres">
      <dgm:prSet presAssocID="{E8C5B05B-C780-46F7-A655-8648D4B12996}" presName="composite3" presStyleCnt="0"/>
      <dgm:spPr/>
    </dgm:pt>
    <dgm:pt modelId="{8CFE6CC5-6428-400D-9A9D-856A8E6A998F}" type="pres">
      <dgm:prSet presAssocID="{E8C5B05B-C780-46F7-A655-8648D4B12996}" presName="background3" presStyleLbl="node3" presStyleIdx="3" presStyleCnt="4"/>
      <dgm:spPr/>
    </dgm:pt>
    <dgm:pt modelId="{375FFCCB-7DFD-4727-BF29-734A70CDABD1}" type="pres">
      <dgm:prSet presAssocID="{E8C5B05B-C780-46F7-A655-8648D4B12996}" presName="text3" presStyleLbl="fgAcc3" presStyleIdx="3" presStyleCnt="4" custLinFactNeighborY="750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480C2D2-095B-4731-9D41-33704FC7424C}" type="pres">
      <dgm:prSet presAssocID="{E8C5B05B-C780-46F7-A655-8648D4B12996}" presName="hierChild4" presStyleCnt="0"/>
      <dgm:spPr/>
    </dgm:pt>
    <dgm:pt modelId="{69B55D8D-9686-44A9-AC10-A579EF70829A}" type="pres">
      <dgm:prSet presAssocID="{D52D374D-640E-450A-A1EB-0FCA8A05F1AE}" presName="Name10" presStyleLbl="parChTrans1D2" presStyleIdx="2" presStyleCnt="4"/>
      <dgm:spPr/>
      <dgm:t>
        <a:bodyPr/>
        <a:lstStyle/>
        <a:p>
          <a:endParaRPr lang="ru-RU"/>
        </a:p>
      </dgm:t>
    </dgm:pt>
    <dgm:pt modelId="{06CD12B4-9439-4574-997B-B437D5BDF69B}" type="pres">
      <dgm:prSet presAssocID="{B043F314-00E7-413A-81D0-A40D01466EEC}" presName="hierRoot2" presStyleCnt="0"/>
      <dgm:spPr/>
    </dgm:pt>
    <dgm:pt modelId="{3B9D1061-80C2-4C9F-B233-2F51AD255FAA}" type="pres">
      <dgm:prSet presAssocID="{B043F314-00E7-413A-81D0-A40D01466EEC}" presName="composite2" presStyleCnt="0"/>
      <dgm:spPr/>
    </dgm:pt>
    <dgm:pt modelId="{E0D1EB9C-8EDE-4438-A946-FFCCBD3D96C3}" type="pres">
      <dgm:prSet presAssocID="{B043F314-00E7-413A-81D0-A40D01466EEC}" presName="background2" presStyleLbl="node2" presStyleIdx="2" presStyleCnt="4"/>
      <dgm:spPr/>
    </dgm:pt>
    <dgm:pt modelId="{FA4C8C4C-0B62-4CF9-8B93-81B6728C1FCA}" type="pres">
      <dgm:prSet presAssocID="{B043F314-00E7-413A-81D0-A40D01466EEC}" presName="text2" presStyleLbl="fgAcc2" presStyleIdx="2" presStyleCnt="4" custScaleX="150062" custScaleY="44902" custLinFactNeighborX="-11617" custLinFactNeighborY="-304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FB08F8-9634-4F7A-AE2C-E011A409A479}" type="pres">
      <dgm:prSet presAssocID="{B043F314-00E7-413A-81D0-A40D01466EEC}" presName="hierChild3" presStyleCnt="0"/>
      <dgm:spPr/>
    </dgm:pt>
    <dgm:pt modelId="{EAF8E927-7CC5-464D-A1E7-72A38E51B156}" type="pres">
      <dgm:prSet presAssocID="{CF0F1C41-0DFA-4D68-B559-88ABD06B5B36}" presName="Name10" presStyleLbl="parChTrans1D2" presStyleIdx="3" presStyleCnt="4"/>
      <dgm:spPr/>
      <dgm:t>
        <a:bodyPr/>
        <a:lstStyle/>
        <a:p>
          <a:endParaRPr lang="ru-RU"/>
        </a:p>
      </dgm:t>
    </dgm:pt>
    <dgm:pt modelId="{910DF707-E862-4A50-AAC7-338F780A2121}" type="pres">
      <dgm:prSet presAssocID="{E0883DBB-FE58-4B8C-A5D9-EBAC36A7D4CF}" presName="hierRoot2" presStyleCnt="0"/>
      <dgm:spPr/>
    </dgm:pt>
    <dgm:pt modelId="{11CFDD06-B838-4C0C-A5E0-9460DE4F5243}" type="pres">
      <dgm:prSet presAssocID="{E0883DBB-FE58-4B8C-A5D9-EBAC36A7D4CF}" presName="composite2" presStyleCnt="0"/>
      <dgm:spPr/>
    </dgm:pt>
    <dgm:pt modelId="{2F968213-66E0-40FD-A6E1-0DC8C5A48486}" type="pres">
      <dgm:prSet presAssocID="{E0883DBB-FE58-4B8C-A5D9-EBAC36A7D4CF}" presName="background2" presStyleLbl="node2" presStyleIdx="3" presStyleCnt="4"/>
      <dgm:spPr/>
    </dgm:pt>
    <dgm:pt modelId="{64CB5322-7A1F-48B7-90FE-8A3A76859040}" type="pres">
      <dgm:prSet presAssocID="{E0883DBB-FE58-4B8C-A5D9-EBAC36A7D4CF}" presName="text2" presStyleLbl="fgAcc2" presStyleIdx="3" presStyleCnt="4" custScaleX="156286" custScaleY="43106" custLinFactNeighborX="-17352" custLinFactNeighborY="-317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F2B6910-D543-40F0-BF37-34442AA977A1}" type="pres">
      <dgm:prSet presAssocID="{E0883DBB-FE58-4B8C-A5D9-EBAC36A7D4CF}" presName="hierChild3" presStyleCnt="0"/>
      <dgm:spPr/>
    </dgm:pt>
  </dgm:ptLst>
  <dgm:cxnLst>
    <dgm:cxn modelId="{DDBC0EF5-BA36-4CB3-9179-F07BA6F31753}" srcId="{58523177-7523-4B07-A602-5A4FDD8BF4E4}" destId="{F2041801-335C-4BFE-92D7-D60C2FDE8974}" srcOrd="1" destOrd="0" parTransId="{4F78DB8F-32F9-484D-A159-27A1BAC9DF3D}" sibTransId="{200536FD-48E4-4308-B0E5-A45999448804}"/>
    <dgm:cxn modelId="{A5413AC6-70AE-49C1-9B04-A1F4E1A9CA2C}" srcId="{58523177-7523-4B07-A602-5A4FDD8BF4E4}" destId="{03CCABC8-A9CF-426E-A368-6393F7358994}" srcOrd="0" destOrd="0" parTransId="{617CA474-1078-4A9C-9AE7-F831CC3B067B}" sibTransId="{FE10B1C4-9E3E-4E30-BBB8-FAE9E352D5FB}"/>
    <dgm:cxn modelId="{88EDA5F8-14E3-4CA6-99B0-78AFDE5AB896}" srcId="{042EEF28-B5A0-4449-88D1-B3CB6879A0D7}" destId="{2E8B5897-7BBC-42F0-B7B0-BD8F32B85552}" srcOrd="0" destOrd="0" parTransId="{3433E5F2-1518-45A6-A4CD-262D455A2244}" sibTransId="{EB44816E-48EA-4264-A96C-28C785A86425}"/>
    <dgm:cxn modelId="{C52B407D-664E-438A-9056-CCC5D48B9C27}" type="presOf" srcId="{042EEF28-B5A0-4449-88D1-B3CB6879A0D7}" destId="{BF940C52-ED88-4742-A1CD-BC67EDFF5BF0}" srcOrd="0" destOrd="0" presId="urn:microsoft.com/office/officeart/2005/8/layout/hierarchy1"/>
    <dgm:cxn modelId="{83E4010F-CB30-4036-A5DD-7AEE0AC53797}" srcId="{2E8B5897-7BBC-42F0-B7B0-BD8F32B85552}" destId="{58523177-7523-4B07-A602-5A4FDD8BF4E4}" srcOrd="0" destOrd="0" parTransId="{7FB227E6-AB00-4D78-8040-16E18ECFE200}" sibTransId="{D60EEEE4-EA13-4DF3-A881-B835D8718C4D}"/>
    <dgm:cxn modelId="{0AB3A311-2519-43ED-89A9-2D44B0C38519}" type="presOf" srcId="{03CCABC8-A9CF-426E-A368-6393F7358994}" destId="{381D1F61-A195-4829-814D-DA8E5A1D5041}" srcOrd="0" destOrd="0" presId="urn:microsoft.com/office/officeart/2005/8/layout/hierarchy1"/>
    <dgm:cxn modelId="{9BA7E88E-1140-403C-8C44-376B2F6F8BC4}" type="presOf" srcId="{D52D374D-640E-450A-A1EB-0FCA8A05F1AE}" destId="{69B55D8D-9686-44A9-AC10-A579EF70829A}" srcOrd="0" destOrd="0" presId="urn:microsoft.com/office/officeart/2005/8/layout/hierarchy1"/>
    <dgm:cxn modelId="{20706EA3-820C-448D-A46E-1937A1CA8C3C}" type="presOf" srcId="{F2041801-335C-4BFE-92D7-D60C2FDE8974}" destId="{775CE04C-3F4F-472B-A388-A21980E6BF90}" srcOrd="0" destOrd="0" presId="urn:microsoft.com/office/officeart/2005/8/layout/hierarchy1"/>
    <dgm:cxn modelId="{DBFDB0ED-A829-46AD-9791-B66779945776}" srcId="{2E8B5897-7BBC-42F0-B7B0-BD8F32B85552}" destId="{C1740FC7-3A1C-44C9-A099-C8C066CB7120}" srcOrd="1" destOrd="0" parTransId="{122B17C6-3AC4-4FB6-92AE-B0546B515D25}" sibTransId="{5671E387-24D4-4B9B-85CF-EBDE7D3C8E47}"/>
    <dgm:cxn modelId="{9C35EC53-CB3B-4202-955C-551ED4FF04E1}" type="presOf" srcId="{B043F314-00E7-413A-81D0-A40D01466EEC}" destId="{FA4C8C4C-0B62-4CF9-8B93-81B6728C1FCA}" srcOrd="0" destOrd="0" presId="urn:microsoft.com/office/officeart/2005/8/layout/hierarchy1"/>
    <dgm:cxn modelId="{6D3BA4A2-362D-4851-8FFA-01CC53652CB7}" type="presOf" srcId="{2E8B5897-7BBC-42F0-B7B0-BD8F32B85552}" destId="{FCFD3039-5CB8-4103-AE3F-30961AEA297F}" srcOrd="0" destOrd="0" presId="urn:microsoft.com/office/officeart/2005/8/layout/hierarchy1"/>
    <dgm:cxn modelId="{0EC2DC6A-03DC-43FF-9DCA-B2F0D98E7E4B}" type="presOf" srcId="{4F78DB8F-32F9-484D-A159-27A1BAC9DF3D}" destId="{7C8B83DA-DCA3-49C4-9296-C9C7F0C852A5}" srcOrd="0" destOrd="0" presId="urn:microsoft.com/office/officeart/2005/8/layout/hierarchy1"/>
    <dgm:cxn modelId="{29C46761-7AEE-4DDE-9D48-8038714167D1}" type="presOf" srcId="{58523177-7523-4B07-A602-5A4FDD8BF4E4}" destId="{1E5B6E47-2F0E-44D6-A63E-9D5D7438A973}" srcOrd="0" destOrd="0" presId="urn:microsoft.com/office/officeart/2005/8/layout/hierarchy1"/>
    <dgm:cxn modelId="{C708D373-E0D1-4C04-84C0-DA3F2E5589D1}" type="presOf" srcId="{E0883DBB-FE58-4B8C-A5D9-EBAC36A7D4CF}" destId="{64CB5322-7A1F-48B7-90FE-8A3A76859040}" srcOrd="0" destOrd="0" presId="urn:microsoft.com/office/officeart/2005/8/layout/hierarchy1"/>
    <dgm:cxn modelId="{C9A0C05B-DE58-4143-A475-CDC34BBB3CF1}" type="presOf" srcId="{7FB227E6-AB00-4D78-8040-16E18ECFE200}" destId="{FA58021F-7626-4532-AB61-DF98B90A2934}" srcOrd="0" destOrd="0" presId="urn:microsoft.com/office/officeart/2005/8/layout/hierarchy1"/>
    <dgm:cxn modelId="{4F4DC52B-5396-4B62-81EC-8AEE4863F0A5}" type="presOf" srcId="{EBF958D2-510B-43D2-99D1-8DCC4007F933}" destId="{8F6AF995-AED2-42AC-9E77-6ACD63CE26A3}" srcOrd="0" destOrd="0" presId="urn:microsoft.com/office/officeart/2005/8/layout/hierarchy1"/>
    <dgm:cxn modelId="{B582AA21-62EF-40EC-B263-42BE9A1BCF1A}" type="presOf" srcId="{F5760DF0-847B-4891-92B8-C5705AC6E728}" destId="{63FB173A-C803-4F7F-B91E-746F6A530C5C}" srcOrd="0" destOrd="0" presId="urn:microsoft.com/office/officeart/2005/8/layout/hierarchy1"/>
    <dgm:cxn modelId="{6A9E737A-33EE-407E-83BD-54596C76DCD7}" type="presOf" srcId="{CF0F1C41-0DFA-4D68-B559-88ABD06B5B36}" destId="{EAF8E927-7CC5-464D-A1E7-72A38E51B156}" srcOrd="0" destOrd="0" presId="urn:microsoft.com/office/officeart/2005/8/layout/hierarchy1"/>
    <dgm:cxn modelId="{EF5E145B-A7B1-4470-BD0E-B22BE76DD636}" type="presOf" srcId="{E8C5B05B-C780-46F7-A655-8648D4B12996}" destId="{375FFCCB-7DFD-4727-BF29-734A70CDABD1}" srcOrd="0" destOrd="0" presId="urn:microsoft.com/office/officeart/2005/8/layout/hierarchy1"/>
    <dgm:cxn modelId="{E3300DCB-8434-412B-9591-D9A3400CB013}" type="presOf" srcId="{C1740FC7-3A1C-44C9-A099-C8C066CB7120}" destId="{08DDCC67-FEDE-4955-8CD8-946B6A526897}" srcOrd="0" destOrd="0" presId="urn:microsoft.com/office/officeart/2005/8/layout/hierarchy1"/>
    <dgm:cxn modelId="{E8D678EF-B60F-4F25-9866-A719F2DC0A61}" type="presOf" srcId="{122B17C6-3AC4-4FB6-92AE-B0546B515D25}" destId="{20082772-65B4-4F47-8233-57526F46C1D0}" srcOrd="0" destOrd="0" presId="urn:microsoft.com/office/officeart/2005/8/layout/hierarchy1"/>
    <dgm:cxn modelId="{78CAB010-B565-4B17-B3BC-98EE9FEA9912}" srcId="{2E8B5897-7BBC-42F0-B7B0-BD8F32B85552}" destId="{E0883DBB-FE58-4B8C-A5D9-EBAC36A7D4CF}" srcOrd="3" destOrd="0" parTransId="{CF0F1C41-0DFA-4D68-B559-88ABD06B5B36}" sibTransId="{7989A0F1-940D-4199-B7FF-087A85356D37}"/>
    <dgm:cxn modelId="{BEAE8C0D-039B-447C-9DA9-844102DBBD1F}" srcId="{2E8B5897-7BBC-42F0-B7B0-BD8F32B85552}" destId="{B043F314-00E7-413A-81D0-A40D01466EEC}" srcOrd="2" destOrd="0" parTransId="{D52D374D-640E-450A-A1EB-0FCA8A05F1AE}" sibTransId="{83B8FBD6-BEBC-4233-B8CC-F070E6504673}"/>
    <dgm:cxn modelId="{313B79A0-4C99-4FAC-9517-3B72896D8D7A}" srcId="{C1740FC7-3A1C-44C9-A099-C8C066CB7120}" destId="{E8C5B05B-C780-46F7-A655-8648D4B12996}" srcOrd="1" destOrd="0" parTransId="{8898C8AD-7BB1-4F5F-AF21-D9F0B806AFEE}" sibTransId="{9FB2BC63-ED66-4055-8D5F-B6EF88184E28}"/>
    <dgm:cxn modelId="{4FCF2301-60F6-4FDD-8C3B-AF78282A100C}" type="presOf" srcId="{617CA474-1078-4A9C-9AE7-F831CC3B067B}" destId="{701FA89C-CBAF-4416-B140-44FE9E88671B}" srcOrd="0" destOrd="0" presId="urn:microsoft.com/office/officeart/2005/8/layout/hierarchy1"/>
    <dgm:cxn modelId="{D5F32B8C-7DAA-4603-8B58-FE852A3EF89C}" srcId="{C1740FC7-3A1C-44C9-A099-C8C066CB7120}" destId="{EBF958D2-510B-43D2-99D1-8DCC4007F933}" srcOrd="0" destOrd="0" parTransId="{F5760DF0-847B-4891-92B8-C5705AC6E728}" sibTransId="{B6640675-9DA0-4720-82B4-6566FAD2E1B6}"/>
    <dgm:cxn modelId="{5AFBE436-1011-4850-B76C-C6B17A96A251}" type="presOf" srcId="{8898C8AD-7BB1-4F5F-AF21-D9F0B806AFEE}" destId="{889A6CC2-E27F-4968-94E1-85FE44CC055F}" srcOrd="0" destOrd="0" presId="urn:microsoft.com/office/officeart/2005/8/layout/hierarchy1"/>
    <dgm:cxn modelId="{ED1B58BF-0BD2-4AFC-9660-950BEF6E4A15}" type="presParOf" srcId="{BF940C52-ED88-4742-A1CD-BC67EDFF5BF0}" destId="{4CEC5C17-597E-49B9-A624-6FA27C6CF4B8}" srcOrd="0" destOrd="0" presId="urn:microsoft.com/office/officeart/2005/8/layout/hierarchy1"/>
    <dgm:cxn modelId="{6AE14B0C-83E7-4B6E-8279-180B030D9FFA}" type="presParOf" srcId="{4CEC5C17-597E-49B9-A624-6FA27C6CF4B8}" destId="{6BCDD79C-CD54-41F9-9BB7-BD106425824E}" srcOrd="0" destOrd="0" presId="urn:microsoft.com/office/officeart/2005/8/layout/hierarchy1"/>
    <dgm:cxn modelId="{B44709F4-0146-4166-A493-64385AAD20E3}" type="presParOf" srcId="{6BCDD79C-CD54-41F9-9BB7-BD106425824E}" destId="{E8048C15-35CF-490C-BAEE-C0E55DA7A887}" srcOrd="0" destOrd="0" presId="urn:microsoft.com/office/officeart/2005/8/layout/hierarchy1"/>
    <dgm:cxn modelId="{B40378A6-6514-422A-9054-DC2BBEB2F4A9}" type="presParOf" srcId="{6BCDD79C-CD54-41F9-9BB7-BD106425824E}" destId="{FCFD3039-5CB8-4103-AE3F-30961AEA297F}" srcOrd="1" destOrd="0" presId="urn:microsoft.com/office/officeart/2005/8/layout/hierarchy1"/>
    <dgm:cxn modelId="{60F29A60-78CE-43DC-B5DA-6621C7A54FA2}" type="presParOf" srcId="{4CEC5C17-597E-49B9-A624-6FA27C6CF4B8}" destId="{355C12DA-ABCE-4E22-90BF-5F258EA0F925}" srcOrd="1" destOrd="0" presId="urn:microsoft.com/office/officeart/2005/8/layout/hierarchy1"/>
    <dgm:cxn modelId="{1AADC175-D1D3-46EA-AA6A-0E656932BBF8}" type="presParOf" srcId="{355C12DA-ABCE-4E22-90BF-5F258EA0F925}" destId="{FA58021F-7626-4532-AB61-DF98B90A2934}" srcOrd="0" destOrd="0" presId="urn:microsoft.com/office/officeart/2005/8/layout/hierarchy1"/>
    <dgm:cxn modelId="{5724AAE2-EAB6-43CA-B367-FDCF658F2C4B}" type="presParOf" srcId="{355C12DA-ABCE-4E22-90BF-5F258EA0F925}" destId="{85A35195-D566-45B8-84E3-CD3AF5965BAF}" srcOrd="1" destOrd="0" presId="urn:microsoft.com/office/officeart/2005/8/layout/hierarchy1"/>
    <dgm:cxn modelId="{D5866E43-15D3-4BE5-9BEB-AE18DBC18784}" type="presParOf" srcId="{85A35195-D566-45B8-84E3-CD3AF5965BAF}" destId="{015A002A-8042-4EF3-AF92-0F6145DAEE43}" srcOrd="0" destOrd="0" presId="urn:microsoft.com/office/officeart/2005/8/layout/hierarchy1"/>
    <dgm:cxn modelId="{19A50CA5-166F-4CD3-A866-F61D4ED82103}" type="presParOf" srcId="{015A002A-8042-4EF3-AF92-0F6145DAEE43}" destId="{AF333E40-50BC-433F-9E8D-03E4891AFAB1}" srcOrd="0" destOrd="0" presId="urn:microsoft.com/office/officeart/2005/8/layout/hierarchy1"/>
    <dgm:cxn modelId="{42E1D870-C541-4D71-B573-E32BA55C7D8F}" type="presParOf" srcId="{015A002A-8042-4EF3-AF92-0F6145DAEE43}" destId="{1E5B6E47-2F0E-44D6-A63E-9D5D7438A973}" srcOrd="1" destOrd="0" presId="urn:microsoft.com/office/officeart/2005/8/layout/hierarchy1"/>
    <dgm:cxn modelId="{9943823F-7C7A-4EBD-8B6C-EEFA81A568A8}" type="presParOf" srcId="{85A35195-D566-45B8-84E3-CD3AF5965BAF}" destId="{BE4FE27E-B932-4FA3-BEC8-CE6375C2C464}" srcOrd="1" destOrd="0" presId="urn:microsoft.com/office/officeart/2005/8/layout/hierarchy1"/>
    <dgm:cxn modelId="{C48C1059-ED8A-44FB-9BFA-C8FDBFB91818}" type="presParOf" srcId="{BE4FE27E-B932-4FA3-BEC8-CE6375C2C464}" destId="{701FA89C-CBAF-4416-B140-44FE9E88671B}" srcOrd="0" destOrd="0" presId="urn:microsoft.com/office/officeart/2005/8/layout/hierarchy1"/>
    <dgm:cxn modelId="{3AE3C6A7-58B5-4B85-9407-23A2AB311529}" type="presParOf" srcId="{BE4FE27E-B932-4FA3-BEC8-CE6375C2C464}" destId="{17820166-3BCC-44E1-B967-368A727198D9}" srcOrd="1" destOrd="0" presId="urn:microsoft.com/office/officeart/2005/8/layout/hierarchy1"/>
    <dgm:cxn modelId="{E26928BA-02EE-4746-AB44-98448B22E739}" type="presParOf" srcId="{17820166-3BCC-44E1-B967-368A727198D9}" destId="{955FEAB2-1AE0-46ED-8E59-2A928F588E0B}" srcOrd="0" destOrd="0" presId="urn:microsoft.com/office/officeart/2005/8/layout/hierarchy1"/>
    <dgm:cxn modelId="{659F5047-8DF3-4565-BC3B-43B557CCCCAE}" type="presParOf" srcId="{955FEAB2-1AE0-46ED-8E59-2A928F588E0B}" destId="{3BD475FE-B9C1-4E7C-8C1D-86E871F1E3E7}" srcOrd="0" destOrd="0" presId="urn:microsoft.com/office/officeart/2005/8/layout/hierarchy1"/>
    <dgm:cxn modelId="{5F8576A7-291D-4DD5-BE53-ECE0FFA6F970}" type="presParOf" srcId="{955FEAB2-1AE0-46ED-8E59-2A928F588E0B}" destId="{381D1F61-A195-4829-814D-DA8E5A1D5041}" srcOrd="1" destOrd="0" presId="urn:microsoft.com/office/officeart/2005/8/layout/hierarchy1"/>
    <dgm:cxn modelId="{7C48228B-E41B-435B-9ABA-081A9A7924EB}" type="presParOf" srcId="{17820166-3BCC-44E1-B967-368A727198D9}" destId="{9F90BF43-1E43-4F4C-8A28-CFC6BC197BCD}" srcOrd="1" destOrd="0" presId="urn:microsoft.com/office/officeart/2005/8/layout/hierarchy1"/>
    <dgm:cxn modelId="{6ACD83F6-2143-4D6A-A245-EC583A52C58B}" type="presParOf" srcId="{BE4FE27E-B932-4FA3-BEC8-CE6375C2C464}" destId="{7C8B83DA-DCA3-49C4-9296-C9C7F0C852A5}" srcOrd="2" destOrd="0" presId="urn:microsoft.com/office/officeart/2005/8/layout/hierarchy1"/>
    <dgm:cxn modelId="{CC9A0414-5BE1-4822-92E3-87D3414CC84C}" type="presParOf" srcId="{BE4FE27E-B932-4FA3-BEC8-CE6375C2C464}" destId="{DC48A40E-FE45-48B5-A2CA-F6895490878B}" srcOrd="3" destOrd="0" presId="urn:microsoft.com/office/officeart/2005/8/layout/hierarchy1"/>
    <dgm:cxn modelId="{60BC4A75-DD32-4258-833E-455E92BD74CB}" type="presParOf" srcId="{DC48A40E-FE45-48B5-A2CA-F6895490878B}" destId="{B2FCEDE2-B84E-41EF-8D52-B1D13C366945}" srcOrd="0" destOrd="0" presId="urn:microsoft.com/office/officeart/2005/8/layout/hierarchy1"/>
    <dgm:cxn modelId="{B193AFBA-3E9C-49B0-BB45-CEE66C17D4FC}" type="presParOf" srcId="{B2FCEDE2-B84E-41EF-8D52-B1D13C366945}" destId="{C74CD70E-D5D7-46F5-A580-B233AAC8804A}" srcOrd="0" destOrd="0" presId="urn:microsoft.com/office/officeart/2005/8/layout/hierarchy1"/>
    <dgm:cxn modelId="{C1A5444E-EB72-4E96-B48A-7FA4F16D7B46}" type="presParOf" srcId="{B2FCEDE2-B84E-41EF-8D52-B1D13C366945}" destId="{775CE04C-3F4F-472B-A388-A21980E6BF90}" srcOrd="1" destOrd="0" presId="urn:microsoft.com/office/officeart/2005/8/layout/hierarchy1"/>
    <dgm:cxn modelId="{2922AED3-FA78-4119-99AD-C92B0D8B24CB}" type="presParOf" srcId="{DC48A40E-FE45-48B5-A2CA-F6895490878B}" destId="{91D818B0-EAC0-41C3-8EEC-D7CA1A6BBE1F}" srcOrd="1" destOrd="0" presId="urn:microsoft.com/office/officeart/2005/8/layout/hierarchy1"/>
    <dgm:cxn modelId="{402DF61C-09BA-4905-A1DC-CB3231AF91AF}" type="presParOf" srcId="{355C12DA-ABCE-4E22-90BF-5F258EA0F925}" destId="{20082772-65B4-4F47-8233-57526F46C1D0}" srcOrd="2" destOrd="0" presId="urn:microsoft.com/office/officeart/2005/8/layout/hierarchy1"/>
    <dgm:cxn modelId="{C001F3F6-A979-45B9-B9C0-81C5B1AE9DA5}" type="presParOf" srcId="{355C12DA-ABCE-4E22-90BF-5F258EA0F925}" destId="{35C2E49F-3593-4D56-9DA3-C511B54DD820}" srcOrd="3" destOrd="0" presId="urn:microsoft.com/office/officeart/2005/8/layout/hierarchy1"/>
    <dgm:cxn modelId="{8DF6944C-E229-4E0B-AFBB-1DF3856D6322}" type="presParOf" srcId="{35C2E49F-3593-4D56-9DA3-C511B54DD820}" destId="{EE31A73C-9E87-464B-8C10-236C577B1640}" srcOrd="0" destOrd="0" presId="urn:microsoft.com/office/officeart/2005/8/layout/hierarchy1"/>
    <dgm:cxn modelId="{8E477EE8-7AB2-4278-A5C9-75E574D542C7}" type="presParOf" srcId="{EE31A73C-9E87-464B-8C10-236C577B1640}" destId="{13C85687-D2FB-45F0-AA23-A1D59B1B52F5}" srcOrd="0" destOrd="0" presId="urn:microsoft.com/office/officeart/2005/8/layout/hierarchy1"/>
    <dgm:cxn modelId="{28352DF6-39DB-4B3E-9F91-6DF114980A6F}" type="presParOf" srcId="{EE31A73C-9E87-464B-8C10-236C577B1640}" destId="{08DDCC67-FEDE-4955-8CD8-946B6A526897}" srcOrd="1" destOrd="0" presId="urn:microsoft.com/office/officeart/2005/8/layout/hierarchy1"/>
    <dgm:cxn modelId="{2BE186AF-0A67-44E6-ABBB-A2AAB59E06C2}" type="presParOf" srcId="{35C2E49F-3593-4D56-9DA3-C511B54DD820}" destId="{4BB294A7-B7F1-4824-8652-F3A1B1B32E45}" srcOrd="1" destOrd="0" presId="urn:microsoft.com/office/officeart/2005/8/layout/hierarchy1"/>
    <dgm:cxn modelId="{1C66B2EA-1465-4364-80B1-1C384B9FB1B8}" type="presParOf" srcId="{4BB294A7-B7F1-4824-8652-F3A1B1B32E45}" destId="{63FB173A-C803-4F7F-B91E-746F6A530C5C}" srcOrd="0" destOrd="0" presId="urn:microsoft.com/office/officeart/2005/8/layout/hierarchy1"/>
    <dgm:cxn modelId="{8057D0BC-4440-4797-8706-2586F1F89C83}" type="presParOf" srcId="{4BB294A7-B7F1-4824-8652-F3A1B1B32E45}" destId="{56D1AE2B-6845-4712-B601-004ACC325DB4}" srcOrd="1" destOrd="0" presId="urn:microsoft.com/office/officeart/2005/8/layout/hierarchy1"/>
    <dgm:cxn modelId="{33E3621C-C693-45E9-96B2-CA8CF104D702}" type="presParOf" srcId="{56D1AE2B-6845-4712-B601-004ACC325DB4}" destId="{C63363E0-2ABC-4C2A-8E4F-30E99C515180}" srcOrd="0" destOrd="0" presId="urn:microsoft.com/office/officeart/2005/8/layout/hierarchy1"/>
    <dgm:cxn modelId="{1F174962-FA84-4E78-9FB3-44D54392F373}" type="presParOf" srcId="{C63363E0-2ABC-4C2A-8E4F-30E99C515180}" destId="{BF444452-0B5A-44D0-91A3-FDA80ED3A1A8}" srcOrd="0" destOrd="0" presId="urn:microsoft.com/office/officeart/2005/8/layout/hierarchy1"/>
    <dgm:cxn modelId="{51371BB1-6920-4846-A532-8C6A5686B6FA}" type="presParOf" srcId="{C63363E0-2ABC-4C2A-8E4F-30E99C515180}" destId="{8F6AF995-AED2-42AC-9E77-6ACD63CE26A3}" srcOrd="1" destOrd="0" presId="urn:microsoft.com/office/officeart/2005/8/layout/hierarchy1"/>
    <dgm:cxn modelId="{CEF60436-FA0D-4D94-81E3-04D05F9DB611}" type="presParOf" srcId="{56D1AE2B-6845-4712-B601-004ACC325DB4}" destId="{DBD82724-F174-4772-A878-58A9AFF67567}" srcOrd="1" destOrd="0" presId="urn:microsoft.com/office/officeart/2005/8/layout/hierarchy1"/>
    <dgm:cxn modelId="{813E3231-9EB0-49CB-8D5A-3724EAA9229F}" type="presParOf" srcId="{4BB294A7-B7F1-4824-8652-F3A1B1B32E45}" destId="{889A6CC2-E27F-4968-94E1-85FE44CC055F}" srcOrd="2" destOrd="0" presId="urn:microsoft.com/office/officeart/2005/8/layout/hierarchy1"/>
    <dgm:cxn modelId="{BC4DD2A0-0A0A-44EF-A87A-A9949DFE7F35}" type="presParOf" srcId="{4BB294A7-B7F1-4824-8652-F3A1B1B32E45}" destId="{BE170656-3254-4ABF-B018-0F937C3606EB}" srcOrd="3" destOrd="0" presId="urn:microsoft.com/office/officeart/2005/8/layout/hierarchy1"/>
    <dgm:cxn modelId="{EF80EF88-3E08-4D72-8EBE-A4BBED4AEA81}" type="presParOf" srcId="{BE170656-3254-4ABF-B018-0F937C3606EB}" destId="{6DC159D0-B0D2-4789-A13F-9A7A98FBDD24}" srcOrd="0" destOrd="0" presId="urn:microsoft.com/office/officeart/2005/8/layout/hierarchy1"/>
    <dgm:cxn modelId="{77FF5630-8E64-4F7B-AAB4-1985FA0C21B9}" type="presParOf" srcId="{6DC159D0-B0D2-4789-A13F-9A7A98FBDD24}" destId="{8CFE6CC5-6428-400D-9A9D-856A8E6A998F}" srcOrd="0" destOrd="0" presId="urn:microsoft.com/office/officeart/2005/8/layout/hierarchy1"/>
    <dgm:cxn modelId="{474ABC67-E612-4CFF-96D8-241BBEDBB186}" type="presParOf" srcId="{6DC159D0-B0D2-4789-A13F-9A7A98FBDD24}" destId="{375FFCCB-7DFD-4727-BF29-734A70CDABD1}" srcOrd="1" destOrd="0" presId="urn:microsoft.com/office/officeart/2005/8/layout/hierarchy1"/>
    <dgm:cxn modelId="{026FA36D-1D3C-482F-BF62-3A977D49DB19}" type="presParOf" srcId="{BE170656-3254-4ABF-B018-0F937C3606EB}" destId="{1480C2D2-095B-4731-9D41-33704FC7424C}" srcOrd="1" destOrd="0" presId="urn:microsoft.com/office/officeart/2005/8/layout/hierarchy1"/>
    <dgm:cxn modelId="{5FBC6CE1-7BC0-4D8F-9A7D-2788D38A2367}" type="presParOf" srcId="{355C12DA-ABCE-4E22-90BF-5F258EA0F925}" destId="{69B55D8D-9686-44A9-AC10-A579EF70829A}" srcOrd="4" destOrd="0" presId="urn:microsoft.com/office/officeart/2005/8/layout/hierarchy1"/>
    <dgm:cxn modelId="{8590311E-548F-4FB0-BD41-8102003BAD32}" type="presParOf" srcId="{355C12DA-ABCE-4E22-90BF-5F258EA0F925}" destId="{06CD12B4-9439-4574-997B-B437D5BDF69B}" srcOrd="5" destOrd="0" presId="urn:microsoft.com/office/officeart/2005/8/layout/hierarchy1"/>
    <dgm:cxn modelId="{A7F4CDF7-5308-4788-91AF-FB7CD093FDF3}" type="presParOf" srcId="{06CD12B4-9439-4574-997B-B437D5BDF69B}" destId="{3B9D1061-80C2-4C9F-B233-2F51AD255FAA}" srcOrd="0" destOrd="0" presId="urn:microsoft.com/office/officeart/2005/8/layout/hierarchy1"/>
    <dgm:cxn modelId="{7F2D41B3-0BEF-496C-AD18-9E222200F706}" type="presParOf" srcId="{3B9D1061-80C2-4C9F-B233-2F51AD255FAA}" destId="{E0D1EB9C-8EDE-4438-A946-FFCCBD3D96C3}" srcOrd="0" destOrd="0" presId="urn:microsoft.com/office/officeart/2005/8/layout/hierarchy1"/>
    <dgm:cxn modelId="{B09659BA-376A-429C-8B69-1AE04381B410}" type="presParOf" srcId="{3B9D1061-80C2-4C9F-B233-2F51AD255FAA}" destId="{FA4C8C4C-0B62-4CF9-8B93-81B6728C1FCA}" srcOrd="1" destOrd="0" presId="urn:microsoft.com/office/officeart/2005/8/layout/hierarchy1"/>
    <dgm:cxn modelId="{7E45D581-9A85-4186-A79D-80D3AF47AECF}" type="presParOf" srcId="{06CD12B4-9439-4574-997B-B437D5BDF69B}" destId="{1BFB08F8-9634-4F7A-AE2C-E011A409A479}" srcOrd="1" destOrd="0" presId="urn:microsoft.com/office/officeart/2005/8/layout/hierarchy1"/>
    <dgm:cxn modelId="{9B2084D7-75E4-4775-830D-E8EFC3A24C31}" type="presParOf" srcId="{355C12DA-ABCE-4E22-90BF-5F258EA0F925}" destId="{EAF8E927-7CC5-464D-A1E7-72A38E51B156}" srcOrd="6" destOrd="0" presId="urn:microsoft.com/office/officeart/2005/8/layout/hierarchy1"/>
    <dgm:cxn modelId="{F2C998A8-A7DB-47F7-B88A-C80BFBCEBC37}" type="presParOf" srcId="{355C12DA-ABCE-4E22-90BF-5F258EA0F925}" destId="{910DF707-E862-4A50-AAC7-338F780A2121}" srcOrd="7" destOrd="0" presId="urn:microsoft.com/office/officeart/2005/8/layout/hierarchy1"/>
    <dgm:cxn modelId="{927802AB-7EDD-4560-A796-502C1C6C4DE4}" type="presParOf" srcId="{910DF707-E862-4A50-AAC7-338F780A2121}" destId="{11CFDD06-B838-4C0C-A5E0-9460DE4F5243}" srcOrd="0" destOrd="0" presId="urn:microsoft.com/office/officeart/2005/8/layout/hierarchy1"/>
    <dgm:cxn modelId="{EE7173B5-E47D-4C74-9A18-D75EA0B4B009}" type="presParOf" srcId="{11CFDD06-B838-4C0C-A5E0-9460DE4F5243}" destId="{2F968213-66E0-40FD-A6E1-0DC8C5A48486}" srcOrd="0" destOrd="0" presId="urn:microsoft.com/office/officeart/2005/8/layout/hierarchy1"/>
    <dgm:cxn modelId="{91CA56E6-7C57-486C-94B1-079127565D18}" type="presParOf" srcId="{11CFDD06-B838-4C0C-A5E0-9460DE4F5243}" destId="{64CB5322-7A1F-48B7-90FE-8A3A76859040}" srcOrd="1" destOrd="0" presId="urn:microsoft.com/office/officeart/2005/8/layout/hierarchy1"/>
    <dgm:cxn modelId="{6C1DD82F-3F9C-4A54-A835-BB24D89D8291}" type="presParOf" srcId="{910DF707-E862-4A50-AAC7-338F780A2121}" destId="{FF2B6910-D543-40F0-BF37-34442AA977A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42EEF28-B5A0-4449-88D1-B3CB6879A0D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E8B5897-7BBC-42F0-B7B0-BD8F32B85552}">
      <dgm:prSet phldrT="[Текст]" custT="1"/>
      <dgm:spPr/>
      <dgm:t>
        <a:bodyPr/>
        <a:lstStyle/>
        <a:p>
          <a:r>
            <a:rPr lang="ru-RU" sz="2800" dirty="0" smtClean="0"/>
            <a:t>ГОУ – профильный ресурсный центр</a:t>
          </a:r>
          <a:endParaRPr lang="ru-RU" sz="2800" dirty="0"/>
        </a:p>
      </dgm:t>
    </dgm:pt>
    <dgm:pt modelId="{3433E5F2-1518-45A6-A4CD-262D455A2244}" type="parTrans" cxnId="{88EDA5F8-14E3-4CA6-99B0-78AFDE5AB896}">
      <dgm:prSet/>
      <dgm:spPr/>
      <dgm:t>
        <a:bodyPr/>
        <a:lstStyle/>
        <a:p>
          <a:endParaRPr lang="ru-RU"/>
        </a:p>
      </dgm:t>
    </dgm:pt>
    <dgm:pt modelId="{EB44816E-48EA-4264-A96C-28C785A86425}" type="sibTrans" cxnId="{88EDA5F8-14E3-4CA6-99B0-78AFDE5AB896}">
      <dgm:prSet/>
      <dgm:spPr/>
      <dgm:t>
        <a:bodyPr/>
        <a:lstStyle/>
        <a:p>
          <a:endParaRPr lang="ru-RU"/>
        </a:p>
      </dgm:t>
    </dgm:pt>
    <dgm:pt modelId="{58523177-7523-4B07-A602-5A4FDD8BF4E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400" dirty="0" smtClean="0"/>
            <a:t>ГОУ –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400" dirty="0" smtClean="0"/>
            <a:t>опорная школа</a:t>
          </a:r>
          <a:endParaRPr lang="ru-RU" sz="2400" dirty="0"/>
        </a:p>
      </dgm:t>
    </dgm:pt>
    <dgm:pt modelId="{7FB227E6-AB00-4D78-8040-16E18ECFE200}" type="parTrans" cxnId="{83E4010F-CB30-4036-A5DD-7AEE0AC53797}">
      <dgm:prSet/>
      <dgm:spPr/>
      <dgm:t>
        <a:bodyPr/>
        <a:lstStyle/>
        <a:p>
          <a:endParaRPr lang="ru-RU"/>
        </a:p>
      </dgm:t>
    </dgm:pt>
    <dgm:pt modelId="{D60EEEE4-EA13-4DF3-A881-B835D8718C4D}" type="sibTrans" cxnId="{83E4010F-CB30-4036-A5DD-7AEE0AC53797}">
      <dgm:prSet/>
      <dgm:spPr/>
      <dgm:t>
        <a:bodyPr/>
        <a:lstStyle/>
        <a:p>
          <a:endParaRPr lang="ru-RU"/>
        </a:p>
      </dgm:t>
    </dgm:pt>
    <dgm:pt modelId="{03CCABC8-A9CF-426E-A368-6393F7358994}">
      <dgm:prSet phldrT="[Текст]" custT="1"/>
      <dgm:spPr/>
      <dgm:t>
        <a:bodyPr/>
        <a:lstStyle/>
        <a:p>
          <a:r>
            <a:rPr lang="ru-RU" sz="2400" dirty="0" smtClean="0"/>
            <a:t>МОУ</a:t>
          </a:r>
          <a:endParaRPr lang="ru-RU" sz="2400" dirty="0"/>
        </a:p>
      </dgm:t>
    </dgm:pt>
    <dgm:pt modelId="{617CA474-1078-4A9C-9AE7-F831CC3B067B}" type="parTrans" cxnId="{A5413AC6-70AE-49C1-9B04-A1F4E1A9CA2C}">
      <dgm:prSet/>
      <dgm:spPr/>
      <dgm:t>
        <a:bodyPr/>
        <a:lstStyle/>
        <a:p>
          <a:endParaRPr lang="ru-RU"/>
        </a:p>
      </dgm:t>
    </dgm:pt>
    <dgm:pt modelId="{FE10B1C4-9E3E-4E30-BBB8-FAE9E352D5FB}" type="sibTrans" cxnId="{A5413AC6-70AE-49C1-9B04-A1F4E1A9CA2C}">
      <dgm:prSet/>
      <dgm:spPr/>
      <dgm:t>
        <a:bodyPr/>
        <a:lstStyle/>
        <a:p>
          <a:endParaRPr lang="ru-RU"/>
        </a:p>
      </dgm:t>
    </dgm:pt>
    <dgm:pt modelId="{E8C5B05B-C780-46F7-A655-8648D4B12996}">
      <dgm:prSet phldrT="[Текст]" custT="1"/>
      <dgm:spPr/>
      <dgm:t>
        <a:bodyPr/>
        <a:lstStyle/>
        <a:p>
          <a:r>
            <a:rPr lang="ru-RU" sz="2400" dirty="0" smtClean="0"/>
            <a:t>МОУ</a:t>
          </a:r>
          <a:endParaRPr lang="ru-RU" sz="2400" dirty="0"/>
        </a:p>
      </dgm:t>
    </dgm:pt>
    <dgm:pt modelId="{8898C8AD-7BB1-4F5F-AF21-D9F0B806AFEE}" type="parTrans" cxnId="{313B79A0-4C99-4FAC-9517-3B72896D8D7A}">
      <dgm:prSet/>
      <dgm:spPr/>
      <dgm:t>
        <a:bodyPr/>
        <a:lstStyle/>
        <a:p>
          <a:endParaRPr lang="ru-RU"/>
        </a:p>
      </dgm:t>
    </dgm:pt>
    <dgm:pt modelId="{9FB2BC63-ED66-4055-8D5F-B6EF88184E28}" type="sibTrans" cxnId="{313B79A0-4C99-4FAC-9517-3B72896D8D7A}">
      <dgm:prSet/>
      <dgm:spPr/>
      <dgm:t>
        <a:bodyPr/>
        <a:lstStyle/>
        <a:p>
          <a:endParaRPr lang="ru-RU"/>
        </a:p>
      </dgm:t>
    </dgm:pt>
    <dgm:pt modelId="{B043F314-00E7-413A-81D0-A40D01466EEC}">
      <dgm:prSet phldrT="[Текст]" custT="1"/>
      <dgm:spPr/>
      <dgm:t>
        <a:bodyPr/>
        <a:lstStyle/>
        <a:p>
          <a:r>
            <a:rPr lang="ru-RU" sz="2400" dirty="0" smtClean="0"/>
            <a:t>МОУ  г. Кирова</a:t>
          </a:r>
          <a:endParaRPr lang="ru-RU" sz="2400" dirty="0"/>
        </a:p>
      </dgm:t>
    </dgm:pt>
    <dgm:pt modelId="{D52D374D-640E-450A-A1EB-0FCA8A05F1AE}" type="parTrans" cxnId="{BEAE8C0D-039B-447C-9DA9-844102DBBD1F}">
      <dgm:prSet/>
      <dgm:spPr/>
      <dgm:t>
        <a:bodyPr/>
        <a:lstStyle/>
        <a:p>
          <a:endParaRPr lang="ru-RU"/>
        </a:p>
      </dgm:t>
    </dgm:pt>
    <dgm:pt modelId="{83B8FBD6-BEBC-4233-B8CC-F070E6504673}" type="sibTrans" cxnId="{BEAE8C0D-039B-447C-9DA9-844102DBBD1F}">
      <dgm:prSet/>
      <dgm:spPr/>
      <dgm:t>
        <a:bodyPr/>
        <a:lstStyle/>
        <a:p>
          <a:endParaRPr lang="ru-RU"/>
        </a:p>
      </dgm:t>
    </dgm:pt>
    <dgm:pt modelId="{EBF958D2-510B-43D2-99D1-8DCC4007F933}">
      <dgm:prSet custT="1"/>
      <dgm:spPr/>
      <dgm:t>
        <a:bodyPr/>
        <a:lstStyle/>
        <a:p>
          <a:r>
            <a:rPr lang="ru-RU" sz="2400" dirty="0" smtClean="0"/>
            <a:t>МОУ</a:t>
          </a:r>
          <a:endParaRPr lang="ru-RU" sz="2400" dirty="0"/>
        </a:p>
      </dgm:t>
    </dgm:pt>
    <dgm:pt modelId="{F5760DF0-847B-4891-92B8-C5705AC6E728}" type="parTrans" cxnId="{D5F32B8C-7DAA-4603-8B58-FE852A3EF89C}">
      <dgm:prSet/>
      <dgm:spPr/>
      <dgm:t>
        <a:bodyPr/>
        <a:lstStyle/>
        <a:p>
          <a:endParaRPr lang="ru-RU"/>
        </a:p>
      </dgm:t>
    </dgm:pt>
    <dgm:pt modelId="{B6640675-9DA0-4720-82B4-6566FAD2E1B6}" type="sibTrans" cxnId="{D5F32B8C-7DAA-4603-8B58-FE852A3EF89C}">
      <dgm:prSet/>
      <dgm:spPr/>
      <dgm:t>
        <a:bodyPr/>
        <a:lstStyle/>
        <a:p>
          <a:endParaRPr lang="ru-RU"/>
        </a:p>
      </dgm:t>
    </dgm:pt>
    <dgm:pt modelId="{E0883DBB-FE58-4B8C-A5D9-EBAC36A7D4CF}">
      <dgm:prSet custT="1"/>
      <dgm:spPr/>
      <dgm:t>
        <a:bodyPr/>
        <a:lstStyle/>
        <a:p>
          <a:r>
            <a:rPr lang="ru-RU" sz="2400" dirty="0" smtClean="0"/>
            <a:t>МОУ г. Кирова</a:t>
          </a:r>
          <a:endParaRPr lang="ru-RU" sz="2400" dirty="0"/>
        </a:p>
      </dgm:t>
    </dgm:pt>
    <dgm:pt modelId="{CF0F1C41-0DFA-4D68-B559-88ABD06B5B36}" type="parTrans" cxnId="{78CAB010-B565-4B17-B3BC-98EE9FEA9912}">
      <dgm:prSet/>
      <dgm:spPr/>
      <dgm:t>
        <a:bodyPr/>
        <a:lstStyle/>
        <a:p>
          <a:endParaRPr lang="ru-RU"/>
        </a:p>
      </dgm:t>
    </dgm:pt>
    <dgm:pt modelId="{7989A0F1-940D-4199-B7FF-087A85356D37}" type="sibTrans" cxnId="{78CAB010-B565-4B17-B3BC-98EE9FEA9912}">
      <dgm:prSet/>
      <dgm:spPr/>
      <dgm:t>
        <a:bodyPr/>
        <a:lstStyle/>
        <a:p>
          <a:endParaRPr lang="ru-RU"/>
        </a:p>
      </dgm:t>
    </dgm:pt>
    <dgm:pt modelId="{C1740FC7-3A1C-44C9-A099-C8C066CB7120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400" dirty="0" smtClean="0"/>
            <a:t>ГОУ –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400" dirty="0" smtClean="0"/>
            <a:t>опорная школа</a:t>
          </a:r>
          <a:endParaRPr lang="ru-RU" sz="2400" dirty="0"/>
        </a:p>
      </dgm:t>
    </dgm:pt>
    <dgm:pt modelId="{122B17C6-3AC4-4FB6-92AE-B0546B515D25}" type="parTrans" cxnId="{DBFDB0ED-A829-46AD-9791-B66779945776}">
      <dgm:prSet/>
      <dgm:spPr/>
      <dgm:t>
        <a:bodyPr/>
        <a:lstStyle/>
        <a:p>
          <a:endParaRPr lang="ru-RU"/>
        </a:p>
      </dgm:t>
    </dgm:pt>
    <dgm:pt modelId="{5671E387-24D4-4B9B-85CF-EBDE7D3C8E47}" type="sibTrans" cxnId="{DBFDB0ED-A829-46AD-9791-B66779945776}">
      <dgm:prSet/>
      <dgm:spPr/>
      <dgm:t>
        <a:bodyPr/>
        <a:lstStyle/>
        <a:p>
          <a:endParaRPr lang="ru-RU"/>
        </a:p>
      </dgm:t>
    </dgm:pt>
    <dgm:pt modelId="{F2041801-335C-4BFE-92D7-D60C2FDE8974}">
      <dgm:prSet custT="1"/>
      <dgm:spPr/>
      <dgm:t>
        <a:bodyPr/>
        <a:lstStyle/>
        <a:p>
          <a:r>
            <a:rPr lang="ru-RU" sz="2400" dirty="0" smtClean="0"/>
            <a:t>МОУ</a:t>
          </a:r>
          <a:endParaRPr lang="ru-RU" sz="2400" dirty="0"/>
        </a:p>
      </dgm:t>
    </dgm:pt>
    <dgm:pt modelId="{4F78DB8F-32F9-484D-A159-27A1BAC9DF3D}" type="parTrans" cxnId="{DDBC0EF5-BA36-4CB3-9179-F07BA6F31753}">
      <dgm:prSet/>
      <dgm:spPr/>
      <dgm:t>
        <a:bodyPr/>
        <a:lstStyle/>
        <a:p>
          <a:endParaRPr lang="ru-RU"/>
        </a:p>
      </dgm:t>
    </dgm:pt>
    <dgm:pt modelId="{200536FD-48E4-4308-B0E5-A45999448804}" type="sibTrans" cxnId="{DDBC0EF5-BA36-4CB3-9179-F07BA6F31753}">
      <dgm:prSet/>
      <dgm:spPr/>
      <dgm:t>
        <a:bodyPr/>
        <a:lstStyle/>
        <a:p>
          <a:endParaRPr lang="ru-RU"/>
        </a:p>
      </dgm:t>
    </dgm:pt>
    <dgm:pt modelId="{BF940C52-ED88-4742-A1CD-BC67EDFF5BF0}" type="pres">
      <dgm:prSet presAssocID="{042EEF28-B5A0-4449-88D1-B3CB6879A0D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CEC5C17-597E-49B9-A624-6FA27C6CF4B8}" type="pres">
      <dgm:prSet presAssocID="{2E8B5897-7BBC-42F0-B7B0-BD8F32B85552}" presName="hierRoot1" presStyleCnt="0"/>
      <dgm:spPr/>
    </dgm:pt>
    <dgm:pt modelId="{6BCDD79C-CD54-41F9-9BB7-BD106425824E}" type="pres">
      <dgm:prSet presAssocID="{2E8B5897-7BBC-42F0-B7B0-BD8F32B85552}" presName="composite" presStyleCnt="0"/>
      <dgm:spPr/>
    </dgm:pt>
    <dgm:pt modelId="{E8048C15-35CF-490C-BAEE-C0E55DA7A887}" type="pres">
      <dgm:prSet presAssocID="{2E8B5897-7BBC-42F0-B7B0-BD8F32B85552}" presName="background" presStyleLbl="node0" presStyleIdx="0" presStyleCnt="1"/>
      <dgm:spPr/>
    </dgm:pt>
    <dgm:pt modelId="{FCFD3039-5CB8-4103-AE3F-30961AEA297F}" type="pres">
      <dgm:prSet presAssocID="{2E8B5897-7BBC-42F0-B7B0-BD8F32B85552}" presName="text" presStyleLbl="fgAcc0" presStyleIdx="0" presStyleCnt="1" custScaleX="412567" custLinFactY="-1208" custLinFactNeighborX="-591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5C12DA-ABCE-4E22-90BF-5F258EA0F925}" type="pres">
      <dgm:prSet presAssocID="{2E8B5897-7BBC-42F0-B7B0-BD8F32B85552}" presName="hierChild2" presStyleCnt="0"/>
      <dgm:spPr/>
    </dgm:pt>
    <dgm:pt modelId="{FA58021F-7626-4532-AB61-DF98B90A2934}" type="pres">
      <dgm:prSet presAssocID="{7FB227E6-AB00-4D78-8040-16E18ECFE200}" presName="Name10" presStyleLbl="parChTrans1D2" presStyleIdx="0" presStyleCnt="4"/>
      <dgm:spPr/>
      <dgm:t>
        <a:bodyPr/>
        <a:lstStyle/>
        <a:p>
          <a:endParaRPr lang="ru-RU"/>
        </a:p>
      </dgm:t>
    </dgm:pt>
    <dgm:pt modelId="{85A35195-D566-45B8-84E3-CD3AF5965BAF}" type="pres">
      <dgm:prSet presAssocID="{58523177-7523-4B07-A602-5A4FDD8BF4E4}" presName="hierRoot2" presStyleCnt="0"/>
      <dgm:spPr/>
    </dgm:pt>
    <dgm:pt modelId="{015A002A-8042-4EF3-AF92-0F6145DAEE43}" type="pres">
      <dgm:prSet presAssocID="{58523177-7523-4B07-A602-5A4FDD8BF4E4}" presName="composite2" presStyleCnt="0"/>
      <dgm:spPr/>
    </dgm:pt>
    <dgm:pt modelId="{AF333E40-50BC-433F-9E8D-03E4891AFAB1}" type="pres">
      <dgm:prSet presAssocID="{58523177-7523-4B07-A602-5A4FDD8BF4E4}" presName="background2" presStyleLbl="node2" presStyleIdx="0" presStyleCnt="4"/>
      <dgm:spPr/>
    </dgm:pt>
    <dgm:pt modelId="{1E5B6E47-2F0E-44D6-A63E-9D5D7438A973}" type="pres">
      <dgm:prSet presAssocID="{58523177-7523-4B07-A602-5A4FDD8BF4E4}" presName="text2" presStyleLbl="fgAcc2" presStyleIdx="0" presStyleCnt="4" custScaleX="164057" custScaleY="91254" custLinFactNeighborX="21956" custLinFactNeighborY="-369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4FE27E-B932-4FA3-BEC8-CE6375C2C464}" type="pres">
      <dgm:prSet presAssocID="{58523177-7523-4B07-A602-5A4FDD8BF4E4}" presName="hierChild3" presStyleCnt="0"/>
      <dgm:spPr/>
    </dgm:pt>
    <dgm:pt modelId="{701FA89C-CBAF-4416-B140-44FE9E88671B}" type="pres">
      <dgm:prSet presAssocID="{617CA474-1078-4A9C-9AE7-F831CC3B067B}" presName="Name17" presStyleLbl="parChTrans1D3" presStyleIdx="0" presStyleCnt="4"/>
      <dgm:spPr/>
      <dgm:t>
        <a:bodyPr/>
        <a:lstStyle/>
        <a:p>
          <a:endParaRPr lang="ru-RU"/>
        </a:p>
      </dgm:t>
    </dgm:pt>
    <dgm:pt modelId="{17820166-3BCC-44E1-B967-368A727198D9}" type="pres">
      <dgm:prSet presAssocID="{03CCABC8-A9CF-426E-A368-6393F7358994}" presName="hierRoot3" presStyleCnt="0"/>
      <dgm:spPr/>
    </dgm:pt>
    <dgm:pt modelId="{955FEAB2-1AE0-46ED-8E59-2A928F588E0B}" type="pres">
      <dgm:prSet presAssocID="{03CCABC8-A9CF-426E-A368-6393F7358994}" presName="composite3" presStyleCnt="0"/>
      <dgm:spPr/>
    </dgm:pt>
    <dgm:pt modelId="{3BD475FE-B9C1-4E7C-8C1D-86E871F1E3E7}" type="pres">
      <dgm:prSet presAssocID="{03CCABC8-A9CF-426E-A368-6393F7358994}" presName="background3" presStyleLbl="node3" presStyleIdx="0" presStyleCnt="4"/>
      <dgm:spPr/>
      <dgm:t>
        <a:bodyPr/>
        <a:lstStyle/>
        <a:p>
          <a:endParaRPr lang="ru-RU"/>
        </a:p>
      </dgm:t>
    </dgm:pt>
    <dgm:pt modelId="{381D1F61-A195-4829-814D-DA8E5A1D5041}" type="pres">
      <dgm:prSet presAssocID="{03CCABC8-A9CF-426E-A368-6393F7358994}" presName="text3" presStyleLbl="fgAcc3" presStyleIdx="0" presStyleCnt="4" custLinFactNeighborY="750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F90BF43-1E43-4F4C-8A28-CFC6BC197BCD}" type="pres">
      <dgm:prSet presAssocID="{03CCABC8-A9CF-426E-A368-6393F7358994}" presName="hierChild4" presStyleCnt="0"/>
      <dgm:spPr/>
    </dgm:pt>
    <dgm:pt modelId="{7C8B83DA-DCA3-49C4-9296-C9C7F0C852A5}" type="pres">
      <dgm:prSet presAssocID="{4F78DB8F-32F9-484D-A159-27A1BAC9DF3D}" presName="Name17" presStyleLbl="parChTrans1D3" presStyleIdx="1" presStyleCnt="4"/>
      <dgm:spPr/>
      <dgm:t>
        <a:bodyPr/>
        <a:lstStyle/>
        <a:p>
          <a:endParaRPr lang="ru-RU"/>
        </a:p>
      </dgm:t>
    </dgm:pt>
    <dgm:pt modelId="{DC48A40E-FE45-48B5-A2CA-F6895490878B}" type="pres">
      <dgm:prSet presAssocID="{F2041801-335C-4BFE-92D7-D60C2FDE8974}" presName="hierRoot3" presStyleCnt="0"/>
      <dgm:spPr/>
    </dgm:pt>
    <dgm:pt modelId="{B2FCEDE2-B84E-41EF-8D52-B1D13C366945}" type="pres">
      <dgm:prSet presAssocID="{F2041801-335C-4BFE-92D7-D60C2FDE8974}" presName="composite3" presStyleCnt="0"/>
      <dgm:spPr/>
    </dgm:pt>
    <dgm:pt modelId="{C74CD70E-D5D7-46F5-A580-B233AAC8804A}" type="pres">
      <dgm:prSet presAssocID="{F2041801-335C-4BFE-92D7-D60C2FDE8974}" presName="background3" presStyleLbl="node3" presStyleIdx="1" presStyleCnt="4"/>
      <dgm:spPr/>
    </dgm:pt>
    <dgm:pt modelId="{775CE04C-3F4F-472B-A388-A21980E6BF90}" type="pres">
      <dgm:prSet presAssocID="{F2041801-335C-4BFE-92D7-D60C2FDE8974}" presName="text3" presStyleLbl="fgAcc3" presStyleIdx="1" presStyleCnt="4" custLinFactNeighborY="750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D818B0-EAC0-41C3-8EEC-D7CA1A6BBE1F}" type="pres">
      <dgm:prSet presAssocID="{F2041801-335C-4BFE-92D7-D60C2FDE8974}" presName="hierChild4" presStyleCnt="0"/>
      <dgm:spPr/>
    </dgm:pt>
    <dgm:pt modelId="{20082772-65B4-4F47-8233-57526F46C1D0}" type="pres">
      <dgm:prSet presAssocID="{122B17C6-3AC4-4FB6-92AE-B0546B515D25}" presName="Name10" presStyleLbl="parChTrans1D2" presStyleIdx="1" presStyleCnt="4"/>
      <dgm:spPr/>
      <dgm:t>
        <a:bodyPr/>
        <a:lstStyle/>
        <a:p>
          <a:endParaRPr lang="ru-RU"/>
        </a:p>
      </dgm:t>
    </dgm:pt>
    <dgm:pt modelId="{35C2E49F-3593-4D56-9DA3-C511B54DD820}" type="pres">
      <dgm:prSet presAssocID="{C1740FC7-3A1C-44C9-A099-C8C066CB7120}" presName="hierRoot2" presStyleCnt="0"/>
      <dgm:spPr/>
    </dgm:pt>
    <dgm:pt modelId="{EE31A73C-9E87-464B-8C10-236C577B1640}" type="pres">
      <dgm:prSet presAssocID="{C1740FC7-3A1C-44C9-A099-C8C066CB7120}" presName="composite2" presStyleCnt="0"/>
      <dgm:spPr/>
    </dgm:pt>
    <dgm:pt modelId="{13C85687-D2FB-45F0-AA23-A1D59B1B52F5}" type="pres">
      <dgm:prSet presAssocID="{C1740FC7-3A1C-44C9-A099-C8C066CB7120}" presName="background2" presStyleLbl="node2" presStyleIdx="1" presStyleCnt="4"/>
      <dgm:spPr/>
    </dgm:pt>
    <dgm:pt modelId="{08DDCC67-FEDE-4955-8CD8-946B6A526897}" type="pres">
      <dgm:prSet presAssocID="{C1740FC7-3A1C-44C9-A099-C8C066CB7120}" presName="text2" presStyleLbl="fgAcc2" presStyleIdx="1" presStyleCnt="4" custScaleX="150066" custScaleY="85046" custLinFactNeighborX="-45973" custLinFactNeighborY="-355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BB294A7-B7F1-4824-8652-F3A1B1B32E45}" type="pres">
      <dgm:prSet presAssocID="{C1740FC7-3A1C-44C9-A099-C8C066CB7120}" presName="hierChild3" presStyleCnt="0"/>
      <dgm:spPr/>
    </dgm:pt>
    <dgm:pt modelId="{63FB173A-C803-4F7F-B91E-746F6A530C5C}" type="pres">
      <dgm:prSet presAssocID="{F5760DF0-847B-4891-92B8-C5705AC6E728}" presName="Name17" presStyleLbl="parChTrans1D3" presStyleIdx="2" presStyleCnt="4"/>
      <dgm:spPr/>
      <dgm:t>
        <a:bodyPr/>
        <a:lstStyle/>
        <a:p>
          <a:endParaRPr lang="ru-RU"/>
        </a:p>
      </dgm:t>
    </dgm:pt>
    <dgm:pt modelId="{56D1AE2B-6845-4712-B601-004ACC325DB4}" type="pres">
      <dgm:prSet presAssocID="{EBF958D2-510B-43D2-99D1-8DCC4007F933}" presName="hierRoot3" presStyleCnt="0"/>
      <dgm:spPr/>
    </dgm:pt>
    <dgm:pt modelId="{C63363E0-2ABC-4C2A-8E4F-30E99C515180}" type="pres">
      <dgm:prSet presAssocID="{EBF958D2-510B-43D2-99D1-8DCC4007F933}" presName="composite3" presStyleCnt="0"/>
      <dgm:spPr/>
    </dgm:pt>
    <dgm:pt modelId="{BF444452-0B5A-44D0-91A3-FDA80ED3A1A8}" type="pres">
      <dgm:prSet presAssocID="{EBF958D2-510B-43D2-99D1-8DCC4007F933}" presName="background3" presStyleLbl="node3" presStyleIdx="2" presStyleCnt="4"/>
      <dgm:spPr/>
    </dgm:pt>
    <dgm:pt modelId="{8F6AF995-AED2-42AC-9E77-6ACD63CE26A3}" type="pres">
      <dgm:prSet presAssocID="{EBF958D2-510B-43D2-99D1-8DCC4007F933}" presName="text3" presStyleLbl="fgAcc3" presStyleIdx="2" presStyleCnt="4" custLinFactNeighborY="750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D82724-F174-4772-A878-58A9AFF67567}" type="pres">
      <dgm:prSet presAssocID="{EBF958D2-510B-43D2-99D1-8DCC4007F933}" presName="hierChild4" presStyleCnt="0"/>
      <dgm:spPr/>
    </dgm:pt>
    <dgm:pt modelId="{889A6CC2-E27F-4968-94E1-85FE44CC055F}" type="pres">
      <dgm:prSet presAssocID="{8898C8AD-7BB1-4F5F-AF21-D9F0B806AFEE}" presName="Name17" presStyleLbl="parChTrans1D3" presStyleIdx="3" presStyleCnt="4"/>
      <dgm:spPr/>
      <dgm:t>
        <a:bodyPr/>
        <a:lstStyle/>
        <a:p>
          <a:endParaRPr lang="ru-RU"/>
        </a:p>
      </dgm:t>
    </dgm:pt>
    <dgm:pt modelId="{BE170656-3254-4ABF-B018-0F937C3606EB}" type="pres">
      <dgm:prSet presAssocID="{E8C5B05B-C780-46F7-A655-8648D4B12996}" presName="hierRoot3" presStyleCnt="0"/>
      <dgm:spPr/>
    </dgm:pt>
    <dgm:pt modelId="{6DC159D0-B0D2-4789-A13F-9A7A98FBDD24}" type="pres">
      <dgm:prSet presAssocID="{E8C5B05B-C780-46F7-A655-8648D4B12996}" presName="composite3" presStyleCnt="0"/>
      <dgm:spPr/>
    </dgm:pt>
    <dgm:pt modelId="{8CFE6CC5-6428-400D-9A9D-856A8E6A998F}" type="pres">
      <dgm:prSet presAssocID="{E8C5B05B-C780-46F7-A655-8648D4B12996}" presName="background3" presStyleLbl="node3" presStyleIdx="3" presStyleCnt="4"/>
      <dgm:spPr/>
    </dgm:pt>
    <dgm:pt modelId="{375FFCCB-7DFD-4727-BF29-734A70CDABD1}" type="pres">
      <dgm:prSet presAssocID="{E8C5B05B-C780-46F7-A655-8648D4B12996}" presName="text3" presStyleLbl="fgAcc3" presStyleIdx="3" presStyleCnt="4" custLinFactNeighborY="750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480C2D2-095B-4731-9D41-33704FC7424C}" type="pres">
      <dgm:prSet presAssocID="{E8C5B05B-C780-46F7-A655-8648D4B12996}" presName="hierChild4" presStyleCnt="0"/>
      <dgm:spPr/>
    </dgm:pt>
    <dgm:pt modelId="{69B55D8D-9686-44A9-AC10-A579EF70829A}" type="pres">
      <dgm:prSet presAssocID="{D52D374D-640E-450A-A1EB-0FCA8A05F1AE}" presName="Name10" presStyleLbl="parChTrans1D2" presStyleIdx="2" presStyleCnt="4"/>
      <dgm:spPr/>
      <dgm:t>
        <a:bodyPr/>
        <a:lstStyle/>
        <a:p>
          <a:endParaRPr lang="ru-RU"/>
        </a:p>
      </dgm:t>
    </dgm:pt>
    <dgm:pt modelId="{06CD12B4-9439-4574-997B-B437D5BDF69B}" type="pres">
      <dgm:prSet presAssocID="{B043F314-00E7-413A-81D0-A40D01466EEC}" presName="hierRoot2" presStyleCnt="0"/>
      <dgm:spPr/>
    </dgm:pt>
    <dgm:pt modelId="{3B9D1061-80C2-4C9F-B233-2F51AD255FAA}" type="pres">
      <dgm:prSet presAssocID="{B043F314-00E7-413A-81D0-A40D01466EEC}" presName="composite2" presStyleCnt="0"/>
      <dgm:spPr/>
    </dgm:pt>
    <dgm:pt modelId="{E0D1EB9C-8EDE-4438-A946-FFCCBD3D96C3}" type="pres">
      <dgm:prSet presAssocID="{B043F314-00E7-413A-81D0-A40D01466EEC}" presName="background2" presStyleLbl="node2" presStyleIdx="2" presStyleCnt="4"/>
      <dgm:spPr/>
    </dgm:pt>
    <dgm:pt modelId="{FA4C8C4C-0B62-4CF9-8B93-81B6728C1FCA}" type="pres">
      <dgm:prSet presAssocID="{B043F314-00E7-413A-81D0-A40D01466EEC}" presName="text2" presStyleLbl="fgAcc2" presStyleIdx="2" presStyleCnt="4" custScaleX="150062" custScaleY="44902" custLinFactNeighborX="-11617" custLinFactNeighborY="-304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FB08F8-9634-4F7A-AE2C-E011A409A479}" type="pres">
      <dgm:prSet presAssocID="{B043F314-00E7-413A-81D0-A40D01466EEC}" presName="hierChild3" presStyleCnt="0"/>
      <dgm:spPr/>
    </dgm:pt>
    <dgm:pt modelId="{EAF8E927-7CC5-464D-A1E7-72A38E51B156}" type="pres">
      <dgm:prSet presAssocID="{CF0F1C41-0DFA-4D68-B559-88ABD06B5B36}" presName="Name10" presStyleLbl="parChTrans1D2" presStyleIdx="3" presStyleCnt="4"/>
      <dgm:spPr/>
      <dgm:t>
        <a:bodyPr/>
        <a:lstStyle/>
        <a:p>
          <a:endParaRPr lang="ru-RU"/>
        </a:p>
      </dgm:t>
    </dgm:pt>
    <dgm:pt modelId="{910DF707-E862-4A50-AAC7-338F780A2121}" type="pres">
      <dgm:prSet presAssocID="{E0883DBB-FE58-4B8C-A5D9-EBAC36A7D4CF}" presName="hierRoot2" presStyleCnt="0"/>
      <dgm:spPr/>
    </dgm:pt>
    <dgm:pt modelId="{11CFDD06-B838-4C0C-A5E0-9460DE4F5243}" type="pres">
      <dgm:prSet presAssocID="{E0883DBB-FE58-4B8C-A5D9-EBAC36A7D4CF}" presName="composite2" presStyleCnt="0"/>
      <dgm:spPr/>
    </dgm:pt>
    <dgm:pt modelId="{2F968213-66E0-40FD-A6E1-0DC8C5A48486}" type="pres">
      <dgm:prSet presAssocID="{E0883DBB-FE58-4B8C-A5D9-EBAC36A7D4CF}" presName="background2" presStyleLbl="node2" presStyleIdx="3" presStyleCnt="4"/>
      <dgm:spPr/>
    </dgm:pt>
    <dgm:pt modelId="{64CB5322-7A1F-48B7-90FE-8A3A76859040}" type="pres">
      <dgm:prSet presAssocID="{E0883DBB-FE58-4B8C-A5D9-EBAC36A7D4CF}" presName="text2" presStyleLbl="fgAcc2" presStyleIdx="3" presStyleCnt="4" custScaleX="156286" custScaleY="43106" custLinFactNeighborX="-17352" custLinFactNeighborY="-317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F2B6910-D543-40F0-BF37-34442AA977A1}" type="pres">
      <dgm:prSet presAssocID="{E0883DBB-FE58-4B8C-A5D9-EBAC36A7D4CF}" presName="hierChild3" presStyleCnt="0"/>
      <dgm:spPr/>
    </dgm:pt>
  </dgm:ptLst>
  <dgm:cxnLst>
    <dgm:cxn modelId="{0F4EF914-720C-4922-9279-A6CDE5AD1444}" type="presOf" srcId="{B043F314-00E7-413A-81D0-A40D01466EEC}" destId="{FA4C8C4C-0B62-4CF9-8B93-81B6728C1FCA}" srcOrd="0" destOrd="0" presId="urn:microsoft.com/office/officeart/2005/8/layout/hierarchy1"/>
    <dgm:cxn modelId="{DDBC0EF5-BA36-4CB3-9179-F07BA6F31753}" srcId="{58523177-7523-4B07-A602-5A4FDD8BF4E4}" destId="{F2041801-335C-4BFE-92D7-D60C2FDE8974}" srcOrd="1" destOrd="0" parTransId="{4F78DB8F-32F9-484D-A159-27A1BAC9DF3D}" sibTransId="{200536FD-48E4-4308-B0E5-A45999448804}"/>
    <dgm:cxn modelId="{A5413AC6-70AE-49C1-9B04-A1F4E1A9CA2C}" srcId="{58523177-7523-4B07-A602-5A4FDD8BF4E4}" destId="{03CCABC8-A9CF-426E-A368-6393F7358994}" srcOrd="0" destOrd="0" parTransId="{617CA474-1078-4A9C-9AE7-F831CC3B067B}" sibTransId="{FE10B1C4-9E3E-4E30-BBB8-FAE9E352D5FB}"/>
    <dgm:cxn modelId="{05E9CD8C-8C86-4CA6-92DA-F824E194C35C}" type="presOf" srcId="{CF0F1C41-0DFA-4D68-B559-88ABD06B5B36}" destId="{EAF8E927-7CC5-464D-A1E7-72A38E51B156}" srcOrd="0" destOrd="0" presId="urn:microsoft.com/office/officeart/2005/8/layout/hierarchy1"/>
    <dgm:cxn modelId="{7F9AE361-A52E-403D-B2A9-588B459D44B9}" type="presOf" srcId="{2E8B5897-7BBC-42F0-B7B0-BD8F32B85552}" destId="{FCFD3039-5CB8-4103-AE3F-30961AEA297F}" srcOrd="0" destOrd="0" presId="urn:microsoft.com/office/officeart/2005/8/layout/hierarchy1"/>
    <dgm:cxn modelId="{F4B0F64A-B4AE-4A6F-85C1-88149D6FF77C}" type="presOf" srcId="{122B17C6-3AC4-4FB6-92AE-B0546B515D25}" destId="{20082772-65B4-4F47-8233-57526F46C1D0}" srcOrd="0" destOrd="0" presId="urn:microsoft.com/office/officeart/2005/8/layout/hierarchy1"/>
    <dgm:cxn modelId="{5F4C1DBB-23C0-4FAE-A915-16669665A4B6}" type="presOf" srcId="{E0883DBB-FE58-4B8C-A5D9-EBAC36A7D4CF}" destId="{64CB5322-7A1F-48B7-90FE-8A3A76859040}" srcOrd="0" destOrd="0" presId="urn:microsoft.com/office/officeart/2005/8/layout/hierarchy1"/>
    <dgm:cxn modelId="{D8CE6893-2899-4000-9254-4ACE033D9CA7}" type="presOf" srcId="{D52D374D-640E-450A-A1EB-0FCA8A05F1AE}" destId="{69B55D8D-9686-44A9-AC10-A579EF70829A}" srcOrd="0" destOrd="0" presId="urn:microsoft.com/office/officeart/2005/8/layout/hierarchy1"/>
    <dgm:cxn modelId="{857D8AA4-A6E5-4A86-954A-695594A67510}" type="presOf" srcId="{042EEF28-B5A0-4449-88D1-B3CB6879A0D7}" destId="{BF940C52-ED88-4742-A1CD-BC67EDFF5BF0}" srcOrd="0" destOrd="0" presId="urn:microsoft.com/office/officeart/2005/8/layout/hierarchy1"/>
    <dgm:cxn modelId="{AAC1A90C-F584-4E8A-82FE-2E66F00B9B9C}" type="presOf" srcId="{E8C5B05B-C780-46F7-A655-8648D4B12996}" destId="{375FFCCB-7DFD-4727-BF29-734A70CDABD1}" srcOrd="0" destOrd="0" presId="urn:microsoft.com/office/officeart/2005/8/layout/hierarchy1"/>
    <dgm:cxn modelId="{88EDA5F8-14E3-4CA6-99B0-78AFDE5AB896}" srcId="{042EEF28-B5A0-4449-88D1-B3CB6879A0D7}" destId="{2E8B5897-7BBC-42F0-B7B0-BD8F32B85552}" srcOrd="0" destOrd="0" parTransId="{3433E5F2-1518-45A6-A4CD-262D455A2244}" sibTransId="{EB44816E-48EA-4264-A96C-28C785A86425}"/>
    <dgm:cxn modelId="{83E4010F-CB30-4036-A5DD-7AEE0AC53797}" srcId="{2E8B5897-7BBC-42F0-B7B0-BD8F32B85552}" destId="{58523177-7523-4B07-A602-5A4FDD8BF4E4}" srcOrd="0" destOrd="0" parTransId="{7FB227E6-AB00-4D78-8040-16E18ECFE200}" sibTransId="{D60EEEE4-EA13-4DF3-A881-B835D8718C4D}"/>
    <dgm:cxn modelId="{A5FC223A-0A43-41DD-881E-F93DEFF801E2}" type="presOf" srcId="{C1740FC7-3A1C-44C9-A099-C8C066CB7120}" destId="{08DDCC67-FEDE-4955-8CD8-946B6A526897}" srcOrd="0" destOrd="0" presId="urn:microsoft.com/office/officeart/2005/8/layout/hierarchy1"/>
    <dgm:cxn modelId="{DBFDB0ED-A829-46AD-9791-B66779945776}" srcId="{2E8B5897-7BBC-42F0-B7B0-BD8F32B85552}" destId="{C1740FC7-3A1C-44C9-A099-C8C066CB7120}" srcOrd="1" destOrd="0" parTransId="{122B17C6-3AC4-4FB6-92AE-B0546B515D25}" sibTransId="{5671E387-24D4-4B9B-85CF-EBDE7D3C8E47}"/>
    <dgm:cxn modelId="{D458C073-7E69-4F9E-A98D-F32F88F3555B}" type="presOf" srcId="{EBF958D2-510B-43D2-99D1-8DCC4007F933}" destId="{8F6AF995-AED2-42AC-9E77-6ACD63CE26A3}" srcOrd="0" destOrd="0" presId="urn:microsoft.com/office/officeart/2005/8/layout/hierarchy1"/>
    <dgm:cxn modelId="{595FC7A6-C8F7-4D07-8AFB-EAD65733CAB0}" type="presOf" srcId="{8898C8AD-7BB1-4F5F-AF21-D9F0B806AFEE}" destId="{889A6CC2-E27F-4968-94E1-85FE44CC055F}" srcOrd="0" destOrd="0" presId="urn:microsoft.com/office/officeart/2005/8/layout/hierarchy1"/>
    <dgm:cxn modelId="{3EB9CF65-7EF6-48FB-8663-CE6698C9F4A5}" type="presOf" srcId="{617CA474-1078-4A9C-9AE7-F831CC3B067B}" destId="{701FA89C-CBAF-4416-B140-44FE9E88671B}" srcOrd="0" destOrd="0" presId="urn:microsoft.com/office/officeart/2005/8/layout/hierarchy1"/>
    <dgm:cxn modelId="{26D102AE-5E6B-45EE-910A-A69D4C4F243C}" type="presOf" srcId="{03CCABC8-A9CF-426E-A368-6393F7358994}" destId="{381D1F61-A195-4829-814D-DA8E5A1D5041}" srcOrd="0" destOrd="0" presId="urn:microsoft.com/office/officeart/2005/8/layout/hierarchy1"/>
    <dgm:cxn modelId="{3F0F3F4F-56C5-48D7-8746-016B30F5666C}" type="presOf" srcId="{58523177-7523-4B07-A602-5A4FDD8BF4E4}" destId="{1E5B6E47-2F0E-44D6-A63E-9D5D7438A973}" srcOrd="0" destOrd="0" presId="urn:microsoft.com/office/officeart/2005/8/layout/hierarchy1"/>
    <dgm:cxn modelId="{B9C54201-82E0-4064-BDDB-212595A93561}" type="presOf" srcId="{F5760DF0-847B-4891-92B8-C5705AC6E728}" destId="{63FB173A-C803-4F7F-B91E-746F6A530C5C}" srcOrd="0" destOrd="0" presId="urn:microsoft.com/office/officeart/2005/8/layout/hierarchy1"/>
    <dgm:cxn modelId="{78CAB010-B565-4B17-B3BC-98EE9FEA9912}" srcId="{2E8B5897-7BBC-42F0-B7B0-BD8F32B85552}" destId="{E0883DBB-FE58-4B8C-A5D9-EBAC36A7D4CF}" srcOrd="3" destOrd="0" parTransId="{CF0F1C41-0DFA-4D68-B559-88ABD06B5B36}" sibTransId="{7989A0F1-940D-4199-B7FF-087A85356D37}"/>
    <dgm:cxn modelId="{BEAE8C0D-039B-447C-9DA9-844102DBBD1F}" srcId="{2E8B5897-7BBC-42F0-B7B0-BD8F32B85552}" destId="{B043F314-00E7-413A-81D0-A40D01466EEC}" srcOrd="2" destOrd="0" parTransId="{D52D374D-640E-450A-A1EB-0FCA8A05F1AE}" sibTransId="{83B8FBD6-BEBC-4233-B8CC-F070E6504673}"/>
    <dgm:cxn modelId="{313B79A0-4C99-4FAC-9517-3B72896D8D7A}" srcId="{C1740FC7-3A1C-44C9-A099-C8C066CB7120}" destId="{E8C5B05B-C780-46F7-A655-8648D4B12996}" srcOrd="1" destOrd="0" parTransId="{8898C8AD-7BB1-4F5F-AF21-D9F0B806AFEE}" sibTransId="{9FB2BC63-ED66-4055-8D5F-B6EF88184E28}"/>
    <dgm:cxn modelId="{D5F32B8C-7DAA-4603-8B58-FE852A3EF89C}" srcId="{C1740FC7-3A1C-44C9-A099-C8C066CB7120}" destId="{EBF958D2-510B-43D2-99D1-8DCC4007F933}" srcOrd="0" destOrd="0" parTransId="{F5760DF0-847B-4891-92B8-C5705AC6E728}" sibTransId="{B6640675-9DA0-4720-82B4-6566FAD2E1B6}"/>
    <dgm:cxn modelId="{56FB6712-D53C-4F17-9B28-D8BDA3AADFC4}" type="presOf" srcId="{F2041801-335C-4BFE-92D7-D60C2FDE8974}" destId="{775CE04C-3F4F-472B-A388-A21980E6BF90}" srcOrd="0" destOrd="0" presId="urn:microsoft.com/office/officeart/2005/8/layout/hierarchy1"/>
    <dgm:cxn modelId="{C32170BD-8F4F-4311-81A0-BC8236CAB480}" type="presOf" srcId="{7FB227E6-AB00-4D78-8040-16E18ECFE200}" destId="{FA58021F-7626-4532-AB61-DF98B90A2934}" srcOrd="0" destOrd="0" presId="urn:microsoft.com/office/officeart/2005/8/layout/hierarchy1"/>
    <dgm:cxn modelId="{F78F04F9-B64B-4496-860D-06810FD5333D}" type="presOf" srcId="{4F78DB8F-32F9-484D-A159-27A1BAC9DF3D}" destId="{7C8B83DA-DCA3-49C4-9296-C9C7F0C852A5}" srcOrd="0" destOrd="0" presId="urn:microsoft.com/office/officeart/2005/8/layout/hierarchy1"/>
    <dgm:cxn modelId="{82E5A31A-90C0-445B-BB4F-9328C7A1BF8E}" type="presParOf" srcId="{BF940C52-ED88-4742-A1CD-BC67EDFF5BF0}" destId="{4CEC5C17-597E-49B9-A624-6FA27C6CF4B8}" srcOrd="0" destOrd="0" presId="urn:microsoft.com/office/officeart/2005/8/layout/hierarchy1"/>
    <dgm:cxn modelId="{3A4DCA84-067B-4790-AEE9-51B970A96409}" type="presParOf" srcId="{4CEC5C17-597E-49B9-A624-6FA27C6CF4B8}" destId="{6BCDD79C-CD54-41F9-9BB7-BD106425824E}" srcOrd="0" destOrd="0" presId="urn:microsoft.com/office/officeart/2005/8/layout/hierarchy1"/>
    <dgm:cxn modelId="{A25D9D34-A2DC-4923-8AA8-A912FC725E69}" type="presParOf" srcId="{6BCDD79C-CD54-41F9-9BB7-BD106425824E}" destId="{E8048C15-35CF-490C-BAEE-C0E55DA7A887}" srcOrd="0" destOrd="0" presId="urn:microsoft.com/office/officeart/2005/8/layout/hierarchy1"/>
    <dgm:cxn modelId="{7BC69270-5058-41AC-95C3-8E2CF8F77A07}" type="presParOf" srcId="{6BCDD79C-CD54-41F9-9BB7-BD106425824E}" destId="{FCFD3039-5CB8-4103-AE3F-30961AEA297F}" srcOrd="1" destOrd="0" presId="urn:microsoft.com/office/officeart/2005/8/layout/hierarchy1"/>
    <dgm:cxn modelId="{CF8336F7-2296-4068-8E70-AC75DC087402}" type="presParOf" srcId="{4CEC5C17-597E-49B9-A624-6FA27C6CF4B8}" destId="{355C12DA-ABCE-4E22-90BF-5F258EA0F925}" srcOrd="1" destOrd="0" presId="urn:microsoft.com/office/officeart/2005/8/layout/hierarchy1"/>
    <dgm:cxn modelId="{3B586819-B469-405B-AE5E-A5CE47E10671}" type="presParOf" srcId="{355C12DA-ABCE-4E22-90BF-5F258EA0F925}" destId="{FA58021F-7626-4532-AB61-DF98B90A2934}" srcOrd="0" destOrd="0" presId="urn:microsoft.com/office/officeart/2005/8/layout/hierarchy1"/>
    <dgm:cxn modelId="{EEFBF6D5-09E5-4436-9879-2A9774EA19D4}" type="presParOf" srcId="{355C12DA-ABCE-4E22-90BF-5F258EA0F925}" destId="{85A35195-D566-45B8-84E3-CD3AF5965BAF}" srcOrd="1" destOrd="0" presId="urn:microsoft.com/office/officeart/2005/8/layout/hierarchy1"/>
    <dgm:cxn modelId="{E07A72E3-6143-43CB-A0A4-F5E3C78E03FB}" type="presParOf" srcId="{85A35195-D566-45B8-84E3-CD3AF5965BAF}" destId="{015A002A-8042-4EF3-AF92-0F6145DAEE43}" srcOrd="0" destOrd="0" presId="urn:microsoft.com/office/officeart/2005/8/layout/hierarchy1"/>
    <dgm:cxn modelId="{BC126767-8A47-458D-9238-7863A016B84F}" type="presParOf" srcId="{015A002A-8042-4EF3-AF92-0F6145DAEE43}" destId="{AF333E40-50BC-433F-9E8D-03E4891AFAB1}" srcOrd="0" destOrd="0" presId="urn:microsoft.com/office/officeart/2005/8/layout/hierarchy1"/>
    <dgm:cxn modelId="{35ECAC87-F230-4FC6-9A87-6111D1E0C88C}" type="presParOf" srcId="{015A002A-8042-4EF3-AF92-0F6145DAEE43}" destId="{1E5B6E47-2F0E-44D6-A63E-9D5D7438A973}" srcOrd="1" destOrd="0" presId="urn:microsoft.com/office/officeart/2005/8/layout/hierarchy1"/>
    <dgm:cxn modelId="{8F08B8EF-FDE8-4410-89C2-F7EFC74CF41D}" type="presParOf" srcId="{85A35195-D566-45B8-84E3-CD3AF5965BAF}" destId="{BE4FE27E-B932-4FA3-BEC8-CE6375C2C464}" srcOrd="1" destOrd="0" presId="urn:microsoft.com/office/officeart/2005/8/layout/hierarchy1"/>
    <dgm:cxn modelId="{5E23FFC8-DF4D-4315-8A69-0D602465C73F}" type="presParOf" srcId="{BE4FE27E-B932-4FA3-BEC8-CE6375C2C464}" destId="{701FA89C-CBAF-4416-B140-44FE9E88671B}" srcOrd="0" destOrd="0" presId="urn:microsoft.com/office/officeart/2005/8/layout/hierarchy1"/>
    <dgm:cxn modelId="{4683C918-F702-4705-825B-CC9697AA6646}" type="presParOf" srcId="{BE4FE27E-B932-4FA3-BEC8-CE6375C2C464}" destId="{17820166-3BCC-44E1-B967-368A727198D9}" srcOrd="1" destOrd="0" presId="urn:microsoft.com/office/officeart/2005/8/layout/hierarchy1"/>
    <dgm:cxn modelId="{7B6A0567-3FFA-4E80-B0AA-ACFE23857593}" type="presParOf" srcId="{17820166-3BCC-44E1-B967-368A727198D9}" destId="{955FEAB2-1AE0-46ED-8E59-2A928F588E0B}" srcOrd="0" destOrd="0" presId="urn:microsoft.com/office/officeart/2005/8/layout/hierarchy1"/>
    <dgm:cxn modelId="{1A24D1FB-160F-4A29-904F-2164B11B1C3A}" type="presParOf" srcId="{955FEAB2-1AE0-46ED-8E59-2A928F588E0B}" destId="{3BD475FE-B9C1-4E7C-8C1D-86E871F1E3E7}" srcOrd="0" destOrd="0" presId="urn:microsoft.com/office/officeart/2005/8/layout/hierarchy1"/>
    <dgm:cxn modelId="{DF080E7D-AB74-4AA0-9292-2B556594DFF1}" type="presParOf" srcId="{955FEAB2-1AE0-46ED-8E59-2A928F588E0B}" destId="{381D1F61-A195-4829-814D-DA8E5A1D5041}" srcOrd="1" destOrd="0" presId="urn:microsoft.com/office/officeart/2005/8/layout/hierarchy1"/>
    <dgm:cxn modelId="{5E2B5BF2-5521-470C-9906-005EC6008E37}" type="presParOf" srcId="{17820166-3BCC-44E1-B967-368A727198D9}" destId="{9F90BF43-1E43-4F4C-8A28-CFC6BC197BCD}" srcOrd="1" destOrd="0" presId="urn:microsoft.com/office/officeart/2005/8/layout/hierarchy1"/>
    <dgm:cxn modelId="{C22FB5EF-6CC6-457A-ABDC-09EBAED62B2D}" type="presParOf" srcId="{BE4FE27E-B932-4FA3-BEC8-CE6375C2C464}" destId="{7C8B83DA-DCA3-49C4-9296-C9C7F0C852A5}" srcOrd="2" destOrd="0" presId="urn:microsoft.com/office/officeart/2005/8/layout/hierarchy1"/>
    <dgm:cxn modelId="{F27BE2DA-328D-42EC-AC21-ED40F13F9800}" type="presParOf" srcId="{BE4FE27E-B932-4FA3-BEC8-CE6375C2C464}" destId="{DC48A40E-FE45-48B5-A2CA-F6895490878B}" srcOrd="3" destOrd="0" presId="urn:microsoft.com/office/officeart/2005/8/layout/hierarchy1"/>
    <dgm:cxn modelId="{B065B97E-83F1-452F-9DB4-8E99FF2B2C20}" type="presParOf" srcId="{DC48A40E-FE45-48B5-A2CA-F6895490878B}" destId="{B2FCEDE2-B84E-41EF-8D52-B1D13C366945}" srcOrd="0" destOrd="0" presId="urn:microsoft.com/office/officeart/2005/8/layout/hierarchy1"/>
    <dgm:cxn modelId="{E4FF4AD9-4190-434C-815B-A255CAE87576}" type="presParOf" srcId="{B2FCEDE2-B84E-41EF-8D52-B1D13C366945}" destId="{C74CD70E-D5D7-46F5-A580-B233AAC8804A}" srcOrd="0" destOrd="0" presId="urn:microsoft.com/office/officeart/2005/8/layout/hierarchy1"/>
    <dgm:cxn modelId="{C0F39112-C16E-42C9-B064-2677BDE1E2F4}" type="presParOf" srcId="{B2FCEDE2-B84E-41EF-8D52-B1D13C366945}" destId="{775CE04C-3F4F-472B-A388-A21980E6BF90}" srcOrd="1" destOrd="0" presId="urn:microsoft.com/office/officeart/2005/8/layout/hierarchy1"/>
    <dgm:cxn modelId="{53E78ADF-C66E-48BC-A906-007004EA3722}" type="presParOf" srcId="{DC48A40E-FE45-48B5-A2CA-F6895490878B}" destId="{91D818B0-EAC0-41C3-8EEC-D7CA1A6BBE1F}" srcOrd="1" destOrd="0" presId="urn:microsoft.com/office/officeart/2005/8/layout/hierarchy1"/>
    <dgm:cxn modelId="{F5689E0F-6FB9-47B4-9063-F27BBB140FB2}" type="presParOf" srcId="{355C12DA-ABCE-4E22-90BF-5F258EA0F925}" destId="{20082772-65B4-4F47-8233-57526F46C1D0}" srcOrd="2" destOrd="0" presId="urn:microsoft.com/office/officeart/2005/8/layout/hierarchy1"/>
    <dgm:cxn modelId="{29812581-EAF9-4AAD-9265-08565B5B123A}" type="presParOf" srcId="{355C12DA-ABCE-4E22-90BF-5F258EA0F925}" destId="{35C2E49F-3593-4D56-9DA3-C511B54DD820}" srcOrd="3" destOrd="0" presId="urn:microsoft.com/office/officeart/2005/8/layout/hierarchy1"/>
    <dgm:cxn modelId="{85DFB847-0661-46C5-9E1B-D5295478B717}" type="presParOf" srcId="{35C2E49F-3593-4D56-9DA3-C511B54DD820}" destId="{EE31A73C-9E87-464B-8C10-236C577B1640}" srcOrd="0" destOrd="0" presId="urn:microsoft.com/office/officeart/2005/8/layout/hierarchy1"/>
    <dgm:cxn modelId="{76401512-8EED-453C-8AC1-77803F98295B}" type="presParOf" srcId="{EE31A73C-9E87-464B-8C10-236C577B1640}" destId="{13C85687-D2FB-45F0-AA23-A1D59B1B52F5}" srcOrd="0" destOrd="0" presId="urn:microsoft.com/office/officeart/2005/8/layout/hierarchy1"/>
    <dgm:cxn modelId="{7ABD170D-4257-45DE-ABBF-139823774CBF}" type="presParOf" srcId="{EE31A73C-9E87-464B-8C10-236C577B1640}" destId="{08DDCC67-FEDE-4955-8CD8-946B6A526897}" srcOrd="1" destOrd="0" presId="urn:microsoft.com/office/officeart/2005/8/layout/hierarchy1"/>
    <dgm:cxn modelId="{6B23CDD8-61B1-41ED-848B-11FFB2A378AA}" type="presParOf" srcId="{35C2E49F-3593-4D56-9DA3-C511B54DD820}" destId="{4BB294A7-B7F1-4824-8652-F3A1B1B32E45}" srcOrd="1" destOrd="0" presId="urn:microsoft.com/office/officeart/2005/8/layout/hierarchy1"/>
    <dgm:cxn modelId="{952DAA6B-1A9D-440F-BD15-9856EAFE8C3A}" type="presParOf" srcId="{4BB294A7-B7F1-4824-8652-F3A1B1B32E45}" destId="{63FB173A-C803-4F7F-B91E-746F6A530C5C}" srcOrd="0" destOrd="0" presId="urn:microsoft.com/office/officeart/2005/8/layout/hierarchy1"/>
    <dgm:cxn modelId="{6D2BCCA0-8E82-4E09-B31B-33CD714B0F77}" type="presParOf" srcId="{4BB294A7-B7F1-4824-8652-F3A1B1B32E45}" destId="{56D1AE2B-6845-4712-B601-004ACC325DB4}" srcOrd="1" destOrd="0" presId="urn:microsoft.com/office/officeart/2005/8/layout/hierarchy1"/>
    <dgm:cxn modelId="{5268B6A4-2A4B-44B4-9A7F-FBEBBCAA63A4}" type="presParOf" srcId="{56D1AE2B-6845-4712-B601-004ACC325DB4}" destId="{C63363E0-2ABC-4C2A-8E4F-30E99C515180}" srcOrd="0" destOrd="0" presId="urn:microsoft.com/office/officeart/2005/8/layout/hierarchy1"/>
    <dgm:cxn modelId="{F8B2F85D-2FA7-41FE-B0BD-61B28317D045}" type="presParOf" srcId="{C63363E0-2ABC-4C2A-8E4F-30E99C515180}" destId="{BF444452-0B5A-44D0-91A3-FDA80ED3A1A8}" srcOrd="0" destOrd="0" presId="urn:microsoft.com/office/officeart/2005/8/layout/hierarchy1"/>
    <dgm:cxn modelId="{761A9F9E-C8FC-4E25-9AB5-155CDCA88FFA}" type="presParOf" srcId="{C63363E0-2ABC-4C2A-8E4F-30E99C515180}" destId="{8F6AF995-AED2-42AC-9E77-6ACD63CE26A3}" srcOrd="1" destOrd="0" presId="urn:microsoft.com/office/officeart/2005/8/layout/hierarchy1"/>
    <dgm:cxn modelId="{2610A6AE-657A-4805-A321-8B7D7E9C380F}" type="presParOf" srcId="{56D1AE2B-6845-4712-B601-004ACC325DB4}" destId="{DBD82724-F174-4772-A878-58A9AFF67567}" srcOrd="1" destOrd="0" presId="urn:microsoft.com/office/officeart/2005/8/layout/hierarchy1"/>
    <dgm:cxn modelId="{5645A346-3333-4FE3-B5AF-4DE5B46B55E6}" type="presParOf" srcId="{4BB294A7-B7F1-4824-8652-F3A1B1B32E45}" destId="{889A6CC2-E27F-4968-94E1-85FE44CC055F}" srcOrd="2" destOrd="0" presId="urn:microsoft.com/office/officeart/2005/8/layout/hierarchy1"/>
    <dgm:cxn modelId="{AC40D3D6-FF39-472B-9880-A629345F4F85}" type="presParOf" srcId="{4BB294A7-B7F1-4824-8652-F3A1B1B32E45}" destId="{BE170656-3254-4ABF-B018-0F937C3606EB}" srcOrd="3" destOrd="0" presId="urn:microsoft.com/office/officeart/2005/8/layout/hierarchy1"/>
    <dgm:cxn modelId="{65C94008-669A-49F1-990B-A38AF3CE510F}" type="presParOf" srcId="{BE170656-3254-4ABF-B018-0F937C3606EB}" destId="{6DC159D0-B0D2-4789-A13F-9A7A98FBDD24}" srcOrd="0" destOrd="0" presId="urn:microsoft.com/office/officeart/2005/8/layout/hierarchy1"/>
    <dgm:cxn modelId="{B64A73A0-47EA-4D2D-9CC2-8DF003E079A9}" type="presParOf" srcId="{6DC159D0-B0D2-4789-A13F-9A7A98FBDD24}" destId="{8CFE6CC5-6428-400D-9A9D-856A8E6A998F}" srcOrd="0" destOrd="0" presId="urn:microsoft.com/office/officeart/2005/8/layout/hierarchy1"/>
    <dgm:cxn modelId="{D2DD6CAF-DB29-4CCE-86FD-705305EDD2E8}" type="presParOf" srcId="{6DC159D0-B0D2-4789-A13F-9A7A98FBDD24}" destId="{375FFCCB-7DFD-4727-BF29-734A70CDABD1}" srcOrd="1" destOrd="0" presId="urn:microsoft.com/office/officeart/2005/8/layout/hierarchy1"/>
    <dgm:cxn modelId="{CBED5532-BD93-4015-9A05-9858FA15FB8F}" type="presParOf" srcId="{BE170656-3254-4ABF-B018-0F937C3606EB}" destId="{1480C2D2-095B-4731-9D41-33704FC7424C}" srcOrd="1" destOrd="0" presId="urn:microsoft.com/office/officeart/2005/8/layout/hierarchy1"/>
    <dgm:cxn modelId="{BE5AABCA-BBE1-4385-AE84-AEF5105136CE}" type="presParOf" srcId="{355C12DA-ABCE-4E22-90BF-5F258EA0F925}" destId="{69B55D8D-9686-44A9-AC10-A579EF70829A}" srcOrd="4" destOrd="0" presId="urn:microsoft.com/office/officeart/2005/8/layout/hierarchy1"/>
    <dgm:cxn modelId="{15DDC98A-588A-4FDE-9987-6B5FC023357B}" type="presParOf" srcId="{355C12DA-ABCE-4E22-90BF-5F258EA0F925}" destId="{06CD12B4-9439-4574-997B-B437D5BDF69B}" srcOrd="5" destOrd="0" presId="urn:microsoft.com/office/officeart/2005/8/layout/hierarchy1"/>
    <dgm:cxn modelId="{CD628194-65E8-4AC0-B1D6-DF20AED72CCD}" type="presParOf" srcId="{06CD12B4-9439-4574-997B-B437D5BDF69B}" destId="{3B9D1061-80C2-4C9F-B233-2F51AD255FAA}" srcOrd="0" destOrd="0" presId="urn:microsoft.com/office/officeart/2005/8/layout/hierarchy1"/>
    <dgm:cxn modelId="{D2C39DEF-F4B4-48CE-A412-3BFAB20F19CA}" type="presParOf" srcId="{3B9D1061-80C2-4C9F-B233-2F51AD255FAA}" destId="{E0D1EB9C-8EDE-4438-A946-FFCCBD3D96C3}" srcOrd="0" destOrd="0" presId="urn:microsoft.com/office/officeart/2005/8/layout/hierarchy1"/>
    <dgm:cxn modelId="{5B2E5535-2398-44E8-977C-6E6C39F37162}" type="presParOf" srcId="{3B9D1061-80C2-4C9F-B233-2F51AD255FAA}" destId="{FA4C8C4C-0B62-4CF9-8B93-81B6728C1FCA}" srcOrd="1" destOrd="0" presId="urn:microsoft.com/office/officeart/2005/8/layout/hierarchy1"/>
    <dgm:cxn modelId="{3B3713DA-B34F-4BDC-A014-DFF2DC43D3B9}" type="presParOf" srcId="{06CD12B4-9439-4574-997B-B437D5BDF69B}" destId="{1BFB08F8-9634-4F7A-AE2C-E011A409A479}" srcOrd="1" destOrd="0" presId="urn:microsoft.com/office/officeart/2005/8/layout/hierarchy1"/>
    <dgm:cxn modelId="{9909CA74-B644-4B2C-8368-29F2A28386E8}" type="presParOf" srcId="{355C12DA-ABCE-4E22-90BF-5F258EA0F925}" destId="{EAF8E927-7CC5-464D-A1E7-72A38E51B156}" srcOrd="6" destOrd="0" presId="urn:microsoft.com/office/officeart/2005/8/layout/hierarchy1"/>
    <dgm:cxn modelId="{D99E31AF-66CA-41E0-83F3-76B083569A8B}" type="presParOf" srcId="{355C12DA-ABCE-4E22-90BF-5F258EA0F925}" destId="{910DF707-E862-4A50-AAC7-338F780A2121}" srcOrd="7" destOrd="0" presId="urn:microsoft.com/office/officeart/2005/8/layout/hierarchy1"/>
    <dgm:cxn modelId="{C8672F8C-CD34-4C33-9D0D-7BC54368FD9A}" type="presParOf" srcId="{910DF707-E862-4A50-AAC7-338F780A2121}" destId="{11CFDD06-B838-4C0C-A5E0-9460DE4F5243}" srcOrd="0" destOrd="0" presId="urn:microsoft.com/office/officeart/2005/8/layout/hierarchy1"/>
    <dgm:cxn modelId="{9B7DC39B-EB49-487F-B484-4C4B78B1D069}" type="presParOf" srcId="{11CFDD06-B838-4C0C-A5E0-9460DE4F5243}" destId="{2F968213-66E0-40FD-A6E1-0DC8C5A48486}" srcOrd="0" destOrd="0" presId="urn:microsoft.com/office/officeart/2005/8/layout/hierarchy1"/>
    <dgm:cxn modelId="{1B98B608-9B6D-46D5-A80D-E371E1529DF1}" type="presParOf" srcId="{11CFDD06-B838-4C0C-A5E0-9460DE4F5243}" destId="{64CB5322-7A1F-48B7-90FE-8A3A76859040}" srcOrd="1" destOrd="0" presId="urn:microsoft.com/office/officeart/2005/8/layout/hierarchy1"/>
    <dgm:cxn modelId="{7DB873F2-F677-4302-80D5-A1CDE16ED0FE}" type="presParOf" srcId="{910DF707-E862-4A50-AAC7-338F780A2121}" destId="{FF2B6910-D543-40F0-BF37-34442AA977A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ADBBAA2-5366-45CE-AE1F-CE0FB908FDCD}" type="doc">
      <dgm:prSet loTypeId="urn:microsoft.com/office/officeart/2008/layout/HorizontalMultiLevelHierarchy" loCatId="hierarchy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AEEBD2D-BC5C-4263-8AE4-EF587AD38DE6}">
      <dgm:prSet phldrT="[Текст]"/>
      <dgm:spPr/>
      <dgm:t>
        <a:bodyPr/>
        <a:lstStyle/>
        <a:p>
          <a:r>
            <a:rPr lang="ru-RU" dirty="0" smtClean="0"/>
            <a:t>Задачи ПРЦ</a:t>
          </a:r>
          <a:endParaRPr lang="ru-RU" dirty="0"/>
        </a:p>
      </dgm:t>
    </dgm:pt>
    <dgm:pt modelId="{4796E2DD-1B8D-43E4-BDA0-14AF965526BA}" type="parTrans" cxnId="{143DAB57-C758-495D-8A16-A699CF5B1EA4}">
      <dgm:prSet/>
      <dgm:spPr/>
      <dgm:t>
        <a:bodyPr/>
        <a:lstStyle/>
        <a:p>
          <a:endParaRPr lang="ru-RU"/>
        </a:p>
      </dgm:t>
    </dgm:pt>
    <dgm:pt modelId="{87B81515-9FB2-412E-B98E-2D18949AB69D}" type="sibTrans" cxnId="{143DAB57-C758-495D-8A16-A699CF5B1EA4}">
      <dgm:prSet/>
      <dgm:spPr/>
      <dgm:t>
        <a:bodyPr/>
        <a:lstStyle/>
        <a:p>
          <a:endParaRPr lang="ru-RU"/>
        </a:p>
      </dgm:t>
    </dgm:pt>
    <dgm:pt modelId="{81865B91-F140-4FF2-8408-3BD300DADA43}">
      <dgm:prSet phldrT="[Текст]" custT="1"/>
      <dgm:spPr/>
      <dgm:t>
        <a:bodyPr/>
        <a:lstStyle/>
        <a:p>
          <a:r>
            <a:rPr lang="ru-RU" sz="3200" dirty="0" smtClean="0"/>
            <a:t>обеспечение возможности выбора обучающимся индивидуальной образовательной траектории, т.е. программ различного уровня сложности, отвечающих потребностям личности не только в образовательном, но и в процессуальном плане</a:t>
          </a:r>
          <a:endParaRPr lang="ru-RU" sz="3200" dirty="0"/>
        </a:p>
      </dgm:t>
    </dgm:pt>
    <dgm:pt modelId="{76E277AE-AE4C-4335-8700-04E8F9239008}" type="parTrans" cxnId="{BE2991CD-8EE5-448F-8244-29C25C055F4C}">
      <dgm:prSet/>
      <dgm:spPr/>
      <dgm:t>
        <a:bodyPr/>
        <a:lstStyle/>
        <a:p>
          <a:endParaRPr lang="ru-RU"/>
        </a:p>
      </dgm:t>
    </dgm:pt>
    <dgm:pt modelId="{98189593-B367-4EB9-A7C7-90FFBA593999}" type="sibTrans" cxnId="{BE2991CD-8EE5-448F-8244-29C25C055F4C}">
      <dgm:prSet/>
      <dgm:spPr/>
      <dgm:t>
        <a:bodyPr/>
        <a:lstStyle/>
        <a:p>
          <a:endParaRPr lang="ru-RU"/>
        </a:p>
      </dgm:t>
    </dgm:pt>
    <dgm:pt modelId="{645895E8-3BB6-4E5C-959B-0F476982EE30}">
      <dgm:prSet phldrT="[Текст]" custT="1"/>
      <dgm:spPr/>
      <dgm:t>
        <a:bodyPr/>
        <a:lstStyle/>
        <a:p>
          <a:r>
            <a:rPr lang="ru-RU" sz="3200" dirty="0" smtClean="0"/>
            <a:t>реализация системы профильного обучения</a:t>
          </a:r>
          <a:endParaRPr lang="ru-RU" sz="2700" dirty="0"/>
        </a:p>
      </dgm:t>
    </dgm:pt>
    <dgm:pt modelId="{AF7F8C74-7628-4948-A83A-A0A80B27D697}" type="parTrans" cxnId="{6CF17731-BD88-4C8F-8482-DBA53BD44A98}">
      <dgm:prSet/>
      <dgm:spPr/>
      <dgm:t>
        <a:bodyPr/>
        <a:lstStyle/>
        <a:p>
          <a:endParaRPr lang="ru-RU"/>
        </a:p>
      </dgm:t>
    </dgm:pt>
    <dgm:pt modelId="{FAD67704-8AB9-4D1C-909D-98D5A170C34D}" type="sibTrans" cxnId="{6CF17731-BD88-4C8F-8482-DBA53BD44A98}">
      <dgm:prSet/>
      <dgm:spPr/>
      <dgm:t>
        <a:bodyPr/>
        <a:lstStyle/>
        <a:p>
          <a:endParaRPr lang="ru-RU"/>
        </a:p>
      </dgm:t>
    </dgm:pt>
    <dgm:pt modelId="{FE372069-AE6B-4BD1-A42B-4C91A52B438C}">
      <dgm:prSet phldrT="[Текст]" custT="1"/>
      <dgm:spPr/>
      <dgm:t>
        <a:bodyPr/>
        <a:lstStyle/>
        <a:p>
          <a:r>
            <a:rPr lang="ru-RU" sz="3200" dirty="0" smtClean="0"/>
            <a:t>распространение                                                          лучшего педагогического опыта</a:t>
          </a:r>
          <a:endParaRPr lang="ru-RU" sz="3200" dirty="0"/>
        </a:p>
      </dgm:t>
    </dgm:pt>
    <dgm:pt modelId="{6E641F53-51D8-45B3-9FD8-4E2132FB2CC3}" type="parTrans" cxnId="{872C8083-2F34-4C62-B0DC-C2C9E77915D1}">
      <dgm:prSet/>
      <dgm:spPr/>
      <dgm:t>
        <a:bodyPr/>
        <a:lstStyle/>
        <a:p>
          <a:endParaRPr lang="ru-RU"/>
        </a:p>
      </dgm:t>
    </dgm:pt>
    <dgm:pt modelId="{20B8BE28-7D19-43F1-BD99-DDBBCA1D1A02}" type="sibTrans" cxnId="{872C8083-2F34-4C62-B0DC-C2C9E77915D1}">
      <dgm:prSet/>
      <dgm:spPr/>
      <dgm:t>
        <a:bodyPr/>
        <a:lstStyle/>
        <a:p>
          <a:endParaRPr lang="ru-RU"/>
        </a:p>
      </dgm:t>
    </dgm:pt>
    <dgm:pt modelId="{8F858A08-CFE6-4A36-9466-2F9C8052B028}" type="pres">
      <dgm:prSet presAssocID="{5ADBBAA2-5366-45CE-AE1F-CE0FB908FDC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6F0BD7-AC74-47B1-A1AC-7C9AB450C113}" type="pres">
      <dgm:prSet presAssocID="{1AEEBD2D-BC5C-4263-8AE4-EF587AD38DE6}" presName="root1" presStyleCnt="0"/>
      <dgm:spPr/>
    </dgm:pt>
    <dgm:pt modelId="{48BC9DFE-7304-4F1B-8D52-08F7F2C0FED9}" type="pres">
      <dgm:prSet presAssocID="{1AEEBD2D-BC5C-4263-8AE4-EF587AD38DE6}" presName="LevelOneTextNode" presStyleLbl="node0" presStyleIdx="0" presStyleCnt="1" custLinFactX="-100000" custLinFactNeighborX="-122613" custLinFactNeighborY="6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C31BFA-0001-488C-8A9B-FC87FF1D0D49}" type="pres">
      <dgm:prSet presAssocID="{1AEEBD2D-BC5C-4263-8AE4-EF587AD38DE6}" presName="level2hierChild" presStyleCnt="0"/>
      <dgm:spPr/>
    </dgm:pt>
    <dgm:pt modelId="{D2279CD5-D3C9-49A5-A5DC-BAD018F94685}" type="pres">
      <dgm:prSet presAssocID="{76E277AE-AE4C-4335-8700-04E8F9239008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0586D7AE-9E6E-4382-83D7-9B6403D20F08}" type="pres">
      <dgm:prSet presAssocID="{76E277AE-AE4C-4335-8700-04E8F9239008}" presName="connTx" presStyleLbl="parChTrans1D2" presStyleIdx="0" presStyleCnt="3"/>
      <dgm:spPr/>
      <dgm:t>
        <a:bodyPr/>
        <a:lstStyle/>
        <a:p>
          <a:endParaRPr lang="ru-RU"/>
        </a:p>
      </dgm:t>
    </dgm:pt>
    <dgm:pt modelId="{94DF92E5-9CEC-4D57-A590-32B330B8E630}" type="pres">
      <dgm:prSet presAssocID="{81865B91-F140-4FF2-8408-3BD300DADA43}" presName="root2" presStyleCnt="0"/>
      <dgm:spPr/>
    </dgm:pt>
    <dgm:pt modelId="{A6A1C1DE-3FD2-4C8E-A209-C099F8653112}" type="pres">
      <dgm:prSet presAssocID="{81865B91-F140-4FF2-8408-3BD300DADA43}" presName="LevelTwoTextNode" presStyleLbl="node2" presStyleIdx="0" presStyleCnt="3" custScaleX="236695" custScaleY="2548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201A5A-6386-45ED-8D1C-BFE6D79D3F9E}" type="pres">
      <dgm:prSet presAssocID="{81865B91-F140-4FF2-8408-3BD300DADA43}" presName="level3hierChild" presStyleCnt="0"/>
      <dgm:spPr/>
    </dgm:pt>
    <dgm:pt modelId="{730F1EC1-7508-439A-90A0-6B2A6A35406A}" type="pres">
      <dgm:prSet presAssocID="{AF7F8C74-7628-4948-A83A-A0A80B27D697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2BB0D43A-28CB-459E-84E8-F148F4292F7E}" type="pres">
      <dgm:prSet presAssocID="{AF7F8C74-7628-4948-A83A-A0A80B27D697}" presName="connTx" presStyleLbl="parChTrans1D2" presStyleIdx="1" presStyleCnt="3"/>
      <dgm:spPr/>
      <dgm:t>
        <a:bodyPr/>
        <a:lstStyle/>
        <a:p>
          <a:endParaRPr lang="ru-RU"/>
        </a:p>
      </dgm:t>
    </dgm:pt>
    <dgm:pt modelId="{3C4B07ED-7DC0-4507-A1CB-8E5D6CD4CA5A}" type="pres">
      <dgm:prSet presAssocID="{645895E8-3BB6-4E5C-959B-0F476982EE30}" presName="root2" presStyleCnt="0"/>
      <dgm:spPr/>
    </dgm:pt>
    <dgm:pt modelId="{8E93A554-4E5C-467F-978D-148EBED3A7EC}" type="pres">
      <dgm:prSet presAssocID="{645895E8-3BB6-4E5C-959B-0F476982EE30}" presName="LevelTwoTextNode" presStyleLbl="node2" presStyleIdx="1" presStyleCnt="3" custScaleX="235432" custScaleY="650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BE6A327-0BD5-4BC7-A6AC-8311AD8F480E}" type="pres">
      <dgm:prSet presAssocID="{645895E8-3BB6-4E5C-959B-0F476982EE30}" presName="level3hierChild" presStyleCnt="0"/>
      <dgm:spPr/>
    </dgm:pt>
    <dgm:pt modelId="{7286EE72-2BDB-40BC-852C-FFE71C6E0D0A}" type="pres">
      <dgm:prSet presAssocID="{6E641F53-51D8-45B3-9FD8-4E2132FB2CC3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83B45846-B69E-4036-862B-895DB0629F78}" type="pres">
      <dgm:prSet presAssocID="{6E641F53-51D8-45B3-9FD8-4E2132FB2CC3}" presName="connTx" presStyleLbl="parChTrans1D2" presStyleIdx="2" presStyleCnt="3"/>
      <dgm:spPr/>
      <dgm:t>
        <a:bodyPr/>
        <a:lstStyle/>
        <a:p>
          <a:endParaRPr lang="ru-RU"/>
        </a:p>
      </dgm:t>
    </dgm:pt>
    <dgm:pt modelId="{476CC1E9-DDCD-499A-B29A-6D204EBCA107}" type="pres">
      <dgm:prSet presAssocID="{FE372069-AE6B-4BD1-A42B-4C91A52B438C}" presName="root2" presStyleCnt="0"/>
      <dgm:spPr/>
    </dgm:pt>
    <dgm:pt modelId="{FC69B9D7-54BB-4753-987D-28E18C0930B5}" type="pres">
      <dgm:prSet presAssocID="{FE372069-AE6B-4BD1-A42B-4C91A52B438C}" presName="LevelTwoTextNode" presStyleLbl="node2" presStyleIdx="2" presStyleCnt="3" custScaleX="234277" custScaleY="1152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A8E4E8-3693-4AC1-A23B-110A76C2238C}" type="pres">
      <dgm:prSet presAssocID="{FE372069-AE6B-4BD1-A42B-4C91A52B438C}" presName="level3hierChild" presStyleCnt="0"/>
      <dgm:spPr/>
    </dgm:pt>
  </dgm:ptLst>
  <dgm:cxnLst>
    <dgm:cxn modelId="{1D92CCE5-766E-4722-96CA-8E9C0572A7FD}" type="presOf" srcId="{6E641F53-51D8-45B3-9FD8-4E2132FB2CC3}" destId="{7286EE72-2BDB-40BC-852C-FFE71C6E0D0A}" srcOrd="0" destOrd="0" presId="urn:microsoft.com/office/officeart/2008/layout/HorizontalMultiLevelHierarchy"/>
    <dgm:cxn modelId="{143DAB57-C758-495D-8A16-A699CF5B1EA4}" srcId="{5ADBBAA2-5366-45CE-AE1F-CE0FB908FDCD}" destId="{1AEEBD2D-BC5C-4263-8AE4-EF587AD38DE6}" srcOrd="0" destOrd="0" parTransId="{4796E2DD-1B8D-43E4-BDA0-14AF965526BA}" sibTransId="{87B81515-9FB2-412E-B98E-2D18949AB69D}"/>
    <dgm:cxn modelId="{D9FE5D31-91E5-4521-A761-72B5CA81F5D1}" type="presOf" srcId="{6E641F53-51D8-45B3-9FD8-4E2132FB2CC3}" destId="{83B45846-B69E-4036-862B-895DB0629F78}" srcOrd="1" destOrd="0" presId="urn:microsoft.com/office/officeart/2008/layout/HorizontalMultiLevelHierarchy"/>
    <dgm:cxn modelId="{872C8083-2F34-4C62-B0DC-C2C9E77915D1}" srcId="{1AEEBD2D-BC5C-4263-8AE4-EF587AD38DE6}" destId="{FE372069-AE6B-4BD1-A42B-4C91A52B438C}" srcOrd="2" destOrd="0" parTransId="{6E641F53-51D8-45B3-9FD8-4E2132FB2CC3}" sibTransId="{20B8BE28-7D19-43F1-BD99-DDBBCA1D1A02}"/>
    <dgm:cxn modelId="{5CCC80B3-8DC7-4158-B474-92FCA621969D}" type="presOf" srcId="{AF7F8C74-7628-4948-A83A-A0A80B27D697}" destId="{2BB0D43A-28CB-459E-84E8-F148F4292F7E}" srcOrd="1" destOrd="0" presId="urn:microsoft.com/office/officeart/2008/layout/HorizontalMultiLevelHierarchy"/>
    <dgm:cxn modelId="{299D20C9-34F7-4869-A7BA-EA7C5D3D8A3D}" type="presOf" srcId="{1AEEBD2D-BC5C-4263-8AE4-EF587AD38DE6}" destId="{48BC9DFE-7304-4F1B-8D52-08F7F2C0FED9}" srcOrd="0" destOrd="0" presId="urn:microsoft.com/office/officeart/2008/layout/HorizontalMultiLevelHierarchy"/>
    <dgm:cxn modelId="{A8393D58-3C86-46A6-9F9C-289F19E480AF}" type="presOf" srcId="{AF7F8C74-7628-4948-A83A-A0A80B27D697}" destId="{730F1EC1-7508-439A-90A0-6B2A6A35406A}" srcOrd="0" destOrd="0" presId="urn:microsoft.com/office/officeart/2008/layout/HorizontalMultiLevelHierarchy"/>
    <dgm:cxn modelId="{4DBC2BB3-2B00-460B-99EC-F92E6E2C8AC6}" type="presOf" srcId="{76E277AE-AE4C-4335-8700-04E8F9239008}" destId="{0586D7AE-9E6E-4382-83D7-9B6403D20F08}" srcOrd="1" destOrd="0" presId="urn:microsoft.com/office/officeart/2008/layout/HorizontalMultiLevelHierarchy"/>
    <dgm:cxn modelId="{6DAB197E-ACC2-43AC-A5CF-CC3E1A77C4C6}" type="presOf" srcId="{FE372069-AE6B-4BD1-A42B-4C91A52B438C}" destId="{FC69B9D7-54BB-4753-987D-28E18C0930B5}" srcOrd="0" destOrd="0" presId="urn:microsoft.com/office/officeart/2008/layout/HorizontalMultiLevelHierarchy"/>
    <dgm:cxn modelId="{BE2991CD-8EE5-448F-8244-29C25C055F4C}" srcId="{1AEEBD2D-BC5C-4263-8AE4-EF587AD38DE6}" destId="{81865B91-F140-4FF2-8408-3BD300DADA43}" srcOrd="0" destOrd="0" parTransId="{76E277AE-AE4C-4335-8700-04E8F9239008}" sibTransId="{98189593-B367-4EB9-A7C7-90FFBA593999}"/>
    <dgm:cxn modelId="{DE952298-D2CA-4CE1-B96A-1AF2600B155A}" type="presOf" srcId="{645895E8-3BB6-4E5C-959B-0F476982EE30}" destId="{8E93A554-4E5C-467F-978D-148EBED3A7EC}" srcOrd="0" destOrd="0" presId="urn:microsoft.com/office/officeart/2008/layout/HorizontalMultiLevelHierarchy"/>
    <dgm:cxn modelId="{9BE4E9DC-0052-4EF4-88D7-7D956AB6371D}" type="presOf" srcId="{5ADBBAA2-5366-45CE-AE1F-CE0FB908FDCD}" destId="{8F858A08-CFE6-4A36-9466-2F9C8052B028}" srcOrd="0" destOrd="0" presId="urn:microsoft.com/office/officeart/2008/layout/HorizontalMultiLevelHierarchy"/>
    <dgm:cxn modelId="{D7951C8D-A026-4BDA-9539-9745FCBE693D}" type="presOf" srcId="{76E277AE-AE4C-4335-8700-04E8F9239008}" destId="{D2279CD5-D3C9-49A5-A5DC-BAD018F94685}" srcOrd="0" destOrd="0" presId="urn:microsoft.com/office/officeart/2008/layout/HorizontalMultiLevelHierarchy"/>
    <dgm:cxn modelId="{8D8F358E-EC00-484E-B725-58600E85034C}" type="presOf" srcId="{81865B91-F140-4FF2-8408-3BD300DADA43}" destId="{A6A1C1DE-3FD2-4C8E-A209-C099F8653112}" srcOrd="0" destOrd="0" presId="urn:microsoft.com/office/officeart/2008/layout/HorizontalMultiLevelHierarchy"/>
    <dgm:cxn modelId="{6CF17731-BD88-4C8F-8482-DBA53BD44A98}" srcId="{1AEEBD2D-BC5C-4263-8AE4-EF587AD38DE6}" destId="{645895E8-3BB6-4E5C-959B-0F476982EE30}" srcOrd="1" destOrd="0" parTransId="{AF7F8C74-7628-4948-A83A-A0A80B27D697}" sibTransId="{FAD67704-8AB9-4D1C-909D-98D5A170C34D}"/>
    <dgm:cxn modelId="{3689E137-C508-4907-BEF1-1F914A78CB7E}" type="presParOf" srcId="{8F858A08-CFE6-4A36-9466-2F9C8052B028}" destId="{6E6F0BD7-AC74-47B1-A1AC-7C9AB450C113}" srcOrd="0" destOrd="0" presId="urn:microsoft.com/office/officeart/2008/layout/HorizontalMultiLevelHierarchy"/>
    <dgm:cxn modelId="{27906C95-F40C-479C-8C6C-CD24737AC4D4}" type="presParOf" srcId="{6E6F0BD7-AC74-47B1-A1AC-7C9AB450C113}" destId="{48BC9DFE-7304-4F1B-8D52-08F7F2C0FED9}" srcOrd="0" destOrd="0" presId="urn:microsoft.com/office/officeart/2008/layout/HorizontalMultiLevelHierarchy"/>
    <dgm:cxn modelId="{9D3AB838-7622-4014-85AA-85D45692363E}" type="presParOf" srcId="{6E6F0BD7-AC74-47B1-A1AC-7C9AB450C113}" destId="{34C31BFA-0001-488C-8A9B-FC87FF1D0D49}" srcOrd="1" destOrd="0" presId="urn:microsoft.com/office/officeart/2008/layout/HorizontalMultiLevelHierarchy"/>
    <dgm:cxn modelId="{810F0801-031F-4F49-AAE4-67F754D51339}" type="presParOf" srcId="{34C31BFA-0001-488C-8A9B-FC87FF1D0D49}" destId="{D2279CD5-D3C9-49A5-A5DC-BAD018F94685}" srcOrd="0" destOrd="0" presId="urn:microsoft.com/office/officeart/2008/layout/HorizontalMultiLevelHierarchy"/>
    <dgm:cxn modelId="{0D98433A-E6DC-4F8E-BE32-2A98C9644549}" type="presParOf" srcId="{D2279CD5-D3C9-49A5-A5DC-BAD018F94685}" destId="{0586D7AE-9E6E-4382-83D7-9B6403D20F08}" srcOrd="0" destOrd="0" presId="urn:microsoft.com/office/officeart/2008/layout/HorizontalMultiLevelHierarchy"/>
    <dgm:cxn modelId="{103764D6-55A1-4BA3-BB3C-58272F18C39E}" type="presParOf" srcId="{34C31BFA-0001-488C-8A9B-FC87FF1D0D49}" destId="{94DF92E5-9CEC-4D57-A590-32B330B8E630}" srcOrd="1" destOrd="0" presId="urn:microsoft.com/office/officeart/2008/layout/HorizontalMultiLevelHierarchy"/>
    <dgm:cxn modelId="{95E5142C-9C20-4BF4-AD54-AA7EA6AA8E54}" type="presParOf" srcId="{94DF92E5-9CEC-4D57-A590-32B330B8E630}" destId="{A6A1C1DE-3FD2-4C8E-A209-C099F8653112}" srcOrd="0" destOrd="0" presId="urn:microsoft.com/office/officeart/2008/layout/HorizontalMultiLevelHierarchy"/>
    <dgm:cxn modelId="{82346FB1-E266-4B2D-A393-BBEDC3F57A54}" type="presParOf" srcId="{94DF92E5-9CEC-4D57-A590-32B330B8E630}" destId="{8C201A5A-6386-45ED-8D1C-BFE6D79D3F9E}" srcOrd="1" destOrd="0" presId="urn:microsoft.com/office/officeart/2008/layout/HorizontalMultiLevelHierarchy"/>
    <dgm:cxn modelId="{BB0D113D-C769-440E-92A6-4A6ADD1250F4}" type="presParOf" srcId="{34C31BFA-0001-488C-8A9B-FC87FF1D0D49}" destId="{730F1EC1-7508-439A-90A0-6B2A6A35406A}" srcOrd="2" destOrd="0" presId="urn:microsoft.com/office/officeart/2008/layout/HorizontalMultiLevelHierarchy"/>
    <dgm:cxn modelId="{AA1655F1-504B-4F13-B759-0DF8CE2923FB}" type="presParOf" srcId="{730F1EC1-7508-439A-90A0-6B2A6A35406A}" destId="{2BB0D43A-28CB-459E-84E8-F148F4292F7E}" srcOrd="0" destOrd="0" presId="urn:microsoft.com/office/officeart/2008/layout/HorizontalMultiLevelHierarchy"/>
    <dgm:cxn modelId="{196F21C8-2561-4819-8A7D-DA7636CCB302}" type="presParOf" srcId="{34C31BFA-0001-488C-8A9B-FC87FF1D0D49}" destId="{3C4B07ED-7DC0-4507-A1CB-8E5D6CD4CA5A}" srcOrd="3" destOrd="0" presId="urn:microsoft.com/office/officeart/2008/layout/HorizontalMultiLevelHierarchy"/>
    <dgm:cxn modelId="{07658B42-6648-4028-B43D-728425A1FD7A}" type="presParOf" srcId="{3C4B07ED-7DC0-4507-A1CB-8E5D6CD4CA5A}" destId="{8E93A554-4E5C-467F-978D-148EBED3A7EC}" srcOrd="0" destOrd="0" presId="urn:microsoft.com/office/officeart/2008/layout/HorizontalMultiLevelHierarchy"/>
    <dgm:cxn modelId="{F2DE3980-81B7-48F1-832E-CD13F91D9BCB}" type="presParOf" srcId="{3C4B07ED-7DC0-4507-A1CB-8E5D6CD4CA5A}" destId="{7BE6A327-0BD5-4BC7-A6AC-8311AD8F480E}" srcOrd="1" destOrd="0" presId="urn:microsoft.com/office/officeart/2008/layout/HorizontalMultiLevelHierarchy"/>
    <dgm:cxn modelId="{BB259C4A-4E77-489D-ABF7-B76A2D0EA0F8}" type="presParOf" srcId="{34C31BFA-0001-488C-8A9B-FC87FF1D0D49}" destId="{7286EE72-2BDB-40BC-852C-FFE71C6E0D0A}" srcOrd="4" destOrd="0" presId="urn:microsoft.com/office/officeart/2008/layout/HorizontalMultiLevelHierarchy"/>
    <dgm:cxn modelId="{CA007A20-5C3E-49E1-8699-F5845BC1F97B}" type="presParOf" srcId="{7286EE72-2BDB-40BC-852C-FFE71C6E0D0A}" destId="{83B45846-B69E-4036-862B-895DB0629F78}" srcOrd="0" destOrd="0" presId="urn:microsoft.com/office/officeart/2008/layout/HorizontalMultiLevelHierarchy"/>
    <dgm:cxn modelId="{E4567773-097D-4D6E-8382-CCECA5723674}" type="presParOf" srcId="{34C31BFA-0001-488C-8A9B-FC87FF1D0D49}" destId="{476CC1E9-DDCD-499A-B29A-6D204EBCA107}" srcOrd="5" destOrd="0" presId="urn:microsoft.com/office/officeart/2008/layout/HorizontalMultiLevelHierarchy"/>
    <dgm:cxn modelId="{185182B0-C097-4D7E-9795-ED12B5E1FC5B}" type="presParOf" srcId="{476CC1E9-DDCD-499A-B29A-6D204EBCA107}" destId="{FC69B9D7-54BB-4753-987D-28E18C0930B5}" srcOrd="0" destOrd="0" presId="urn:microsoft.com/office/officeart/2008/layout/HorizontalMultiLevelHierarchy"/>
    <dgm:cxn modelId="{C9131FEC-2945-4FDF-8036-8FC370D1A95B}" type="presParOf" srcId="{476CC1E9-DDCD-499A-B29A-6D204EBCA107}" destId="{7AA8E4E8-3693-4AC1-A23B-110A76C2238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B1F28F0-01E9-4FB1-A4D3-FF4C5C1A78E7}" type="doc">
      <dgm:prSet loTypeId="urn:microsoft.com/office/officeart/2008/layout/VerticalCurvedLis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5A8CED0-285B-4235-9E04-03B20DBC5ADC}">
      <dgm:prSet phldrT="[Текст]"/>
      <dgm:spPr/>
      <dgm:t>
        <a:bodyPr/>
        <a:lstStyle/>
        <a:p>
          <a:r>
            <a:rPr lang="ru-RU" dirty="0" smtClean="0"/>
            <a:t>Работа с одаренными детьми</a:t>
          </a:r>
          <a:endParaRPr lang="ru-RU" dirty="0"/>
        </a:p>
      </dgm:t>
    </dgm:pt>
    <dgm:pt modelId="{86519515-BE05-4888-B018-D2F21E0DEFA9}" type="parTrans" cxnId="{1E5FB3D2-12E7-4241-BA6B-8331E90FDE05}">
      <dgm:prSet/>
      <dgm:spPr/>
      <dgm:t>
        <a:bodyPr/>
        <a:lstStyle/>
        <a:p>
          <a:endParaRPr lang="ru-RU"/>
        </a:p>
      </dgm:t>
    </dgm:pt>
    <dgm:pt modelId="{21CBDA12-D5A8-4458-9BE0-114B7C09E4C8}" type="sibTrans" cxnId="{1E5FB3D2-12E7-4241-BA6B-8331E90FDE05}">
      <dgm:prSet/>
      <dgm:spPr/>
      <dgm:t>
        <a:bodyPr/>
        <a:lstStyle/>
        <a:p>
          <a:endParaRPr lang="ru-RU"/>
        </a:p>
      </dgm:t>
    </dgm:pt>
    <dgm:pt modelId="{10A7799F-F864-4F06-B56F-92E18165E3B3}">
      <dgm:prSet phldrT="[Текст]"/>
      <dgm:spPr/>
      <dgm:t>
        <a:bodyPr/>
        <a:lstStyle/>
        <a:p>
          <a:r>
            <a:rPr lang="ru-RU" dirty="0" smtClean="0"/>
            <a:t>Профильное обучение</a:t>
          </a:r>
          <a:endParaRPr lang="ru-RU" dirty="0"/>
        </a:p>
      </dgm:t>
    </dgm:pt>
    <dgm:pt modelId="{158D8FF2-9764-4604-8DEE-72DCFE7EC14A}" type="parTrans" cxnId="{E651A532-A58D-480E-A9EE-22447B654FB3}">
      <dgm:prSet/>
      <dgm:spPr/>
      <dgm:t>
        <a:bodyPr/>
        <a:lstStyle/>
        <a:p>
          <a:endParaRPr lang="ru-RU"/>
        </a:p>
      </dgm:t>
    </dgm:pt>
    <dgm:pt modelId="{9E8660A9-F14F-412F-943E-71F8EEA652C0}" type="sibTrans" cxnId="{E651A532-A58D-480E-A9EE-22447B654FB3}">
      <dgm:prSet/>
      <dgm:spPr/>
      <dgm:t>
        <a:bodyPr/>
        <a:lstStyle/>
        <a:p>
          <a:endParaRPr lang="ru-RU"/>
        </a:p>
      </dgm:t>
    </dgm:pt>
    <dgm:pt modelId="{5E77E2F4-99DC-4773-8FE7-8880185C0A24}">
      <dgm:prSet phldrT="[Текст]"/>
      <dgm:spPr/>
      <dgm:t>
        <a:bodyPr/>
        <a:lstStyle/>
        <a:p>
          <a:r>
            <a:rPr lang="ru-RU" dirty="0" smtClean="0"/>
            <a:t>Подготовка к ОГЭ, ЕГЭ</a:t>
          </a:r>
          <a:endParaRPr lang="ru-RU" dirty="0"/>
        </a:p>
      </dgm:t>
    </dgm:pt>
    <dgm:pt modelId="{EA5CCAA2-9C0E-4740-8C59-8D788770ECC2}" type="parTrans" cxnId="{5BF57470-27FF-4DB4-86C0-5DF0E3ABE164}">
      <dgm:prSet/>
      <dgm:spPr/>
      <dgm:t>
        <a:bodyPr/>
        <a:lstStyle/>
        <a:p>
          <a:endParaRPr lang="ru-RU"/>
        </a:p>
      </dgm:t>
    </dgm:pt>
    <dgm:pt modelId="{0FE044D9-DEE4-48F0-9F9F-23273C168CB5}" type="sibTrans" cxnId="{5BF57470-27FF-4DB4-86C0-5DF0E3ABE164}">
      <dgm:prSet/>
      <dgm:spPr/>
      <dgm:t>
        <a:bodyPr/>
        <a:lstStyle/>
        <a:p>
          <a:endParaRPr lang="ru-RU"/>
        </a:p>
      </dgm:t>
    </dgm:pt>
    <dgm:pt modelId="{56060655-5732-4A0E-A03B-5C8163A47856}" type="pres">
      <dgm:prSet presAssocID="{4B1F28F0-01E9-4FB1-A4D3-FF4C5C1A78E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B11AC47-D5D5-4E37-89BD-760B602614CA}" type="pres">
      <dgm:prSet presAssocID="{4B1F28F0-01E9-4FB1-A4D3-FF4C5C1A78E7}" presName="Name1" presStyleCnt="0"/>
      <dgm:spPr/>
    </dgm:pt>
    <dgm:pt modelId="{81A3EDF1-DA50-465B-B350-FE76E42384D9}" type="pres">
      <dgm:prSet presAssocID="{4B1F28F0-01E9-4FB1-A4D3-FF4C5C1A78E7}" presName="cycle" presStyleCnt="0"/>
      <dgm:spPr/>
    </dgm:pt>
    <dgm:pt modelId="{A8B6065A-F3A2-4411-ABD1-1B69E6911A84}" type="pres">
      <dgm:prSet presAssocID="{4B1F28F0-01E9-4FB1-A4D3-FF4C5C1A78E7}" presName="srcNode" presStyleLbl="node1" presStyleIdx="0" presStyleCnt="3"/>
      <dgm:spPr/>
    </dgm:pt>
    <dgm:pt modelId="{CFA85D7C-3578-4273-9A69-000EBD304884}" type="pres">
      <dgm:prSet presAssocID="{4B1F28F0-01E9-4FB1-A4D3-FF4C5C1A78E7}" presName="conn" presStyleLbl="parChTrans1D2" presStyleIdx="0" presStyleCnt="1"/>
      <dgm:spPr/>
      <dgm:t>
        <a:bodyPr/>
        <a:lstStyle/>
        <a:p>
          <a:endParaRPr lang="ru-RU"/>
        </a:p>
      </dgm:t>
    </dgm:pt>
    <dgm:pt modelId="{E447CAB5-8170-40E2-9FDC-59B35EC591EA}" type="pres">
      <dgm:prSet presAssocID="{4B1F28F0-01E9-4FB1-A4D3-FF4C5C1A78E7}" presName="extraNode" presStyleLbl="node1" presStyleIdx="0" presStyleCnt="3"/>
      <dgm:spPr/>
    </dgm:pt>
    <dgm:pt modelId="{83CA7161-650E-421B-A34E-D8279C457501}" type="pres">
      <dgm:prSet presAssocID="{4B1F28F0-01E9-4FB1-A4D3-FF4C5C1A78E7}" presName="dstNode" presStyleLbl="node1" presStyleIdx="0" presStyleCnt="3"/>
      <dgm:spPr/>
    </dgm:pt>
    <dgm:pt modelId="{E303625E-AD14-47A2-BE11-9CDD3BE209E6}" type="pres">
      <dgm:prSet presAssocID="{85A8CED0-285B-4235-9E04-03B20DBC5ADC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F54739-A394-47CB-A951-4DA6FB41D938}" type="pres">
      <dgm:prSet presAssocID="{85A8CED0-285B-4235-9E04-03B20DBC5ADC}" presName="accent_1" presStyleCnt="0"/>
      <dgm:spPr/>
    </dgm:pt>
    <dgm:pt modelId="{6E660D86-4E0D-4449-A996-2539ED397109}" type="pres">
      <dgm:prSet presAssocID="{85A8CED0-285B-4235-9E04-03B20DBC5ADC}" presName="accentRepeatNode" presStyleLbl="solidFgAcc1" presStyleIdx="0" presStyleCnt="3"/>
      <dgm:spPr/>
    </dgm:pt>
    <dgm:pt modelId="{0A683F51-B56A-4AC6-B98D-19B2198ADC0D}" type="pres">
      <dgm:prSet presAssocID="{10A7799F-F864-4F06-B56F-92E18165E3B3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4D8ED6-DB1B-48C0-A09E-AECDBE945470}" type="pres">
      <dgm:prSet presAssocID="{10A7799F-F864-4F06-B56F-92E18165E3B3}" presName="accent_2" presStyleCnt="0"/>
      <dgm:spPr/>
    </dgm:pt>
    <dgm:pt modelId="{18E9C105-56FC-4B18-95B4-B9CD5733BDE5}" type="pres">
      <dgm:prSet presAssocID="{10A7799F-F864-4F06-B56F-92E18165E3B3}" presName="accentRepeatNode" presStyleLbl="solidFgAcc1" presStyleIdx="1" presStyleCnt="3"/>
      <dgm:spPr/>
    </dgm:pt>
    <dgm:pt modelId="{85351E30-EDCB-4BA7-BB5D-427C79BAE96E}" type="pres">
      <dgm:prSet presAssocID="{5E77E2F4-99DC-4773-8FE7-8880185C0A24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D487EC-456D-4D5C-89E5-84EE3C0E73C2}" type="pres">
      <dgm:prSet presAssocID="{5E77E2F4-99DC-4773-8FE7-8880185C0A24}" presName="accent_3" presStyleCnt="0"/>
      <dgm:spPr/>
    </dgm:pt>
    <dgm:pt modelId="{F81AE65C-013F-43EB-9366-F62D21F2D773}" type="pres">
      <dgm:prSet presAssocID="{5E77E2F4-99DC-4773-8FE7-8880185C0A24}" presName="accentRepeatNode" presStyleLbl="solidFgAcc1" presStyleIdx="2" presStyleCnt="3"/>
      <dgm:spPr/>
    </dgm:pt>
  </dgm:ptLst>
  <dgm:cxnLst>
    <dgm:cxn modelId="{E92E1BBA-4E59-44CB-979B-A379EBA7F42E}" type="presOf" srcId="{5E77E2F4-99DC-4773-8FE7-8880185C0A24}" destId="{85351E30-EDCB-4BA7-BB5D-427C79BAE96E}" srcOrd="0" destOrd="0" presId="urn:microsoft.com/office/officeart/2008/layout/VerticalCurvedList"/>
    <dgm:cxn modelId="{5BF57470-27FF-4DB4-86C0-5DF0E3ABE164}" srcId="{4B1F28F0-01E9-4FB1-A4D3-FF4C5C1A78E7}" destId="{5E77E2F4-99DC-4773-8FE7-8880185C0A24}" srcOrd="2" destOrd="0" parTransId="{EA5CCAA2-9C0E-4740-8C59-8D788770ECC2}" sibTransId="{0FE044D9-DEE4-48F0-9F9F-23273C168CB5}"/>
    <dgm:cxn modelId="{E3E9C09A-5C12-4393-B776-75F2D8FCBFD1}" type="presOf" srcId="{85A8CED0-285B-4235-9E04-03B20DBC5ADC}" destId="{E303625E-AD14-47A2-BE11-9CDD3BE209E6}" srcOrd="0" destOrd="0" presId="urn:microsoft.com/office/officeart/2008/layout/VerticalCurvedList"/>
    <dgm:cxn modelId="{E651A532-A58D-480E-A9EE-22447B654FB3}" srcId="{4B1F28F0-01E9-4FB1-A4D3-FF4C5C1A78E7}" destId="{10A7799F-F864-4F06-B56F-92E18165E3B3}" srcOrd="1" destOrd="0" parTransId="{158D8FF2-9764-4604-8DEE-72DCFE7EC14A}" sibTransId="{9E8660A9-F14F-412F-943E-71F8EEA652C0}"/>
    <dgm:cxn modelId="{BAD4DFA0-8E06-4E5C-9DDD-C22938270B19}" type="presOf" srcId="{10A7799F-F864-4F06-B56F-92E18165E3B3}" destId="{0A683F51-B56A-4AC6-B98D-19B2198ADC0D}" srcOrd="0" destOrd="0" presId="urn:microsoft.com/office/officeart/2008/layout/VerticalCurvedList"/>
    <dgm:cxn modelId="{89203167-4ED0-4823-A108-B13773E1E2F1}" type="presOf" srcId="{21CBDA12-D5A8-4458-9BE0-114B7C09E4C8}" destId="{CFA85D7C-3578-4273-9A69-000EBD304884}" srcOrd="0" destOrd="0" presId="urn:microsoft.com/office/officeart/2008/layout/VerticalCurvedList"/>
    <dgm:cxn modelId="{43661DAE-F061-49B4-B365-6A7D5E1FA2A5}" type="presOf" srcId="{4B1F28F0-01E9-4FB1-A4D3-FF4C5C1A78E7}" destId="{56060655-5732-4A0E-A03B-5C8163A47856}" srcOrd="0" destOrd="0" presId="urn:microsoft.com/office/officeart/2008/layout/VerticalCurvedList"/>
    <dgm:cxn modelId="{1E5FB3D2-12E7-4241-BA6B-8331E90FDE05}" srcId="{4B1F28F0-01E9-4FB1-A4D3-FF4C5C1A78E7}" destId="{85A8CED0-285B-4235-9E04-03B20DBC5ADC}" srcOrd="0" destOrd="0" parTransId="{86519515-BE05-4888-B018-D2F21E0DEFA9}" sibTransId="{21CBDA12-D5A8-4458-9BE0-114B7C09E4C8}"/>
    <dgm:cxn modelId="{5E76393F-632C-4D6B-BB07-2655CC399174}" type="presParOf" srcId="{56060655-5732-4A0E-A03B-5C8163A47856}" destId="{4B11AC47-D5D5-4E37-89BD-760B602614CA}" srcOrd="0" destOrd="0" presId="urn:microsoft.com/office/officeart/2008/layout/VerticalCurvedList"/>
    <dgm:cxn modelId="{6A4C426A-7FD2-48EF-93D9-CB43221941F1}" type="presParOf" srcId="{4B11AC47-D5D5-4E37-89BD-760B602614CA}" destId="{81A3EDF1-DA50-465B-B350-FE76E42384D9}" srcOrd="0" destOrd="0" presId="urn:microsoft.com/office/officeart/2008/layout/VerticalCurvedList"/>
    <dgm:cxn modelId="{B1418C15-69B1-461D-8F7C-713AEA1ABA5C}" type="presParOf" srcId="{81A3EDF1-DA50-465B-B350-FE76E42384D9}" destId="{A8B6065A-F3A2-4411-ABD1-1B69E6911A84}" srcOrd="0" destOrd="0" presId="urn:microsoft.com/office/officeart/2008/layout/VerticalCurvedList"/>
    <dgm:cxn modelId="{7A758D8E-83B6-4FB6-B2F6-626A17FDBB44}" type="presParOf" srcId="{81A3EDF1-DA50-465B-B350-FE76E42384D9}" destId="{CFA85D7C-3578-4273-9A69-000EBD304884}" srcOrd="1" destOrd="0" presId="urn:microsoft.com/office/officeart/2008/layout/VerticalCurvedList"/>
    <dgm:cxn modelId="{846BD0FD-3297-4E91-AF63-A809A91018C8}" type="presParOf" srcId="{81A3EDF1-DA50-465B-B350-FE76E42384D9}" destId="{E447CAB5-8170-40E2-9FDC-59B35EC591EA}" srcOrd="2" destOrd="0" presId="urn:microsoft.com/office/officeart/2008/layout/VerticalCurvedList"/>
    <dgm:cxn modelId="{89C605CB-F29F-4E89-8A21-86DCA6CD025F}" type="presParOf" srcId="{81A3EDF1-DA50-465B-B350-FE76E42384D9}" destId="{83CA7161-650E-421B-A34E-D8279C457501}" srcOrd="3" destOrd="0" presId="urn:microsoft.com/office/officeart/2008/layout/VerticalCurvedList"/>
    <dgm:cxn modelId="{79AE863B-C1A1-48CE-AC4E-061FB6FDB103}" type="presParOf" srcId="{4B11AC47-D5D5-4E37-89BD-760B602614CA}" destId="{E303625E-AD14-47A2-BE11-9CDD3BE209E6}" srcOrd="1" destOrd="0" presId="urn:microsoft.com/office/officeart/2008/layout/VerticalCurvedList"/>
    <dgm:cxn modelId="{DDADC51B-9552-4E51-A795-825D046AC337}" type="presParOf" srcId="{4B11AC47-D5D5-4E37-89BD-760B602614CA}" destId="{A7F54739-A394-47CB-A951-4DA6FB41D938}" srcOrd="2" destOrd="0" presId="urn:microsoft.com/office/officeart/2008/layout/VerticalCurvedList"/>
    <dgm:cxn modelId="{15E08137-9EF0-4D31-9113-68BEADF416A1}" type="presParOf" srcId="{A7F54739-A394-47CB-A951-4DA6FB41D938}" destId="{6E660D86-4E0D-4449-A996-2539ED397109}" srcOrd="0" destOrd="0" presId="urn:microsoft.com/office/officeart/2008/layout/VerticalCurvedList"/>
    <dgm:cxn modelId="{5B5104E5-6664-4FED-A69B-D1CF8253E536}" type="presParOf" srcId="{4B11AC47-D5D5-4E37-89BD-760B602614CA}" destId="{0A683F51-B56A-4AC6-B98D-19B2198ADC0D}" srcOrd="3" destOrd="0" presId="urn:microsoft.com/office/officeart/2008/layout/VerticalCurvedList"/>
    <dgm:cxn modelId="{FACDABBE-8AF1-49BD-8024-E0C18DAEB401}" type="presParOf" srcId="{4B11AC47-D5D5-4E37-89BD-760B602614CA}" destId="{964D8ED6-DB1B-48C0-A09E-AECDBE945470}" srcOrd="4" destOrd="0" presId="urn:microsoft.com/office/officeart/2008/layout/VerticalCurvedList"/>
    <dgm:cxn modelId="{B423184F-3931-4903-BD35-E0FA3D5D9297}" type="presParOf" srcId="{964D8ED6-DB1B-48C0-A09E-AECDBE945470}" destId="{18E9C105-56FC-4B18-95B4-B9CD5733BDE5}" srcOrd="0" destOrd="0" presId="urn:microsoft.com/office/officeart/2008/layout/VerticalCurvedList"/>
    <dgm:cxn modelId="{B3D19FD0-DE81-4895-88D4-1BF1EB891BF0}" type="presParOf" srcId="{4B11AC47-D5D5-4E37-89BD-760B602614CA}" destId="{85351E30-EDCB-4BA7-BB5D-427C79BAE96E}" srcOrd="5" destOrd="0" presId="urn:microsoft.com/office/officeart/2008/layout/VerticalCurvedList"/>
    <dgm:cxn modelId="{B0D6F627-844C-4C12-B156-E63F16F29607}" type="presParOf" srcId="{4B11AC47-D5D5-4E37-89BD-760B602614CA}" destId="{8FD487EC-456D-4D5C-89E5-84EE3C0E73C2}" srcOrd="6" destOrd="0" presId="urn:microsoft.com/office/officeart/2008/layout/VerticalCurvedList"/>
    <dgm:cxn modelId="{F0F69082-515C-42D7-9CF3-5E77824A649D}" type="presParOf" srcId="{8FD487EC-456D-4D5C-89E5-84EE3C0E73C2}" destId="{F81AE65C-013F-43EB-9366-F62D21F2D77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9225BD-F4CD-42E3-AED7-7554E6C39E5E}">
      <dsp:nvSpPr>
        <dsp:cNvPr id="0" name=""/>
        <dsp:cNvSpPr/>
      </dsp:nvSpPr>
      <dsp:spPr>
        <a:xfrm>
          <a:off x="885930" y="400792"/>
          <a:ext cx="5519115" cy="5519115"/>
        </a:xfrm>
        <a:prstGeom prst="pie">
          <a:avLst>
            <a:gd name="adj1" fmla="val 16200000"/>
            <a:gd name="adj2" fmla="val 19285716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КЭПЛ</a:t>
          </a:r>
          <a:endParaRPr lang="ru-RU" sz="4100" kern="1200" dirty="0"/>
        </a:p>
      </dsp:txBody>
      <dsp:txXfrm>
        <a:off x="3785437" y="913282"/>
        <a:ext cx="1314075" cy="1051260"/>
      </dsp:txXfrm>
    </dsp:sp>
    <dsp:sp modelId="{3B67DACA-B2BA-4C4E-AD90-38220B26AC33}">
      <dsp:nvSpPr>
        <dsp:cNvPr id="0" name=""/>
        <dsp:cNvSpPr/>
      </dsp:nvSpPr>
      <dsp:spPr>
        <a:xfrm>
          <a:off x="956890" y="489492"/>
          <a:ext cx="5519115" cy="5519115"/>
        </a:xfrm>
        <a:prstGeom prst="pie">
          <a:avLst>
            <a:gd name="adj1" fmla="val 19285716"/>
            <a:gd name="adj2" fmla="val 771428"/>
          </a:avLst>
        </a:prstGeom>
        <a:solidFill>
          <a:schemeClr val="accent2">
            <a:hueOff val="-242561"/>
            <a:satOff val="-13988"/>
            <a:lumOff val="143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ФМЛ</a:t>
          </a:r>
          <a:endParaRPr lang="ru-RU" sz="4100" kern="1200" dirty="0"/>
        </a:p>
      </dsp:txBody>
      <dsp:txXfrm>
        <a:off x="4705289" y="2490172"/>
        <a:ext cx="1511186" cy="919852"/>
      </dsp:txXfrm>
    </dsp:sp>
    <dsp:sp modelId="{567F8EB9-6483-4D93-A859-9BBD8A5D3971}">
      <dsp:nvSpPr>
        <dsp:cNvPr id="0" name=""/>
        <dsp:cNvSpPr/>
      </dsp:nvSpPr>
      <dsp:spPr>
        <a:xfrm>
          <a:off x="931266" y="601189"/>
          <a:ext cx="5519115" cy="5519115"/>
        </a:xfrm>
        <a:prstGeom prst="pie">
          <a:avLst>
            <a:gd name="adj1" fmla="val 771428"/>
            <a:gd name="adj2" fmla="val 3857143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ВГГ</a:t>
          </a:r>
          <a:endParaRPr lang="ru-RU" sz="4100" kern="1200" dirty="0"/>
        </a:p>
      </dsp:txBody>
      <dsp:txXfrm>
        <a:off x="4475326" y="3869950"/>
        <a:ext cx="1314075" cy="1018408"/>
      </dsp:txXfrm>
    </dsp:sp>
    <dsp:sp modelId="{24288306-0A04-4BBF-B30F-2812CB417181}">
      <dsp:nvSpPr>
        <dsp:cNvPr id="0" name=""/>
        <dsp:cNvSpPr/>
      </dsp:nvSpPr>
      <dsp:spPr>
        <a:xfrm>
          <a:off x="828768" y="650467"/>
          <a:ext cx="5519115" cy="5519115"/>
        </a:xfrm>
        <a:prstGeom prst="pie">
          <a:avLst>
            <a:gd name="adj1" fmla="val 3857226"/>
            <a:gd name="adj2" fmla="val 6942858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ВТЛ</a:t>
          </a:r>
          <a:endParaRPr lang="ru-RU" sz="4100" kern="1200" dirty="0"/>
        </a:p>
      </dsp:txBody>
      <dsp:txXfrm>
        <a:off x="2947714" y="4986914"/>
        <a:ext cx="1281223" cy="919852"/>
      </dsp:txXfrm>
    </dsp:sp>
    <dsp:sp modelId="{B2EDA66B-EAB3-47D5-92DF-ED79E3F46F88}">
      <dsp:nvSpPr>
        <dsp:cNvPr id="0" name=""/>
        <dsp:cNvSpPr/>
      </dsp:nvSpPr>
      <dsp:spPr>
        <a:xfrm>
          <a:off x="726270" y="601189"/>
          <a:ext cx="5519115" cy="5519115"/>
        </a:xfrm>
        <a:prstGeom prst="pie">
          <a:avLst>
            <a:gd name="adj1" fmla="val 6942858"/>
            <a:gd name="adj2" fmla="val 10028574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ЛЕН</a:t>
          </a:r>
          <a:endParaRPr lang="ru-RU" sz="4100" kern="1200" dirty="0"/>
        </a:p>
      </dsp:txBody>
      <dsp:txXfrm>
        <a:off x="1387250" y="3869950"/>
        <a:ext cx="1314075" cy="1018408"/>
      </dsp:txXfrm>
    </dsp:sp>
    <dsp:sp modelId="{EFDE1E8B-76C8-4641-AFEF-5658AD76BE80}">
      <dsp:nvSpPr>
        <dsp:cNvPr id="0" name=""/>
        <dsp:cNvSpPr/>
      </dsp:nvSpPr>
      <dsp:spPr>
        <a:xfrm>
          <a:off x="700646" y="489492"/>
          <a:ext cx="5519115" cy="5519115"/>
        </a:xfrm>
        <a:prstGeom prst="pie">
          <a:avLst>
            <a:gd name="adj1" fmla="val 10028574"/>
            <a:gd name="adj2" fmla="val 13114284"/>
          </a:avLst>
        </a:prstGeom>
        <a:solidFill>
          <a:schemeClr val="accent2">
            <a:hueOff val="-1212803"/>
            <a:satOff val="-69940"/>
            <a:lumOff val="71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ЦДОД</a:t>
          </a:r>
          <a:endParaRPr lang="ru-RU" sz="4100" kern="1200" dirty="0"/>
        </a:p>
      </dsp:txBody>
      <dsp:txXfrm>
        <a:off x="960176" y="2490172"/>
        <a:ext cx="1511186" cy="919852"/>
      </dsp:txXfrm>
    </dsp:sp>
    <dsp:sp modelId="{838ADC51-B690-4CDA-BE2F-E32BA2CA8BFA}">
      <dsp:nvSpPr>
        <dsp:cNvPr id="0" name=""/>
        <dsp:cNvSpPr/>
      </dsp:nvSpPr>
      <dsp:spPr>
        <a:xfrm>
          <a:off x="771606" y="400792"/>
          <a:ext cx="5519115" cy="5519115"/>
        </a:xfrm>
        <a:prstGeom prst="pie">
          <a:avLst>
            <a:gd name="adj1" fmla="val 13114284"/>
            <a:gd name="adj2" fmla="val 1620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ККК</a:t>
          </a:r>
          <a:endParaRPr lang="ru-RU" sz="4100" kern="1200" dirty="0"/>
        </a:p>
      </dsp:txBody>
      <dsp:txXfrm>
        <a:off x="2077139" y="913282"/>
        <a:ext cx="1314075" cy="1051260"/>
      </dsp:txXfrm>
    </dsp:sp>
    <dsp:sp modelId="{B51FC5A4-1796-40FC-B588-49E72FA53BAE}">
      <dsp:nvSpPr>
        <dsp:cNvPr id="0" name=""/>
        <dsp:cNvSpPr/>
      </dsp:nvSpPr>
      <dsp:spPr>
        <a:xfrm>
          <a:off x="543996" y="59133"/>
          <a:ext cx="6202433" cy="6202433"/>
        </a:xfrm>
        <a:prstGeom prst="circularArrow">
          <a:avLst>
            <a:gd name="adj1" fmla="val 5085"/>
            <a:gd name="adj2" fmla="val 327528"/>
            <a:gd name="adj3" fmla="val 18957827"/>
            <a:gd name="adj4" fmla="val 16200343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C163F54-B804-4806-A5F2-EA606CBC4023}">
      <dsp:nvSpPr>
        <dsp:cNvPr id="0" name=""/>
        <dsp:cNvSpPr/>
      </dsp:nvSpPr>
      <dsp:spPr>
        <a:xfrm>
          <a:off x="615402" y="148226"/>
          <a:ext cx="6202433" cy="6202433"/>
        </a:xfrm>
        <a:prstGeom prst="circularArrow">
          <a:avLst>
            <a:gd name="adj1" fmla="val 5085"/>
            <a:gd name="adj2" fmla="val 327528"/>
            <a:gd name="adj3" fmla="val 443744"/>
            <a:gd name="adj4" fmla="val 19285776"/>
            <a:gd name="adj5" fmla="val 5932"/>
          </a:avLst>
        </a:prstGeom>
        <a:solidFill>
          <a:schemeClr val="accent2">
            <a:hueOff val="-242561"/>
            <a:satOff val="-13988"/>
            <a:lumOff val="1438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CCCC243-5864-4F1F-BCF9-24CC1C49AC2E}">
      <dsp:nvSpPr>
        <dsp:cNvPr id="0" name=""/>
        <dsp:cNvSpPr/>
      </dsp:nvSpPr>
      <dsp:spPr>
        <a:xfrm>
          <a:off x="589687" y="259663"/>
          <a:ext cx="6202433" cy="6202433"/>
        </a:xfrm>
        <a:prstGeom prst="circularArrow">
          <a:avLst>
            <a:gd name="adj1" fmla="val 5085"/>
            <a:gd name="adj2" fmla="val 327528"/>
            <a:gd name="adj3" fmla="val 3529100"/>
            <a:gd name="adj4" fmla="val 770764"/>
            <a:gd name="adj5" fmla="val 5932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9E6E34C-94AB-47ED-B90E-70D15A051F15}">
      <dsp:nvSpPr>
        <dsp:cNvPr id="0" name=""/>
        <dsp:cNvSpPr/>
      </dsp:nvSpPr>
      <dsp:spPr>
        <a:xfrm>
          <a:off x="487109" y="308663"/>
          <a:ext cx="6202433" cy="6202433"/>
        </a:xfrm>
        <a:prstGeom prst="circularArrow">
          <a:avLst>
            <a:gd name="adj1" fmla="val 5085"/>
            <a:gd name="adj2" fmla="val 327528"/>
            <a:gd name="adj3" fmla="val 6615046"/>
            <a:gd name="adj4" fmla="val 3857426"/>
            <a:gd name="adj5" fmla="val 5932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39E753F-9D5F-48C9-8187-40DA9948D7AE}">
      <dsp:nvSpPr>
        <dsp:cNvPr id="0" name=""/>
        <dsp:cNvSpPr/>
      </dsp:nvSpPr>
      <dsp:spPr>
        <a:xfrm>
          <a:off x="384530" y="259663"/>
          <a:ext cx="6202433" cy="6202433"/>
        </a:xfrm>
        <a:prstGeom prst="circularArrow">
          <a:avLst>
            <a:gd name="adj1" fmla="val 5085"/>
            <a:gd name="adj2" fmla="val 327528"/>
            <a:gd name="adj3" fmla="val 9701707"/>
            <a:gd name="adj4" fmla="val 6943371"/>
            <a:gd name="adj5" fmla="val 5932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D2013B4-577E-4B29-8A26-BBDEEC0A7FB8}">
      <dsp:nvSpPr>
        <dsp:cNvPr id="0" name=""/>
        <dsp:cNvSpPr/>
      </dsp:nvSpPr>
      <dsp:spPr>
        <a:xfrm>
          <a:off x="358815" y="148226"/>
          <a:ext cx="6202433" cy="6202433"/>
        </a:xfrm>
        <a:prstGeom prst="circularArrow">
          <a:avLst>
            <a:gd name="adj1" fmla="val 5085"/>
            <a:gd name="adj2" fmla="val 327528"/>
            <a:gd name="adj3" fmla="val 12786695"/>
            <a:gd name="adj4" fmla="val 10028727"/>
            <a:gd name="adj5" fmla="val 5932"/>
          </a:avLst>
        </a:prstGeom>
        <a:solidFill>
          <a:schemeClr val="accent2">
            <a:hueOff val="-1212803"/>
            <a:satOff val="-69940"/>
            <a:lumOff val="7190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62813F6-BA12-4A3C-BE21-802C43F46757}">
      <dsp:nvSpPr>
        <dsp:cNvPr id="0" name=""/>
        <dsp:cNvSpPr/>
      </dsp:nvSpPr>
      <dsp:spPr>
        <a:xfrm>
          <a:off x="430221" y="59133"/>
          <a:ext cx="6202433" cy="6202433"/>
        </a:xfrm>
        <a:prstGeom prst="circularArrow">
          <a:avLst>
            <a:gd name="adj1" fmla="val 5085"/>
            <a:gd name="adj2" fmla="val 327528"/>
            <a:gd name="adj3" fmla="val 15872129"/>
            <a:gd name="adj4" fmla="val 13114645"/>
            <a:gd name="adj5" fmla="val 5932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75A158-0F98-4A20-A3D2-AEF42F6D9E45}">
      <dsp:nvSpPr>
        <dsp:cNvPr id="0" name=""/>
        <dsp:cNvSpPr/>
      </dsp:nvSpPr>
      <dsp:spPr>
        <a:xfrm>
          <a:off x="3046486" y="0"/>
          <a:ext cx="1500542" cy="1500673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E1BB8F-30EE-45C4-A37B-F3359DBF495F}">
      <dsp:nvSpPr>
        <dsp:cNvPr id="0" name=""/>
        <dsp:cNvSpPr/>
      </dsp:nvSpPr>
      <dsp:spPr>
        <a:xfrm>
          <a:off x="3377782" y="543370"/>
          <a:ext cx="837387" cy="4185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КЭПЛ</a:t>
          </a:r>
          <a:endParaRPr lang="ru-RU" sz="2400" kern="1200" dirty="0"/>
        </a:p>
      </dsp:txBody>
      <dsp:txXfrm>
        <a:off x="3377782" y="543370"/>
        <a:ext cx="837387" cy="418532"/>
      </dsp:txXfrm>
    </dsp:sp>
    <dsp:sp modelId="{ED4028DE-A8E0-4F82-817F-2F75CAC151E4}">
      <dsp:nvSpPr>
        <dsp:cNvPr id="0" name=""/>
        <dsp:cNvSpPr/>
      </dsp:nvSpPr>
      <dsp:spPr>
        <a:xfrm>
          <a:off x="2629622" y="862033"/>
          <a:ext cx="1500542" cy="1500673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2">
            <a:hueOff val="-242561"/>
            <a:satOff val="-13988"/>
            <a:lumOff val="14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911C78-7926-4C34-9C0C-6A3001CEA5CB}">
      <dsp:nvSpPr>
        <dsp:cNvPr id="0" name=""/>
        <dsp:cNvSpPr/>
      </dsp:nvSpPr>
      <dsp:spPr>
        <a:xfrm>
          <a:off x="2959229" y="1407374"/>
          <a:ext cx="837387" cy="4185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ФМЛ</a:t>
          </a:r>
          <a:endParaRPr lang="ru-RU" sz="2400" kern="1200" dirty="0"/>
        </a:p>
      </dsp:txBody>
      <dsp:txXfrm>
        <a:off x="2959229" y="1407374"/>
        <a:ext cx="837387" cy="418532"/>
      </dsp:txXfrm>
    </dsp:sp>
    <dsp:sp modelId="{325C1162-EFEF-4653-8B3C-5014D1AF391C}">
      <dsp:nvSpPr>
        <dsp:cNvPr id="0" name=""/>
        <dsp:cNvSpPr/>
      </dsp:nvSpPr>
      <dsp:spPr>
        <a:xfrm>
          <a:off x="3046486" y="1728008"/>
          <a:ext cx="1500542" cy="1500673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BB348C-84D0-453B-A182-11BFB920050C}">
      <dsp:nvSpPr>
        <dsp:cNvPr id="0" name=""/>
        <dsp:cNvSpPr/>
      </dsp:nvSpPr>
      <dsp:spPr>
        <a:xfrm>
          <a:off x="3377782" y="2271378"/>
          <a:ext cx="837387" cy="4185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ВГГ</a:t>
          </a:r>
          <a:endParaRPr lang="ru-RU" sz="2400" kern="1200" dirty="0"/>
        </a:p>
      </dsp:txBody>
      <dsp:txXfrm>
        <a:off x="3377782" y="2271378"/>
        <a:ext cx="837387" cy="418532"/>
      </dsp:txXfrm>
    </dsp:sp>
    <dsp:sp modelId="{34C21869-3799-4319-A3E7-901F8B1CD095}">
      <dsp:nvSpPr>
        <dsp:cNvPr id="0" name=""/>
        <dsp:cNvSpPr/>
      </dsp:nvSpPr>
      <dsp:spPr>
        <a:xfrm>
          <a:off x="2629622" y="2592012"/>
          <a:ext cx="1500542" cy="1500673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AB2BA5-CE7C-40A6-B31E-786BD65DC7C7}">
      <dsp:nvSpPr>
        <dsp:cNvPr id="0" name=""/>
        <dsp:cNvSpPr/>
      </dsp:nvSpPr>
      <dsp:spPr>
        <a:xfrm>
          <a:off x="2959229" y="3135382"/>
          <a:ext cx="837387" cy="4185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ВТЛ</a:t>
          </a:r>
          <a:endParaRPr lang="ru-RU" sz="2400" kern="1200" dirty="0"/>
        </a:p>
      </dsp:txBody>
      <dsp:txXfrm>
        <a:off x="2959229" y="3135382"/>
        <a:ext cx="837387" cy="418532"/>
      </dsp:txXfrm>
    </dsp:sp>
    <dsp:sp modelId="{6F443015-F90A-40B0-ACEB-746508D5118A}">
      <dsp:nvSpPr>
        <dsp:cNvPr id="0" name=""/>
        <dsp:cNvSpPr/>
      </dsp:nvSpPr>
      <dsp:spPr>
        <a:xfrm>
          <a:off x="3046486" y="3454703"/>
          <a:ext cx="1500542" cy="1500673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A93994-BDC4-4FC0-9871-73BE6CEE3C85}">
      <dsp:nvSpPr>
        <dsp:cNvPr id="0" name=""/>
        <dsp:cNvSpPr/>
      </dsp:nvSpPr>
      <dsp:spPr>
        <a:xfrm>
          <a:off x="3377782" y="3998073"/>
          <a:ext cx="837387" cy="4185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ЛЕН</a:t>
          </a:r>
          <a:endParaRPr lang="ru-RU" sz="2400" kern="1200" dirty="0"/>
        </a:p>
      </dsp:txBody>
      <dsp:txXfrm>
        <a:off x="3377782" y="3998073"/>
        <a:ext cx="837387" cy="418532"/>
      </dsp:txXfrm>
    </dsp:sp>
    <dsp:sp modelId="{38460A5A-8737-401C-BFFE-99A3CAFA706B}">
      <dsp:nvSpPr>
        <dsp:cNvPr id="0" name=""/>
        <dsp:cNvSpPr/>
      </dsp:nvSpPr>
      <dsp:spPr>
        <a:xfrm>
          <a:off x="2629622" y="4318707"/>
          <a:ext cx="1500542" cy="1500673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2">
            <a:hueOff val="-1212803"/>
            <a:satOff val="-69940"/>
            <a:lumOff val="71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EF028D-DE0A-42D2-967B-A4573CA1A14B}">
      <dsp:nvSpPr>
        <dsp:cNvPr id="0" name=""/>
        <dsp:cNvSpPr/>
      </dsp:nvSpPr>
      <dsp:spPr>
        <a:xfrm>
          <a:off x="2959229" y="4862077"/>
          <a:ext cx="837387" cy="4185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ЦДОД</a:t>
          </a:r>
          <a:endParaRPr lang="ru-RU" sz="2400" kern="1200" dirty="0"/>
        </a:p>
      </dsp:txBody>
      <dsp:txXfrm>
        <a:off x="2959229" y="4862077"/>
        <a:ext cx="837387" cy="418532"/>
      </dsp:txXfrm>
    </dsp:sp>
    <dsp:sp modelId="{63866482-750A-4D63-BEB6-918E7240E211}">
      <dsp:nvSpPr>
        <dsp:cNvPr id="0" name=""/>
        <dsp:cNvSpPr/>
      </dsp:nvSpPr>
      <dsp:spPr>
        <a:xfrm>
          <a:off x="3153165" y="5280610"/>
          <a:ext cx="1289154" cy="1289764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A3262D-9109-4F15-937F-5B4D5CCCD9F2}">
      <dsp:nvSpPr>
        <dsp:cNvPr id="0" name=""/>
        <dsp:cNvSpPr/>
      </dsp:nvSpPr>
      <dsp:spPr>
        <a:xfrm>
          <a:off x="3377782" y="5726081"/>
          <a:ext cx="837387" cy="4185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ККК</a:t>
          </a:r>
          <a:endParaRPr lang="ru-RU" sz="2400" kern="1200" dirty="0"/>
        </a:p>
      </dsp:txBody>
      <dsp:txXfrm>
        <a:off x="3377782" y="5726081"/>
        <a:ext cx="837387" cy="4185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7BB938-6E63-4FEC-9F8F-50E8EFDD9BAA}">
      <dsp:nvSpPr>
        <dsp:cNvPr id="0" name=""/>
        <dsp:cNvSpPr/>
      </dsp:nvSpPr>
      <dsp:spPr>
        <a:xfrm>
          <a:off x="0" y="410287"/>
          <a:ext cx="8653701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8CF560-B80C-47D5-90FA-AE2A81FAD893}">
      <dsp:nvSpPr>
        <dsp:cNvPr id="0" name=""/>
        <dsp:cNvSpPr/>
      </dsp:nvSpPr>
      <dsp:spPr>
        <a:xfrm>
          <a:off x="501797" y="129847"/>
          <a:ext cx="7811423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535" tIns="0" rIns="26553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Экономика, право, история, обществознание</a:t>
          </a:r>
          <a:endParaRPr lang="ru-RU" sz="2800" kern="1200" dirty="0"/>
        </a:p>
      </dsp:txBody>
      <dsp:txXfrm>
        <a:off x="529177" y="157227"/>
        <a:ext cx="7756663" cy="506120"/>
      </dsp:txXfrm>
    </dsp:sp>
    <dsp:sp modelId="{67593A5A-264C-4E1B-9036-B357E12F926B}">
      <dsp:nvSpPr>
        <dsp:cNvPr id="0" name=""/>
        <dsp:cNvSpPr/>
      </dsp:nvSpPr>
      <dsp:spPr>
        <a:xfrm>
          <a:off x="0" y="1272127"/>
          <a:ext cx="8674977" cy="49971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D0C8D1-0DF1-46E1-A5C8-6D03289A21EB}">
      <dsp:nvSpPr>
        <dsp:cNvPr id="0" name=""/>
        <dsp:cNvSpPr/>
      </dsp:nvSpPr>
      <dsp:spPr>
        <a:xfrm>
          <a:off x="501797" y="991687"/>
          <a:ext cx="7811353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535" tIns="0" rIns="26553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Математика, физика, информатика</a:t>
          </a:r>
          <a:endParaRPr lang="ru-RU" sz="2800" kern="1200" dirty="0"/>
        </a:p>
      </dsp:txBody>
      <dsp:txXfrm>
        <a:off x="529177" y="1019067"/>
        <a:ext cx="7756593" cy="506120"/>
      </dsp:txXfrm>
    </dsp:sp>
    <dsp:sp modelId="{B3B9905F-9B3A-4D51-B248-8BDE8FC37C1C}">
      <dsp:nvSpPr>
        <dsp:cNvPr id="0" name=""/>
        <dsp:cNvSpPr/>
      </dsp:nvSpPr>
      <dsp:spPr>
        <a:xfrm>
          <a:off x="0" y="2154885"/>
          <a:ext cx="8674977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9B5487-70EE-4B35-9916-C0572E6EA80F}">
      <dsp:nvSpPr>
        <dsp:cNvPr id="0" name=""/>
        <dsp:cNvSpPr/>
      </dsp:nvSpPr>
      <dsp:spPr>
        <a:xfrm>
          <a:off x="501797" y="1874445"/>
          <a:ext cx="7854488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535" tIns="0" rIns="26553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Русский язык, литература, иностранные языки</a:t>
          </a:r>
          <a:endParaRPr lang="ru-RU" sz="2800" kern="1200" dirty="0"/>
        </a:p>
      </dsp:txBody>
      <dsp:txXfrm>
        <a:off x="529177" y="1901825"/>
        <a:ext cx="7799728" cy="506120"/>
      </dsp:txXfrm>
    </dsp:sp>
    <dsp:sp modelId="{F6547170-2DC3-4217-8D65-9117CC19DA0C}">
      <dsp:nvSpPr>
        <dsp:cNvPr id="0" name=""/>
        <dsp:cNvSpPr/>
      </dsp:nvSpPr>
      <dsp:spPr>
        <a:xfrm>
          <a:off x="0" y="3016725"/>
          <a:ext cx="8675077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C42983-9A74-4A19-AF2D-83F25D76ED68}">
      <dsp:nvSpPr>
        <dsp:cNvPr id="0" name=""/>
        <dsp:cNvSpPr/>
      </dsp:nvSpPr>
      <dsp:spPr>
        <a:xfrm>
          <a:off x="541183" y="2726184"/>
          <a:ext cx="7817676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535" tIns="0" rIns="265535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/>
            <a:t>(10-11 классы) Черчение, информатика, </a:t>
          </a:r>
          <a:r>
            <a:rPr lang="ru-RU" sz="2400" kern="1200" dirty="0" smtClean="0"/>
            <a:t>математика</a:t>
          </a:r>
          <a:endParaRPr lang="ru-RU" sz="2400" kern="1200" dirty="0"/>
        </a:p>
      </dsp:txBody>
      <dsp:txXfrm>
        <a:off x="568563" y="2753564"/>
        <a:ext cx="7762916" cy="506120"/>
      </dsp:txXfrm>
    </dsp:sp>
    <dsp:sp modelId="{BFC4F9AD-3957-4ED3-BF95-D9DEB66EFAD0}">
      <dsp:nvSpPr>
        <dsp:cNvPr id="0" name=""/>
        <dsp:cNvSpPr/>
      </dsp:nvSpPr>
      <dsp:spPr>
        <a:xfrm>
          <a:off x="0" y="3878565"/>
          <a:ext cx="8653701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263AF8-9719-4D08-8353-6CCF929D9E36}">
      <dsp:nvSpPr>
        <dsp:cNvPr id="0" name=""/>
        <dsp:cNvSpPr/>
      </dsp:nvSpPr>
      <dsp:spPr>
        <a:xfrm>
          <a:off x="501797" y="3598125"/>
          <a:ext cx="7811423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535" tIns="0" rIns="26553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Биология, химия, экология</a:t>
          </a:r>
          <a:endParaRPr lang="ru-RU" sz="2800" kern="1200" dirty="0"/>
        </a:p>
      </dsp:txBody>
      <dsp:txXfrm>
        <a:off x="529177" y="3625505"/>
        <a:ext cx="7756663" cy="506120"/>
      </dsp:txXfrm>
    </dsp:sp>
    <dsp:sp modelId="{B14B917B-5B02-473D-951A-A9BEE6B83576}">
      <dsp:nvSpPr>
        <dsp:cNvPr id="0" name=""/>
        <dsp:cNvSpPr/>
      </dsp:nvSpPr>
      <dsp:spPr>
        <a:xfrm>
          <a:off x="0" y="4919679"/>
          <a:ext cx="8675077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888109-0B35-40CB-9FF5-F0155A8821DE}">
      <dsp:nvSpPr>
        <dsp:cNvPr id="0" name=""/>
        <dsp:cNvSpPr/>
      </dsp:nvSpPr>
      <dsp:spPr>
        <a:xfrm>
          <a:off x="501797" y="4459965"/>
          <a:ext cx="7811985" cy="7401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535" tIns="0" rIns="26553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Работа с детьми-инвалидами, детьми с ОВЗ, </a:t>
          </a:r>
          <a:r>
            <a:rPr lang="ru-RU" sz="2800" i="1" kern="1200" dirty="0" smtClean="0"/>
            <a:t>организация сетевого взаимодействия</a:t>
          </a:r>
          <a:endParaRPr lang="ru-RU" sz="2800" i="1" kern="1200" dirty="0"/>
        </a:p>
      </dsp:txBody>
      <dsp:txXfrm>
        <a:off x="537928" y="4496096"/>
        <a:ext cx="7739723" cy="667892"/>
      </dsp:txXfrm>
    </dsp:sp>
    <dsp:sp modelId="{7E1B8A2C-7D70-4849-B407-A3790D344861}">
      <dsp:nvSpPr>
        <dsp:cNvPr id="0" name=""/>
        <dsp:cNvSpPr/>
      </dsp:nvSpPr>
      <dsp:spPr>
        <a:xfrm>
          <a:off x="0" y="5781519"/>
          <a:ext cx="8696153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8B97A2-B913-426A-9A83-019FC900D36D}">
      <dsp:nvSpPr>
        <dsp:cNvPr id="0" name=""/>
        <dsp:cNvSpPr/>
      </dsp:nvSpPr>
      <dsp:spPr>
        <a:xfrm>
          <a:off x="448632" y="5490978"/>
          <a:ext cx="7896428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535" tIns="0" rIns="26553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Кадетское </a:t>
          </a:r>
          <a:r>
            <a:rPr lang="ru-RU" sz="2800" kern="1200" dirty="0" smtClean="0"/>
            <a:t>образование</a:t>
          </a:r>
          <a:endParaRPr lang="ru-RU" sz="2800" kern="1200" dirty="0"/>
        </a:p>
      </dsp:txBody>
      <dsp:txXfrm>
        <a:off x="476012" y="5518358"/>
        <a:ext cx="7841668" cy="5061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32C9A8-C5C3-41A4-9352-8008BE9E71E1}">
      <dsp:nvSpPr>
        <dsp:cNvPr id="0" name=""/>
        <dsp:cNvSpPr/>
      </dsp:nvSpPr>
      <dsp:spPr>
        <a:xfrm>
          <a:off x="3598387" y="2163107"/>
          <a:ext cx="2041146" cy="2000716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600" kern="1200" dirty="0" smtClean="0"/>
            <a:t>ПРЦ</a:t>
          </a:r>
          <a:endParaRPr lang="ru-RU" sz="5600" kern="1200" dirty="0"/>
        </a:p>
      </dsp:txBody>
      <dsp:txXfrm>
        <a:off x="3897306" y="2456105"/>
        <a:ext cx="1443308" cy="1414720"/>
      </dsp:txXfrm>
    </dsp:sp>
    <dsp:sp modelId="{9B1E56C3-B66C-483C-9C78-BEF71105ACE2}">
      <dsp:nvSpPr>
        <dsp:cNvPr id="0" name=""/>
        <dsp:cNvSpPr/>
      </dsp:nvSpPr>
      <dsp:spPr>
        <a:xfrm rot="5471808">
          <a:off x="4427415" y="1481446"/>
          <a:ext cx="441765" cy="5554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4495064" y="1526277"/>
        <a:ext cx="309236" cy="333243"/>
      </dsp:txXfrm>
    </dsp:sp>
    <dsp:sp modelId="{48F04BEA-C68C-453B-A822-0C0A7196AB9D}">
      <dsp:nvSpPr>
        <dsp:cNvPr id="0" name=""/>
        <dsp:cNvSpPr/>
      </dsp:nvSpPr>
      <dsp:spPr>
        <a:xfrm>
          <a:off x="4017494" y="23286"/>
          <a:ext cx="1306835" cy="1306835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МОУ</a:t>
          </a:r>
          <a:endParaRPr lang="ru-RU" sz="3200" kern="1200" dirty="0"/>
        </a:p>
      </dsp:txBody>
      <dsp:txXfrm>
        <a:off x="4208876" y="214668"/>
        <a:ext cx="924071" cy="924071"/>
      </dsp:txXfrm>
    </dsp:sp>
    <dsp:sp modelId="{F88A6397-BD19-4656-AB5D-83028C94A84F}">
      <dsp:nvSpPr>
        <dsp:cNvPr id="0" name=""/>
        <dsp:cNvSpPr/>
      </dsp:nvSpPr>
      <dsp:spPr>
        <a:xfrm rot="8571285">
          <a:off x="5305812" y="1806728"/>
          <a:ext cx="437130" cy="5554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5423647" y="1878216"/>
        <a:ext cx="305991" cy="333243"/>
      </dsp:txXfrm>
    </dsp:sp>
    <dsp:sp modelId="{5B4AF613-8234-481A-9D2B-E7F6EE65AFB5}">
      <dsp:nvSpPr>
        <dsp:cNvPr id="0" name=""/>
        <dsp:cNvSpPr/>
      </dsp:nvSpPr>
      <dsp:spPr>
        <a:xfrm>
          <a:off x="5563999" y="605082"/>
          <a:ext cx="1306835" cy="13068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ГОУ</a:t>
          </a:r>
          <a:endParaRPr lang="ru-RU" sz="3200" kern="1200" dirty="0"/>
        </a:p>
      </dsp:txBody>
      <dsp:txXfrm>
        <a:off x="5755381" y="796464"/>
        <a:ext cx="924071" cy="924071"/>
      </dsp:txXfrm>
    </dsp:sp>
    <dsp:sp modelId="{EC152629-A567-48E5-8569-2BE40D0B3C49}">
      <dsp:nvSpPr>
        <dsp:cNvPr id="0" name=""/>
        <dsp:cNvSpPr/>
      </dsp:nvSpPr>
      <dsp:spPr>
        <a:xfrm rot="9809504">
          <a:off x="5796364" y="2628112"/>
          <a:ext cx="431098" cy="579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5923027" y="2725632"/>
        <a:ext cx="301769" cy="347686"/>
      </dsp:txXfrm>
    </dsp:sp>
    <dsp:sp modelId="{6DAE528B-AEA3-4EDA-A20B-F1059D4181B2}">
      <dsp:nvSpPr>
        <dsp:cNvPr id="0" name=""/>
        <dsp:cNvSpPr/>
      </dsp:nvSpPr>
      <dsp:spPr>
        <a:xfrm>
          <a:off x="6414520" y="2078227"/>
          <a:ext cx="1306835" cy="13068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МОУ</a:t>
          </a:r>
          <a:endParaRPr lang="ru-RU" sz="3200" kern="1200" dirty="0"/>
        </a:p>
      </dsp:txBody>
      <dsp:txXfrm>
        <a:off x="6605902" y="2269609"/>
        <a:ext cx="924071" cy="924071"/>
      </dsp:txXfrm>
    </dsp:sp>
    <dsp:sp modelId="{02E9DD8F-86A9-45B9-A499-3E65F48648FE}">
      <dsp:nvSpPr>
        <dsp:cNvPr id="0" name=""/>
        <dsp:cNvSpPr/>
      </dsp:nvSpPr>
      <dsp:spPr>
        <a:xfrm rot="12814633">
          <a:off x="5625124" y="3591814"/>
          <a:ext cx="433505" cy="5554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5744325" y="3738858"/>
        <a:ext cx="303454" cy="333243"/>
      </dsp:txXfrm>
    </dsp:sp>
    <dsp:sp modelId="{016DEEC3-9A52-4BDE-9744-730F65746889}">
      <dsp:nvSpPr>
        <dsp:cNvPr id="0" name=""/>
        <dsp:cNvSpPr/>
      </dsp:nvSpPr>
      <dsp:spPr>
        <a:xfrm>
          <a:off x="6119137" y="3753426"/>
          <a:ext cx="1306835" cy="13068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МОУ</a:t>
          </a:r>
          <a:endParaRPr lang="ru-RU" sz="3200" kern="1200" dirty="0"/>
        </a:p>
      </dsp:txBody>
      <dsp:txXfrm>
        <a:off x="6310519" y="3944808"/>
        <a:ext cx="924071" cy="924071"/>
      </dsp:txXfrm>
    </dsp:sp>
    <dsp:sp modelId="{76542192-617E-4E9C-96F0-B6965564C5B3}">
      <dsp:nvSpPr>
        <dsp:cNvPr id="0" name=""/>
        <dsp:cNvSpPr/>
      </dsp:nvSpPr>
      <dsp:spPr>
        <a:xfrm rot="14775848">
          <a:off x="4879553" y="4206538"/>
          <a:ext cx="440259" cy="5554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4972174" y="4378072"/>
        <a:ext cx="308181" cy="333243"/>
      </dsp:txXfrm>
    </dsp:sp>
    <dsp:sp modelId="{389D6FBF-A0A8-4A9E-87CC-479DA80B9B61}">
      <dsp:nvSpPr>
        <dsp:cNvPr id="0" name=""/>
        <dsp:cNvSpPr/>
      </dsp:nvSpPr>
      <dsp:spPr>
        <a:xfrm>
          <a:off x="4816063" y="4846835"/>
          <a:ext cx="1306835" cy="13068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МОУ</a:t>
          </a:r>
          <a:endParaRPr lang="ru-RU" sz="3200" kern="1200" dirty="0"/>
        </a:p>
      </dsp:txBody>
      <dsp:txXfrm>
        <a:off x="5007445" y="5038217"/>
        <a:ext cx="924071" cy="924071"/>
      </dsp:txXfrm>
    </dsp:sp>
    <dsp:sp modelId="{05A25CE0-C537-43EA-AED9-C4B1B0F41FFC}">
      <dsp:nvSpPr>
        <dsp:cNvPr id="0" name=""/>
        <dsp:cNvSpPr/>
      </dsp:nvSpPr>
      <dsp:spPr>
        <a:xfrm rot="17870421">
          <a:off x="3918107" y="4206538"/>
          <a:ext cx="440259" cy="5554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3953305" y="4376014"/>
        <a:ext cx="308181" cy="333243"/>
      </dsp:txXfrm>
    </dsp:sp>
    <dsp:sp modelId="{DB8EEA71-3BDA-4A2B-B2AA-B3FD7816C49A}">
      <dsp:nvSpPr>
        <dsp:cNvPr id="0" name=""/>
        <dsp:cNvSpPr/>
      </dsp:nvSpPr>
      <dsp:spPr>
        <a:xfrm>
          <a:off x="3115021" y="4846835"/>
          <a:ext cx="1306835" cy="13068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МОУ</a:t>
          </a:r>
          <a:endParaRPr lang="ru-RU" sz="3200" kern="1200" dirty="0"/>
        </a:p>
      </dsp:txBody>
      <dsp:txXfrm>
        <a:off x="3306403" y="5038217"/>
        <a:ext cx="924071" cy="924071"/>
      </dsp:txXfrm>
    </dsp:sp>
    <dsp:sp modelId="{35860A15-B698-44EE-895A-4F37B043D964}">
      <dsp:nvSpPr>
        <dsp:cNvPr id="0" name=""/>
        <dsp:cNvSpPr/>
      </dsp:nvSpPr>
      <dsp:spPr>
        <a:xfrm rot="19849562">
          <a:off x="3179290" y="3591814"/>
          <a:ext cx="433505" cy="5554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3187539" y="3734593"/>
        <a:ext cx="303454" cy="333243"/>
      </dsp:txXfrm>
    </dsp:sp>
    <dsp:sp modelId="{599FA880-FE40-4532-B24F-3775657871D1}">
      <dsp:nvSpPr>
        <dsp:cNvPr id="0" name=""/>
        <dsp:cNvSpPr/>
      </dsp:nvSpPr>
      <dsp:spPr>
        <a:xfrm>
          <a:off x="1811948" y="3753426"/>
          <a:ext cx="1306835" cy="1306835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ГОУ</a:t>
          </a:r>
          <a:endParaRPr lang="ru-RU" sz="3200" kern="1200" dirty="0"/>
        </a:p>
      </dsp:txBody>
      <dsp:txXfrm>
        <a:off x="2003330" y="3944808"/>
        <a:ext cx="924071" cy="924071"/>
      </dsp:txXfrm>
    </dsp:sp>
    <dsp:sp modelId="{B28181A5-8C10-4A26-AFE1-43AC24CAB240}">
      <dsp:nvSpPr>
        <dsp:cNvPr id="0" name=""/>
        <dsp:cNvSpPr/>
      </dsp:nvSpPr>
      <dsp:spPr>
        <a:xfrm rot="1120849">
          <a:off x="3010458" y="2640148"/>
          <a:ext cx="431098" cy="5554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3013865" y="2730517"/>
        <a:ext cx="301769" cy="333243"/>
      </dsp:txXfrm>
    </dsp:sp>
    <dsp:sp modelId="{CA649ADB-C324-46EF-9C2A-1CF685D3D966}">
      <dsp:nvSpPr>
        <dsp:cNvPr id="0" name=""/>
        <dsp:cNvSpPr/>
      </dsp:nvSpPr>
      <dsp:spPr>
        <a:xfrm>
          <a:off x="1516565" y="2078227"/>
          <a:ext cx="1306835" cy="13068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МОУ</a:t>
          </a:r>
          <a:endParaRPr lang="ru-RU" sz="3200" kern="1200" dirty="0"/>
        </a:p>
      </dsp:txBody>
      <dsp:txXfrm>
        <a:off x="1707947" y="2269609"/>
        <a:ext cx="924071" cy="924071"/>
      </dsp:txXfrm>
    </dsp:sp>
    <dsp:sp modelId="{BBD8AE9D-7DAD-4814-9FDF-00754071A5AF}">
      <dsp:nvSpPr>
        <dsp:cNvPr id="0" name=""/>
        <dsp:cNvSpPr/>
      </dsp:nvSpPr>
      <dsp:spPr>
        <a:xfrm rot="3171928">
          <a:off x="3494977" y="1806728"/>
          <a:ext cx="437130" cy="5554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3520963" y="1865536"/>
        <a:ext cx="305991" cy="333243"/>
      </dsp:txXfrm>
    </dsp:sp>
    <dsp:sp modelId="{EAFB809F-F296-4459-BB64-0041E2607C58}">
      <dsp:nvSpPr>
        <dsp:cNvPr id="0" name=""/>
        <dsp:cNvSpPr/>
      </dsp:nvSpPr>
      <dsp:spPr>
        <a:xfrm>
          <a:off x="2367086" y="605082"/>
          <a:ext cx="1306835" cy="13068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ГОУ</a:t>
          </a:r>
          <a:endParaRPr lang="ru-RU" sz="3200" kern="1200" dirty="0"/>
        </a:p>
      </dsp:txBody>
      <dsp:txXfrm>
        <a:off x="2558468" y="796464"/>
        <a:ext cx="924071" cy="9240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F8E927-7CC5-464D-A1E7-72A38E51B156}">
      <dsp:nvSpPr>
        <dsp:cNvPr id="0" name=""/>
        <dsp:cNvSpPr/>
      </dsp:nvSpPr>
      <dsp:spPr>
        <a:xfrm>
          <a:off x="5958298" y="1676638"/>
          <a:ext cx="4273780" cy="10919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3780"/>
              </a:lnTo>
              <a:lnTo>
                <a:pt x="4273780" y="953780"/>
              </a:lnTo>
              <a:lnTo>
                <a:pt x="4273780" y="109194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B55D8D-9686-44A9-AC10-A579EF70829A}">
      <dsp:nvSpPr>
        <dsp:cNvPr id="0" name=""/>
        <dsp:cNvSpPr/>
      </dsp:nvSpPr>
      <dsp:spPr>
        <a:xfrm>
          <a:off x="5958298" y="1676638"/>
          <a:ext cx="1743475" cy="11034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5267"/>
              </a:lnTo>
              <a:lnTo>
                <a:pt x="1743475" y="965267"/>
              </a:lnTo>
              <a:lnTo>
                <a:pt x="1743475" y="110342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9A6CC2-E27F-4968-94E1-85FE44CC055F}">
      <dsp:nvSpPr>
        <dsp:cNvPr id="0" name=""/>
        <dsp:cNvSpPr/>
      </dsp:nvSpPr>
      <dsp:spPr>
        <a:xfrm>
          <a:off x="4619939" y="3537775"/>
          <a:ext cx="1597038" cy="1480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2621"/>
              </a:lnTo>
              <a:lnTo>
                <a:pt x="1597038" y="1342621"/>
              </a:lnTo>
              <a:lnTo>
                <a:pt x="1597038" y="148078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FB173A-C803-4F7F-B91E-746F6A530C5C}">
      <dsp:nvSpPr>
        <dsp:cNvPr id="0" name=""/>
        <dsp:cNvSpPr/>
      </dsp:nvSpPr>
      <dsp:spPr>
        <a:xfrm>
          <a:off x="4394171" y="3537775"/>
          <a:ext cx="225767" cy="1480781"/>
        </a:xfrm>
        <a:custGeom>
          <a:avLst/>
          <a:gdLst/>
          <a:ahLst/>
          <a:cxnLst/>
          <a:rect l="0" t="0" r="0" b="0"/>
          <a:pathLst>
            <a:path>
              <a:moveTo>
                <a:pt x="225767" y="0"/>
              </a:moveTo>
              <a:lnTo>
                <a:pt x="225767" y="1342621"/>
              </a:lnTo>
              <a:lnTo>
                <a:pt x="0" y="1342621"/>
              </a:lnTo>
              <a:lnTo>
                <a:pt x="0" y="148078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082772-65B4-4F47-8233-57526F46C1D0}">
      <dsp:nvSpPr>
        <dsp:cNvPr id="0" name=""/>
        <dsp:cNvSpPr/>
      </dsp:nvSpPr>
      <dsp:spPr>
        <a:xfrm>
          <a:off x="4619939" y="1676638"/>
          <a:ext cx="1338359" cy="1055726"/>
        </a:xfrm>
        <a:custGeom>
          <a:avLst/>
          <a:gdLst/>
          <a:ahLst/>
          <a:cxnLst/>
          <a:rect l="0" t="0" r="0" b="0"/>
          <a:pathLst>
            <a:path>
              <a:moveTo>
                <a:pt x="1338359" y="0"/>
              </a:moveTo>
              <a:lnTo>
                <a:pt x="1338359" y="917565"/>
              </a:lnTo>
              <a:lnTo>
                <a:pt x="0" y="917565"/>
              </a:lnTo>
              <a:lnTo>
                <a:pt x="0" y="105572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8B83DA-DCA3-49C4-9296-C9C7F0C852A5}">
      <dsp:nvSpPr>
        <dsp:cNvPr id="0" name=""/>
        <dsp:cNvSpPr/>
      </dsp:nvSpPr>
      <dsp:spPr>
        <a:xfrm>
          <a:off x="1987411" y="3582873"/>
          <a:ext cx="583954" cy="1494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6315"/>
              </a:lnTo>
              <a:lnTo>
                <a:pt x="583954" y="1356315"/>
              </a:lnTo>
              <a:lnTo>
                <a:pt x="583954" y="149447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1FA89C-CBAF-4416-B140-44FE9E88671B}">
      <dsp:nvSpPr>
        <dsp:cNvPr id="0" name=""/>
        <dsp:cNvSpPr/>
      </dsp:nvSpPr>
      <dsp:spPr>
        <a:xfrm>
          <a:off x="748559" y="3582873"/>
          <a:ext cx="1238851" cy="1494475"/>
        </a:xfrm>
        <a:custGeom>
          <a:avLst/>
          <a:gdLst/>
          <a:ahLst/>
          <a:cxnLst/>
          <a:rect l="0" t="0" r="0" b="0"/>
          <a:pathLst>
            <a:path>
              <a:moveTo>
                <a:pt x="1238851" y="0"/>
              </a:moveTo>
              <a:lnTo>
                <a:pt x="1238851" y="1356315"/>
              </a:lnTo>
              <a:lnTo>
                <a:pt x="0" y="1356315"/>
              </a:lnTo>
              <a:lnTo>
                <a:pt x="0" y="149447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58021F-7626-4532-AB61-DF98B90A2934}">
      <dsp:nvSpPr>
        <dsp:cNvPr id="0" name=""/>
        <dsp:cNvSpPr/>
      </dsp:nvSpPr>
      <dsp:spPr>
        <a:xfrm>
          <a:off x="1987411" y="1676638"/>
          <a:ext cx="3970886" cy="1042032"/>
        </a:xfrm>
        <a:custGeom>
          <a:avLst/>
          <a:gdLst/>
          <a:ahLst/>
          <a:cxnLst/>
          <a:rect l="0" t="0" r="0" b="0"/>
          <a:pathLst>
            <a:path>
              <a:moveTo>
                <a:pt x="3970886" y="0"/>
              </a:moveTo>
              <a:lnTo>
                <a:pt x="3970886" y="903871"/>
              </a:lnTo>
              <a:lnTo>
                <a:pt x="0" y="903871"/>
              </a:lnTo>
              <a:lnTo>
                <a:pt x="0" y="104203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048C15-35CF-490C-BAEE-C0E55DA7A887}">
      <dsp:nvSpPr>
        <dsp:cNvPr id="0" name=""/>
        <dsp:cNvSpPr/>
      </dsp:nvSpPr>
      <dsp:spPr>
        <a:xfrm>
          <a:off x="2881813" y="729607"/>
          <a:ext cx="6152969" cy="94703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FD3039-5CB8-4103-AE3F-30961AEA297F}">
      <dsp:nvSpPr>
        <dsp:cNvPr id="0" name=""/>
        <dsp:cNvSpPr/>
      </dsp:nvSpPr>
      <dsp:spPr>
        <a:xfrm>
          <a:off x="3047523" y="887031"/>
          <a:ext cx="6152969" cy="9470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ГОУ – профильный ресурсный центр</a:t>
          </a:r>
          <a:endParaRPr lang="ru-RU" sz="2800" kern="1200" dirty="0"/>
        </a:p>
      </dsp:txBody>
      <dsp:txXfrm>
        <a:off x="3075261" y="914769"/>
        <a:ext cx="6097493" cy="891554"/>
      </dsp:txXfrm>
    </dsp:sp>
    <dsp:sp modelId="{AF333E40-50BC-433F-9E8D-03E4891AFAB1}">
      <dsp:nvSpPr>
        <dsp:cNvPr id="0" name=""/>
        <dsp:cNvSpPr/>
      </dsp:nvSpPr>
      <dsp:spPr>
        <a:xfrm>
          <a:off x="764049" y="2718670"/>
          <a:ext cx="2446724" cy="8642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5B6E47-2F0E-44D6-A63E-9D5D7438A973}">
      <dsp:nvSpPr>
        <dsp:cNvPr id="0" name=""/>
        <dsp:cNvSpPr/>
      </dsp:nvSpPr>
      <dsp:spPr>
        <a:xfrm>
          <a:off x="929759" y="2876094"/>
          <a:ext cx="2446724" cy="8642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ГОУ –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опорная школа</a:t>
          </a:r>
          <a:endParaRPr lang="ru-RU" sz="2400" kern="1200" dirty="0"/>
        </a:p>
      </dsp:txBody>
      <dsp:txXfrm>
        <a:off x="955071" y="2901406"/>
        <a:ext cx="2396100" cy="813579"/>
      </dsp:txXfrm>
    </dsp:sp>
    <dsp:sp modelId="{3BD475FE-B9C1-4E7C-8C1D-86E871F1E3E7}">
      <dsp:nvSpPr>
        <dsp:cNvPr id="0" name=""/>
        <dsp:cNvSpPr/>
      </dsp:nvSpPr>
      <dsp:spPr>
        <a:xfrm>
          <a:off x="2866" y="5077349"/>
          <a:ext cx="1491386" cy="94703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1D1F61-A195-4829-814D-DA8E5A1D5041}">
      <dsp:nvSpPr>
        <dsp:cNvPr id="0" name=""/>
        <dsp:cNvSpPr/>
      </dsp:nvSpPr>
      <dsp:spPr>
        <a:xfrm>
          <a:off x="168575" y="5234773"/>
          <a:ext cx="1491386" cy="9470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МОУ</a:t>
          </a:r>
          <a:endParaRPr lang="ru-RU" sz="2400" kern="1200" dirty="0"/>
        </a:p>
      </dsp:txBody>
      <dsp:txXfrm>
        <a:off x="196313" y="5262511"/>
        <a:ext cx="1435910" cy="891554"/>
      </dsp:txXfrm>
    </dsp:sp>
    <dsp:sp modelId="{C74CD70E-D5D7-46F5-A580-B233AAC8804A}">
      <dsp:nvSpPr>
        <dsp:cNvPr id="0" name=""/>
        <dsp:cNvSpPr/>
      </dsp:nvSpPr>
      <dsp:spPr>
        <a:xfrm>
          <a:off x="1825672" y="5077349"/>
          <a:ext cx="1491386" cy="94703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5CE04C-3F4F-472B-A388-A21980E6BF90}">
      <dsp:nvSpPr>
        <dsp:cNvPr id="0" name=""/>
        <dsp:cNvSpPr/>
      </dsp:nvSpPr>
      <dsp:spPr>
        <a:xfrm>
          <a:off x="1991381" y="5234773"/>
          <a:ext cx="1491386" cy="9470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МОУ</a:t>
          </a:r>
          <a:endParaRPr lang="ru-RU" sz="2400" kern="1200" dirty="0"/>
        </a:p>
      </dsp:txBody>
      <dsp:txXfrm>
        <a:off x="2019119" y="5262511"/>
        <a:ext cx="1435910" cy="891554"/>
      </dsp:txXfrm>
    </dsp:sp>
    <dsp:sp modelId="{13C85687-D2FB-45F0-AA23-A1D59B1B52F5}">
      <dsp:nvSpPr>
        <dsp:cNvPr id="0" name=""/>
        <dsp:cNvSpPr/>
      </dsp:nvSpPr>
      <dsp:spPr>
        <a:xfrm>
          <a:off x="3500907" y="2732364"/>
          <a:ext cx="2238064" cy="80541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DDCC67-FEDE-4955-8CD8-946B6A526897}">
      <dsp:nvSpPr>
        <dsp:cNvPr id="0" name=""/>
        <dsp:cNvSpPr/>
      </dsp:nvSpPr>
      <dsp:spPr>
        <a:xfrm>
          <a:off x="3666616" y="2889788"/>
          <a:ext cx="2238064" cy="8054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ГОУ –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опорная школа</a:t>
          </a:r>
          <a:endParaRPr lang="ru-RU" sz="2400" kern="1200" dirty="0"/>
        </a:p>
      </dsp:txBody>
      <dsp:txXfrm>
        <a:off x="3690206" y="2913378"/>
        <a:ext cx="2190884" cy="758231"/>
      </dsp:txXfrm>
    </dsp:sp>
    <dsp:sp modelId="{BF444452-0B5A-44D0-91A3-FDA80ED3A1A8}">
      <dsp:nvSpPr>
        <dsp:cNvPr id="0" name=""/>
        <dsp:cNvSpPr/>
      </dsp:nvSpPr>
      <dsp:spPr>
        <a:xfrm>
          <a:off x="3648478" y="5018557"/>
          <a:ext cx="1491386" cy="94703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6AF995-AED2-42AC-9E77-6ACD63CE26A3}">
      <dsp:nvSpPr>
        <dsp:cNvPr id="0" name=""/>
        <dsp:cNvSpPr/>
      </dsp:nvSpPr>
      <dsp:spPr>
        <a:xfrm>
          <a:off x="3814187" y="5175981"/>
          <a:ext cx="1491386" cy="9470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МОУ</a:t>
          </a:r>
          <a:endParaRPr lang="ru-RU" sz="2400" kern="1200" dirty="0"/>
        </a:p>
      </dsp:txBody>
      <dsp:txXfrm>
        <a:off x="3841925" y="5203719"/>
        <a:ext cx="1435910" cy="891554"/>
      </dsp:txXfrm>
    </dsp:sp>
    <dsp:sp modelId="{8CFE6CC5-6428-400D-9A9D-856A8E6A998F}">
      <dsp:nvSpPr>
        <dsp:cNvPr id="0" name=""/>
        <dsp:cNvSpPr/>
      </dsp:nvSpPr>
      <dsp:spPr>
        <a:xfrm>
          <a:off x="5471283" y="5018557"/>
          <a:ext cx="1491386" cy="94703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5FFCCB-7DFD-4727-BF29-734A70CDABD1}">
      <dsp:nvSpPr>
        <dsp:cNvPr id="0" name=""/>
        <dsp:cNvSpPr/>
      </dsp:nvSpPr>
      <dsp:spPr>
        <a:xfrm>
          <a:off x="5636993" y="5175981"/>
          <a:ext cx="1491386" cy="9470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МОУ</a:t>
          </a:r>
          <a:endParaRPr lang="ru-RU" sz="2400" kern="1200" dirty="0"/>
        </a:p>
      </dsp:txBody>
      <dsp:txXfrm>
        <a:off x="5664731" y="5203719"/>
        <a:ext cx="1435910" cy="891554"/>
      </dsp:txXfrm>
    </dsp:sp>
    <dsp:sp modelId="{E0D1EB9C-8EDE-4438-A946-FFCCBD3D96C3}">
      <dsp:nvSpPr>
        <dsp:cNvPr id="0" name=""/>
        <dsp:cNvSpPr/>
      </dsp:nvSpPr>
      <dsp:spPr>
        <a:xfrm>
          <a:off x="6582771" y="2780066"/>
          <a:ext cx="2238004" cy="42523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4C8C4C-0B62-4CF9-8B93-81B6728C1FCA}">
      <dsp:nvSpPr>
        <dsp:cNvPr id="0" name=""/>
        <dsp:cNvSpPr/>
      </dsp:nvSpPr>
      <dsp:spPr>
        <a:xfrm>
          <a:off x="6748480" y="2937490"/>
          <a:ext cx="2238004" cy="4252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МОУ  г. Кирова</a:t>
          </a:r>
          <a:endParaRPr lang="ru-RU" sz="2400" kern="1200" dirty="0"/>
        </a:p>
      </dsp:txBody>
      <dsp:txXfrm>
        <a:off x="6760935" y="2949945"/>
        <a:ext cx="2213094" cy="400325"/>
      </dsp:txXfrm>
    </dsp:sp>
    <dsp:sp modelId="{2F968213-66E0-40FD-A6E1-0DC8C5A48486}">
      <dsp:nvSpPr>
        <dsp:cNvPr id="0" name=""/>
        <dsp:cNvSpPr/>
      </dsp:nvSpPr>
      <dsp:spPr>
        <a:xfrm>
          <a:off x="9066664" y="2768578"/>
          <a:ext cx="2330828" cy="4082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CB5322-7A1F-48B7-90FE-8A3A76859040}">
      <dsp:nvSpPr>
        <dsp:cNvPr id="0" name=""/>
        <dsp:cNvSpPr/>
      </dsp:nvSpPr>
      <dsp:spPr>
        <a:xfrm>
          <a:off x="9232373" y="2926003"/>
          <a:ext cx="2330828" cy="4082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МОУ г. Кирова</a:t>
          </a:r>
          <a:endParaRPr lang="ru-RU" sz="2400" kern="1200" dirty="0"/>
        </a:p>
      </dsp:txBody>
      <dsp:txXfrm>
        <a:off x="9244330" y="2937960"/>
        <a:ext cx="2306914" cy="38431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F8E927-7CC5-464D-A1E7-72A38E51B156}">
      <dsp:nvSpPr>
        <dsp:cNvPr id="0" name=""/>
        <dsp:cNvSpPr/>
      </dsp:nvSpPr>
      <dsp:spPr>
        <a:xfrm>
          <a:off x="5958298" y="1676638"/>
          <a:ext cx="4273780" cy="10919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3780"/>
              </a:lnTo>
              <a:lnTo>
                <a:pt x="4273780" y="953780"/>
              </a:lnTo>
              <a:lnTo>
                <a:pt x="4273780" y="109194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B55D8D-9686-44A9-AC10-A579EF70829A}">
      <dsp:nvSpPr>
        <dsp:cNvPr id="0" name=""/>
        <dsp:cNvSpPr/>
      </dsp:nvSpPr>
      <dsp:spPr>
        <a:xfrm>
          <a:off x="5958298" y="1676638"/>
          <a:ext cx="1743475" cy="11034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5267"/>
              </a:lnTo>
              <a:lnTo>
                <a:pt x="1743475" y="965267"/>
              </a:lnTo>
              <a:lnTo>
                <a:pt x="1743475" y="110342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9A6CC2-E27F-4968-94E1-85FE44CC055F}">
      <dsp:nvSpPr>
        <dsp:cNvPr id="0" name=""/>
        <dsp:cNvSpPr/>
      </dsp:nvSpPr>
      <dsp:spPr>
        <a:xfrm>
          <a:off x="4619939" y="3537775"/>
          <a:ext cx="1597038" cy="1480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2621"/>
              </a:lnTo>
              <a:lnTo>
                <a:pt x="1597038" y="1342621"/>
              </a:lnTo>
              <a:lnTo>
                <a:pt x="1597038" y="148078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FB173A-C803-4F7F-B91E-746F6A530C5C}">
      <dsp:nvSpPr>
        <dsp:cNvPr id="0" name=""/>
        <dsp:cNvSpPr/>
      </dsp:nvSpPr>
      <dsp:spPr>
        <a:xfrm>
          <a:off x="4394171" y="3537775"/>
          <a:ext cx="225767" cy="1480781"/>
        </a:xfrm>
        <a:custGeom>
          <a:avLst/>
          <a:gdLst/>
          <a:ahLst/>
          <a:cxnLst/>
          <a:rect l="0" t="0" r="0" b="0"/>
          <a:pathLst>
            <a:path>
              <a:moveTo>
                <a:pt x="225767" y="0"/>
              </a:moveTo>
              <a:lnTo>
                <a:pt x="225767" y="1342621"/>
              </a:lnTo>
              <a:lnTo>
                <a:pt x="0" y="1342621"/>
              </a:lnTo>
              <a:lnTo>
                <a:pt x="0" y="148078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082772-65B4-4F47-8233-57526F46C1D0}">
      <dsp:nvSpPr>
        <dsp:cNvPr id="0" name=""/>
        <dsp:cNvSpPr/>
      </dsp:nvSpPr>
      <dsp:spPr>
        <a:xfrm>
          <a:off x="4619939" y="1676638"/>
          <a:ext cx="1338359" cy="1055726"/>
        </a:xfrm>
        <a:custGeom>
          <a:avLst/>
          <a:gdLst/>
          <a:ahLst/>
          <a:cxnLst/>
          <a:rect l="0" t="0" r="0" b="0"/>
          <a:pathLst>
            <a:path>
              <a:moveTo>
                <a:pt x="1338359" y="0"/>
              </a:moveTo>
              <a:lnTo>
                <a:pt x="1338359" y="917565"/>
              </a:lnTo>
              <a:lnTo>
                <a:pt x="0" y="917565"/>
              </a:lnTo>
              <a:lnTo>
                <a:pt x="0" y="105572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8B83DA-DCA3-49C4-9296-C9C7F0C852A5}">
      <dsp:nvSpPr>
        <dsp:cNvPr id="0" name=""/>
        <dsp:cNvSpPr/>
      </dsp:nvSpPr>
      <dsp:spPr>
        <a:xfrm>
          <a:off x="1987411" y="3582873"/>
          <a:ext cx="583954" cy="1494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6315"/>
              </a:lnTo>
              <a:lnTo>
                <a:pt x="583954" y="1356315"/>
              </a:lnTo>
              <a:lnTo>
                <a:pt x="583954" y="149447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1FA89C-CBAF-4416-B140-44FE9E88671B}">
      <dsp:nvSpPr>
        <dsp:cNvPr id="0" name=""/>
        <dsp:cNvSpPr/>
      </dsp:nvSpPr>
      <dsp:spPr>
        <a:xfrm>
          <a:off x="748559" y="3582873"/>
          <a:ext cx="1238851" cy="1494475"/>
        </a:xfrm>
        <a:custGeom>
          <a:avLst/>
          <a:gdLst/>
          <a:ahLst/>
          <a:cxnLst/>
          <a:rect l="0" t="0" r="0" b="0"/>
          <a:pathLst>
            <a:path>
              <a:moveTo>
                <a:pt x="1238851" y="0"/>
              </a:moveTo>
              <a:lnTo>
                <a:pt x="1238851" y="1356315"/>
              </a:lnTo>
              <a:lnTo>
                <a:pt x="0" y="1356315"/>
              </a:lnTo>
              <a:lnTo>
                <a:pt x="0" y="149447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58021F-7626-4532-AB61-DF98B90A2934}">
      <dsp:nvSpPr>
        <dsp:cNvPr id="0" name=""/>
        <dsp:cNvSpPr/>
      </dsp:nvSpPr>
      <dsp:spPr>
        <a:xfrm>
          <a:off x="1987411" y="1676638"/>
          <a:ext cx="3970886" cy="1042032"/>
        </a:xfrm>
        <a:custGeom>
          <a:avLst/>
          <a:gdLst/>
          <a:ahLst/>
          <a:cxnLst/>
          <a:rect l="0" t="0" r="0" b="0"/>
          <a:pathLst>
            <a:path>
              <a:moveTo>
                <a:pt x="3970886" y="0"/>
              </a:moveTo>
              <a:lnTo>
                <a:pt x="3970886" y="903871"/>
              </a:lnTo>
              <a:lnTo>
                <a:pt x="0" y="903871"/>
              </a:lnTo>
              <a:lnTo>
                <a:pt x="0" y="104203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048C15-35CF-490C-BAEE-C0E55DA7A887}">
      <dsp:nvSpPr>
        <dsp:cNvPr id="0" name=""/>
        <dsp:cNvSpPr/>
      </dsp:nvSpPr>
      <dsp:spPr>
        <a:xfrm>
          <a:off x="2881813" y="729607"/>
          <a:ext cx="6152969" cy="94703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FD3039-5CB8-4103-AE3F-30961AEA297F}">
      <dsp:nvSpPr>
        <dsp:cNvPr id="0" name=""/>
        <dsp:cNvSpPr/>
      </dsp:nvSpPr>
      <dsp:spPr>
        <a:xfrm>
          <a:off x="3047523" y="887031"/>
          <a:ext cx="6152969" cy="9470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ГОУ – профильный ресурсный центр</a:t>
          </a:r>
          <a:endParaRPr lang="ru-RU" sz="2800" kern="1200" dirty="0"/>
        </a:p>
      </dsp:txBody>
      <dsp:txXfrm>
        <a:off x="3075261" y="914769"/>
        <a:ext cx="6097493" cy="891554"/>
      </dsp:txXfrm>
    </dsp:sp>
    <dsp:sp modelId="{AF333E40-50BC-433F-9E8D-03E4891AFAB1}">
      <dsp:nvSpPr>
        <dsp:cNvPr id="0" name=""/>
        <dsp:cNvSpPr/>
      </dsp:nvSpPr>
      <dsp:spPr>
        <a:xfrm>
          <a:off x="764049" y="2718670"/>
          <a:ext cx="2446724" cy="8642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5B6E47-2F0E-44D6-A63E-9D5D7438A973}">
      <dsp:nvSpPr>
        <dsp:cNvPr id="0" name=""/>
        <dsp:cNvSpPr/>
      </dsp:nvSpPr>
      <dsp:spPr>
        <a:xfrm>
          <a:off x="929759" y="2876094"/>
          <a:ext cx="2446724" cy="8642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ГОУ –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опорная школа</a:t>
          </a:r>
          <a:endParaRPr lang="ru-RU" sz="2400" kern="1200" dirty="0"/>
        </a:p>
      </dsp:txBody>
      <dsp:txXfrm>
        <a:off x="955071" y="2901406"/>
        <a:ext cx="2396100" cy="813579"/>
      </dsp:txXfrm>
    </dsp:sp>
    <dsp:sp modelId="{3BD475FE-B9C1-4E7C-8C1D-86E871F1E3E7}">
      <dsp:nvSpPr>
        <dsp:cNvPr id="0" name=""/>
        <dsp:cNvSpPr/>
      </dsp:nvSpPr>
      <dsp:spPr>
        <a:xfrm>
          <a:off x="2866" y="5077349"/>
          <a:ext cx="1491386" cy="94703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1D1F61-A195-4829-814D-DA8E5A1D5041}">
      <dsp:nvSpPr>
        <dsp:cNvPr id="0" name=""/>
        <dsp:cNvSpPr/>
      </dsp:nvSpPr>
      <dsp:spPr>
        <a:xfrm>
          <a:off x="168575" y="5234773"/>
          <a:ext cx="1491386" cy="9470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МОУ</a:t>
          </a:r>
          <a:endParaRPr lang="ru-RU" sz="2400" kern="1200" dirty="0"/>
        </a:p>
      </dsp:txBody>
      <dsp:txXfrm>
        <a:off x="196313" y="5262511"/>
        <a:ext cx="1435910" cy="891554"/>
      </dsp:txXfrm>
    </dsp:sp>
    <dsp:sp modelId="{C74CD70E-D5D7-46F5-A580-B233AAC8804A}">
      <dsp:nvSpPr>
        <dsp:cNvPr id="0" name=""/>
        <dsp:cNvSpPr/>
      </dsp:nvSpPr>
      <dsp:spPr>
        <a:xfrm>
          <a:off x="1825672" y="5077349"/>
          <a:ext cx="1491386" cy="94703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5CE04C-3F4F-472B-A388-A21980E6BF90}">
      <dsp:nvSpPr>
        <dsp:cNvPr id="0" name=""/>
        <dsp:cNvSpPr/>
      </dsp:nvSpPr>
      <dsp:spPr>
        <a:xfrm>
          <a:off x="1991381" y="5234773"/>
          <a:ext cx="1491386" cy="9470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МОУ</a:t>
          </a:r>
          <a:endParaRPr lang="ru-RU" sz="2400" kern="1200" dirty="0"/>
        </a:p>
      </dsp:txBody>
      <dsp:txXfrm>
        <a:off x="2019119" y="5262511"/>
        <a:ext cx="1435910" cy="891554"/>
      </dsp:txXfrm>
    </dsp:sp>
    <dsp:sp modelId="{13C85687-D2FB-45F0-AA23-A1D59B1B52F5}">
      <dsp:nvSpPr>
        <dsp:cNvPr id="0" name=""/>
        <dsp:cNvSpPr/>
      </dsp:nvSpPr>
      <dsp:spPr>
        <a:xfrm>
          <a:off x="3500907" y="2732364"/>
          <a:ext cx="2238064" cy="80541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DDCC67-FEDE-4955-8CD8-946B6A526897}">
      <dsp:nvSpPr>
        <dsp:cNvPr id="0" name=""/>
        <dsp:cNvSpPr/>
      </dsp:nvSpPr>
      <dsp:spPr>
        <a:xfrm>
          <a:off x="3666616" y="2889788"/>
          <a:ext cx="2238064" cy="8054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ГОУ –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опорная школа</a:t>
          </a:r>
          <a:endParaRPr lang="ru-RU" sz="2400" kern="1200" dirty="0"/>
        </a:p>
      </dsp:txBody>
      <dsp:txXfrm>
        <a:off x="3690206" y="2913378"/>
        <a:ext cx="2190884" cy="758231"/>
      </dsp:txXfrm>
    </dsp:sp>
    <dsp:sp modelId="{BF444452-0B5A-44D0-91A3-FDA80ED3A1A8}">
      <dsp:nvSpPr>
        <dsp:cNvPr id="0" name=""/>
        <dsp:cNvSpPr/>
      </dsp:nvSpPr>
      <dsp:spPr>
        <a:xfrm>
          <a:off x="3648478" y="5018557"/>
          <a:ext cx="1491386" cy="94703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6AF995-AED2-42AC-9E77-6ACD63CE26A3}">
      <dsp:nvSpPr>
        <dsp:cNvPr id="0" name=""/>
        <dsp:cNvSpPr/>
      </dsp:nvSpPr>
      <dsp:spPr>
        <a:xfrm>
          <a:off x="3814187" y="5175981"/>
          <a:ext cx="1491386" cy="9470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МОУ</a:t>
          </a:r>
          <a:endParaRPr lang="ru-RU" sz="2400" kern="1200" dirty="0"/>
        </a:p>
      </dsp:txBody>
      <dsp:txXfrm>
        <a:off x="3841925" y="5203719"/>
        <a:ext cx="1435910" cy="891554"/>
      </dsp:txXfrm>
    </dsp:sp>
    <dsp:sp modelId="{8CFE6CC5-6428-400D-9A9D-856A8E6A998F}">
      <dsp:nvSpPr>
        <dsp:cNvPr id="0" name=""/>
        <dsp:cNvSpPr/>
      </dsp:nvSpPr>
      <dsp:spPr>
        <a:xfrm>
          <a:off x="5471283" y="5018557"/>
          <a:ext cx="1491386" cy="94703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5FFCCB-7DFD-4727-BF29-734A70CDABD1}">
      <dsp:nvSpPr>
        <dsp:cNvPr id="0" name=""/>
        <dsp:cNvSpPr/>
      </dsp:nvSpPr>
      <dsp:spPr>
        <a:xfrm>
          <a:off x="5636993" y="5175981"/>
          <a:ext cx="1491386" cy="9470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МОУ</a:t>
          </a:r>
          <a:endParaRPr lang="ru-RU" sz="2400" kern="1200" dirty="0"/>
        </a:p>
      </dsp:txBody>
      <dsp:txXfrm>
        <a:off x="5664731" y="5203719"/>
        <a:ext cx="1435910" cy="891554"/>
      </dsp:txXfrm>
    </dsp:sp>
    <dsp:sp modelId="{E0D1EB9C-8EDE-4438-A946-FFCCBD3D96C3}">
      <dsp:nvSpPr>
        <dsp:cNvPr id="0" name=""/>
        <dsp:cNvSpPr/>
      </dsp:nvSpPr>
      <dsp:spPr>
        <a:xfrm>
          <a:off x="6582771" y="2780066"/>
          <a:ext cx="2238004" cy="42523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4C8C4C-0B62-4CF9-8B93-81B6728C1FCA}">
      <dsp:nvSpPr>
        <dsp:cNvPr id="0" name=""/>
        <dsp:cNvSpPr/>
      </dsp:nvSpPr>
      <dsp:spPr>
        <a:xfrm>
          <a:off x="6748480" y="2937490"/>
          <a:ext cx="2238004" cy="4252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МОУ  г. Кирова</a:t>
          </a:r>
          <a:endParaRPr lang="ru-RU" sz="2400" kern="1200" dirty="0"/>
        </a:p>
      </dsp:txBody>
      <dsp:txXfrm>
        <a:off x="6760935" y="2949945"/>
        <a:ext cx="2213094" cy="400325"/>
      </dsp:txXfrm>
    </dsp:sp>
    <dsp:sp modelId="{2F968213-66E0-40FD-A6E1-0DC8C5A48486}">
      <dsp:nvSpPr>
        <dsp:cNvPr id="0" name=""/>
        <dsp:cNvSpPr/>
      </dsp:nvSpPr>
      <dsp:spPr>
        <a:xfrm>
          <a:off x="9066664" y="2768578"/>
          <a:ext cx="2330828" cy="4082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CB5322-7A1F-48B7-90FE-8A3A76859040}">
      <dsp:nvSpPr>
        <dsp:cNvPr id="0" name=""/>
        <dsp:cNvSpPr/>
      </dsp:nvSpPr>
      <dsp:spPr>
        <a:xfrm>
          <a:off x="9232373" y="2926003"/>
          <a:ext cx="2330828" cy="4082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МОУ г. Кирова</a:t>
          </a:r>
          <a:endParaRPr lang="ru-RU" sz="2400" kern="1200" dirty="0"/>
        </a:p>
      </dsp:txBody>
      <dsp:txXfrm>
        <a:off x="9244330" y="2937960"/>
        <a:ext cx="2306914" cy="3843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F8E927-7CC5-464D-A1E7-72A38E51B156}">
      <dsp:nvSpPr>
        <dsp:cNvPr id="0" name=""/>
        <dsp:cNvSpPr/>
      </dsp:nvSpPr>
      <dsp:spPr>
        <a:xfrm>
          <a:off x="5958298" y="1676638"/>
          <a:ext cx="4273780" cy="10919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3780"/>
              </a:lnTo>
              <a:lnTo>
                <a:pt x="4273780" y="953780"/>
              </a:lnTo>
              <a:lnTo>
                <a:pt x="4273780" y="109194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B55D8D-9686-44A9-AC10-A579EF70829A}">
      <dsp:nvSpPr>
        <dsp:cNvPr id="0" name=""/>
        <dsp:cNvSpPr/>
      </dsp:nvSpPr>
      <dsp:spPr>
        <a:xfrm>
          <a:off x="5958298" y="1676638"/>
          <a:ext cx="1743475" cy="11034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5267"/>
              </a:lnTo>
              <a:lnTo>
                <a:pt x="1743475" y="965267"/>
              </a:lnTo>
              <a:lnTo>
                <a:pt x="1743475" y="110342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9A6CC2-E27F-4968-94E1-85FE44CC055F}">
      <dsp:nvSpPr>
        <dsp:cNvPr id="0" name=""/>
        <dsp:cNvSpPr/>
      </dsp:nvSpPr>
      <dsp:spPr>
        <a:xfrm>
          <a:off x="4619939" y="3537775"/>
          <a:ext cx="1597038" cy="1480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2621"/>
              </a:lnTo>
              <a:lnTo>
                <a:pt x="1597038" y="1342621"/>
              </a:lnTo>
              <a:lnTo>
                <a:pt x="1597038" y="148078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FB173A-C803-4F7F-B91E-746F6A530C5C}">
      <dsp:nvSpPr>
        <dsp:cNvPr id="0" name=""/>
        <dsp:cNvSpPr/>
      </dsp:nvSpPr>
      <dsp:spPr>
        <a:xfrm>
          <a:off x="4394171" y="3537775"/>
          <a:ext cx="225767" cy="1480781"/>
        </a:xfrm>
        <a:custGeom>
          <a:avLst/>
          <a:gdLst/>
          <a:ahLst/>
          <a:cxnLst/>
          <a:rect l="0" t="0" r="0" b="0"/>
          <a:pathLst>
            <a:path>
              <a:moveTo>
                <a:pt x="225767" y="0"/>
              </a:moveTo>
              <a:lnTo>
                <a:pt x="225767" y="1342621"/>
              </a:lnTo>
              <a:lnTo>
                <a:pt x="0" y="1342621"/>
              </a:lnTo>
              <a:lnTo>
                <a:pt x="0" y="148078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082772-65B4-4F47-8233-57526F46C1D0}">
      <dsp:nvSpPr>
        <dsp:cNvPr id="0" name=""/>
        <dsp:cNvSpPr/>
      </dsp:nvSpPr>
      <dsp:spPr>
        <a:xfrm>
          <a:off x="4619939" y="1676638"/>
          <a:ext cx="1338359" cy="1055726"/>
        </a:xfrm>
        <a:custGeom>
          <a:avLst/>
          <a:gdLst/>
          <a:ahLst/>
          <a:cxnLst/>
          <a:rect l="0" t="0" r="0" b="0"/>
          <a:pathLst>
            <a:path>
              <a:moveTo>
                <a:pt x="1338359" y="0"/>
              </a:moveTo>
              <a:lnTo>
                <a:pt x="1338359" y="917565"/>
              </a:lnTo>
              <a:lnTo>
                <a:pt x="0" y="917565"/>
              </a:lnTo>
              <a:lnTo>
                <a:pt x="0" y="105572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8B83DA-DCA3-49C4-9296-C9C7F0C852A5}">
      <dsp:nvSpPr>
        <dsp:cNvPr id="0" name=""/>
        <dsp:cNvSpPr/>
      </dsp:nvSpPr>
      <dsp:spPr>
        <a:xfrm>
          <a:off x="1987411" y="3582873"/>
          <a:ext cx="583954" cy="1494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6315"/>
              </a:lnTo>
              <a:lnTo>
                <a:pt x="583954" y="1356315"/>
              </a:lnTo>
              <a:lnTo>
                <a:pt x="583954" y="149447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1FA89C-CBAF-4416-B140-44FE9E88671B}">
      <dsp:nvSpPr>
        <dsp:cNvPr id="0" name=""/>
        <dsp:cNvSpPr/>
      </dsp:nvSpPr>
      <dsp:spPr>
        <a:xfrm>
          <a:off x="748559" y="3582873"/>
          <a:ext cx="1238851" cy="1494475"/>
        </a:xfrm>
        <a:custGeom>
          <a:avLst/>
          <a:gdLst/>
          <a:ahLst/>
          <a:cxnLst/>
          <a:rect l="0" t="0" r="0" b="0"/>
          <a:pathLst>
            <a:path>
              <a:moveTo>
                <a:pt x="1238851" y="0"/>
              </a:moveTo>
              <a:lnTo>
                <a:pt x="1238851" y="1356315"/>
              </a:lnTo>
              <a:lnTo>
                <a:pt x="0" y="1356315"/>
              </a:lnTo>
              <a:lnTo>
                <a:pt x="0" y="149447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58021F-7626-4532-AB61-DF98B90A2934}">
      <dsp:nvSpPr>
        <dsp:cNvPr id="0" name=""/>
        <dsp:cNvSpPr/>
      </dsp:nvSpPr>
      <dsp:spPr>
        <a:xfrm>
          <a:off x="1987411" y="1676638"/>
          <a:ext cx="3970886" cy="1042032"/>
        </a:xfrm>
        <a:custGeom>
          <a:avLst/>
          <a:gdLst/>
          <a:ahLst/>
          <a:cxnLst/>
          <a:rect l="0" t="0" r="0" b="0"/>
          <a:pathLst>
            <a:path>
              <a:moveTo>
                <a:pt x="3970886" y="0"/>
              </a:moveTo>
              <a:lnTo>
                <a:pt x="3970886" y="903871"/>
              </a:lnTo>
              <a:lnTo>
                <a:pt x="0" y="903871"/>
              </a:lnTo>
              <a:lnTo>
                <a:pt x="0" y="104203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048C15-35CF-490C-BAEE-C0E55DA7A887}">
      <dsp:nvSpPr>
        <dsp:cNvPr id="0" name=""/>
        <dsp:cNvSpPr/>
      </dsp:nvSpPr>
      <dsp:spPr>
        <a:xfrm>
          <a:off x="2881813" y="729607"/>
          <a:ext cx="6152969" cy="94703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FD3039-5CB8-4103-AE3F-30961AEA297F}">
      <dsp:nvSpPr>
        <dsp:cNvPr id="0" name=""/>
        <dsp:cNvSpPr/>
      </dsp:nvSpPr>
      <dsp:spPr>
        <a:xfrm>
          <a:off x="3047523" y="887031"/>
          <a:ext cx="6152969" cy="9470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ГОУ – профильный ресурсный центр</a:t>
          </a:r>
          <a:endParaRPr lang="ru-RU" sz="2800" kern="1200" dirty="0"/>
        </a:p>
      </dsp:txBody>
      <dsp:txXfrm>
        <a:off x="3075261" y="914769"/>
        <a:ext cx="6097493" cy="891554"/>
      </dsp:txXfrm>
    </dsp:sp>
    <dsp:sp modelId="{AF333E40-50BC-433F-9E8D-03E4891AFAB1}">
      <dsp:nvSpPr>
        <dsp:cNvPr id="0" name=""/>
        <dsp:cNvSpPr/>
      </dsp:nvSpPr>
      <dsp:spPr>
        <a:xfrm>
          <a:off x="764049" y="2718670"/>
          <a:ext cx="2446724" cy="8642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5B6E47-2F0E-44D6-A63E-9D5D7438A973}">
      <dsp:nvSpPr>
        <dsp:cNvPr id="0" name=""/>
        <dsp:cNvSpPr/>
      </dsp:nvSpPr>
      <dsp:spPr>
        <a:xfrm>
          <a:off x="929759" y="2876094"/>
          <a:ext cx="2446724" cy="8642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ГОУ –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опорная школа</a:t>
          </a:r>
          <a:endParaRPr lang="ru-RU" sz="2400" kern="1200" dirty="0"/>
        </a:p>
      </dsp:txBody>
      <dsp:txXfrm>
        <a:off x="955071" y="2901406"/>
        <a:ext cx="2396100" cy="813579"/>
      </dsp:txXfrm>
    </dsp:sp>
    <dsp:sp modelId="{3BD475FE-B9C1-4E7C-8C1D-86E871F1E3E7}">
      <dsp:nvSpPr>
        <dsp:cNvPr id="0" name=""/>
        <dsp:cNvSpPr/>
      </dsp:nvSpPr>
      <dsp:spPr>
        <a:xfrm>
          <a:off x="2866" y="5077349"/>
          <a:ext cx="1491386" cy="94703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1D1F61-A195-4829-814D-DA8E5A1D5041}">
      <dsp:nvSpPr>
        <dsp:cNvPr id="0" name=""/>
        <dsp:cNvSpPr/>
      </dsp:nvSpPr>
      <dsp:spPr>
        <a:xfrm>
          <a:off x="168575" y="5234773"/>
          <a:ext cx="1491386" cy="9470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МОУ</a:t>
          </a:r>
          <a:endParaRPr lang="ru-RU" sz="2400" kern="1200" dirty="0"/>
        </a:p>
      </dsp:txBody>
      <dsp:txXfrm>
        <a:off x="196313" y="5262511"/>
        <a:ext cx="1435910" cy="891554"/>
      </dsp:txXfrm>
    </dsp:sp>
    <dsp:sp modelId="{C74CD70E-D5D7-46F5-A580-B233AAC8804A}">
      <dsp:nvSpPr>
        <dsp:cNvPr id="0" name=""/>
        <dsp:cNvSpPr/>
      </dsp:nvSpPr>
      <dsp:spPr>
        <a:xfrm>
          <a:off x="1825672" y="5077349"/>
          <a:ext cx="1491386" cy="94703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5CE04C-3F4F-472B-A388-A21980E6BF90}">
      <dsp:nvSpPr>
        <dsp:cNvPr id="0" name=""/>
        <dsp:cNvSpPr/>
      </dsp:nvSpPr>
      <dsp:spPr>
        <a:xfrm>
          <a:off x="1991381" y="5234773"/>
          <a:ext cx="1491386" cy="9470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МОУ</a:t>
          </a:r>
          <a:endParaRPr lang="ru-RU" sz="2400" kern="1200" dirty="0"/>
        </a:p>
      </dsp:txBody>
      <dsp:txXfrm>
        <a:off x="2019119" y="5262511"/>
        <a:ext cx="1435910" cy="891554"/>
      </dsp:txXfrm>
    </dsp:sp>
    <dsp:sp modelId="{13C85687-D2FB-45F0-AA23-A1D59B1B52F5}">
      <dsp:nvSpPr>
        <dsp:cNvPr id="0" name=""/>
        <dsp:cNvSpPr/>
      </dsp:nvSpPr>
      <dsp:spPr>
        <a:xfrm>
          <a:off x="3500907" y="2732364"/>
          <a:ext cx="2238064" cy="80541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DDCC67-FEDE-4955-8CD8-946B6A526897}">
      <dsp:nvSpPr>
        <dsp:cNvPr id="0" name=""/>
        <dsp:cNvSpPr/>
      </dsp:nvSpPr>
      <dsp:spPr>
        <a:xfrm>
          <a:off x="3666616" y="2889788"/>
          <a:ext cx="2238064" cy="8054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ГОУ –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опорная школа</a:t>
          </a:r>
          <a:endParaRPr lang="ru-RU" sz="2400" kern="1200" dirty="0"/>
        </a:p>
      </dsp:txBody>
      <dsp:txXfrm>
        <a:off x="3690206" y="2913378"/>
        <a:ext cx="2190884" cy="758231"/>
      </dsp:txXfrm>
    </dsp:sp>
    <dsp:sp modelId="{BF444452-0B5A-44D0-91A3-FDA80ED3A1A8}">
      <dsp:nvSpPr>
        <dsp:cNvPr id="0" name=""/>
        <dsp:cNvSpPr/>
      </dsp:nvSpPr>
      <dsp:spPr>
        <a:xfrm>
          <a:off x="3648478" y="5018557"/>
          <a:ext cx="1491386" cy="94703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6AF995-AED2-42AC-9E77-6ACD63CE26A3}">
      <dsp:nvSpPr>
        <dsp:cNvPr id="0" name=""/>
        <dsp:cNvSpPr/>
      </dsp:nvSpPr>
      <dsp:spPr>
        <a:xfrm>
          <a:off x="3814187" y="5175981"/>
          <a:ext cx="1491386" cy="9470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МОУ</a:t>
          </a:r>
          <a:endParaRPr lang="ru-RU" sz="2400" kern="1200" dirty="0"/>
        </a:p>
      </dsp:txBody>
      <dsp:txXfrm>
        <a:off x="3841925" y="5203719"/>
        <a:ext cx="1435910" cy="891554"/>
      </dsp:txXfrm>
    </dsp:sp>
    <dsp:sp modelId="{8CFE6CC5-6428-400D-9A9D-856A8E6A998F}">
      <dsp:nvSpPr>
        <dsp:cNvPr id="0" name=""/>
        <dsp:cNvSpPr/>
      </dsp:nvSpPr>
      <dsp:spPr>
        <a:xfrm>
          <a:off x="5471283" y="5018557"/>
          <a:ext cx="1491386" cy="94703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5FFCCB-7DFD-4727-BF29-734A70CDABD1}">
      <dsp:nvSpPr>
        <dsp:cNvPr id="0" name=""/>
        <dsp:cNvSpPr/>
      </dsp:nvSpPr>
      <dsp:spPr>
        <a:xfrm>
          <a:off x="5636993" y="5175981"/>
          <a:ext cx="1491386" cy="9470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МОУ</a:t>
          </a:r>
          <a:endParaRPr lang="ru-RU" sz="2400" kern="1200" dirty="0"/>
        </a:p>
      </dsp:txBody>
      <dsp:txXfrm>
        <a:off x="5664731" y="5203719"/>
        <a:ext cx="1435910" cy="891554"/>
      </dsp:txXfrm>
    </dsp:sp>
    <dsp:sp modelId="{E0D1EB9C-8EDE-4438-A946-FFCCBD3D96C3}">
      <dsp:nvSpPr>
        <dsp:cNvPr id="0" name=""/>
        <dsp:cNvSpPr/>
      </dsp:nvSpPr>
      <dsp:spPr>
        <a:xfrm>
          <a:off x="6582771" y="2780066"/>
          <a:ext cx="2238004" cy="42523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4C8C4C-0B62-4CF9-8B93-81B6728C1FCA}">
      <dsp:nvSpPr>
        <dsp:cNvPr id="0" name=""/>
        <dsp:cNvSpPr/>
      </dsp:nvSpPr>
      <dsp:spPr>
        <a:xfrm>
          <a:off x="6748480" y="2937490"/>
          <a:ext cx="2238004" cy="4252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МОУ  г. Кирова</a:t>
          </a:r>
          <a:endParaRPr lang="ru-RU" sz="2400" kern="1200" dirty="0"/>
        </a:p>
      </dsp:txBody>
      <dsp:txXfrm>
        <a:off x="6760935" y="2949945"/>
        <a:ext cx="2213094" cy="400325"/>
      </dsp:txXfrm>
    </dsp:sp>
    <dsp:sp modelId="{2F968213-66E0-40FD-A6E1-0DC8C5A48486}">
      <dsp:nvSpPr>
        <dsp:cNvPr id="0" name=""/>
        <dsp:cNvSpPr/>
      </dsp:nvSpPr>
      <dsp:spPr>
        <a:xfrm>
          <a:off x="9066664" y="2768578"/>
          <a:ext cx="2330828" cy="4082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CB5322-7A1F-48B7-90FE-8A3A76859040}">
      <dsp:nvSpPr>
        <dsp:cNvPr id="0" name=""/>
        <dsp:cNvSpPr/>
      </dsp:nvSpPr>
      <dsp:spPr>
        <a:xfrm>
          <a:off x="9232373" y="2926003"/>
          <a:ext cx="2330828" cy="4082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МОУ г. Кирова</a:t>
          </a:r>
          <a:endParaRPr lang="ru-RU" sz="2400" kern="1200" dirty="0"/>
        </a:p>
      </dsp:txBody>
      <dsp:txXfrm>
        <a:off x="9244330" y="2937960"/>
        <a:ext cx="2306914" cy="38431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86EE72-2BDB-40BC-852C-FFE71C6E0D0A}">
      <dsp:nvSpPr>
        <dsp:cNvPr id="0" name=""/>
        <dsp:cNvSpPr/>
      </dsp:nvSpPr>
      <dsp:spPr>
        <a:xfrm>
          <a:off x="1118687" y="2955429"/>
          <a:ext cx="1394814" cy="20632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7407" y="0"/>
              </a:lnTo>
              <a:lnTo>
                <a:pt x="697407" y="2063225"/>
              </a:lnTo>
              <a:lnTo>
                <a:pt x="1394814" y="206322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1753832" y="3924780"/>
        <a:ext cx="124523" cy="124523"/>
      </dsp:txXfrm>
    </dsp:sp>
    <dsp:sp modelId="{730F1EC1-7508-439A-90A0-6B2A6A35406A}">
      <dsp:nvSpPr>
        <dsp:cNvPr id="0" name=""/>
        <dsp:cNvSpPr/>
      </dsp:nvSpPr>
      <dsp:spPr>
        <a:xfrm>
          <a:off x="1118687" y="2955429"/>
          <a:ext cx="1394814" cy="775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7407" y="0"/>
              </a:lnTo>
              <a:lnTo>
                <a:pt x="697407" y="775297"/>
              </a:lnTo>
              <a:lnTo>
                <a:pt x="1394814" y="77529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776199" y="3303183"/>
        <a:ext cx="79790" cy="79790"/>
      </dsp:txXfrm>
    </dsp:sp>
    <dsp:sp modelId="{D2279CD5-D3C9-49A5-A5DC-BAD018F94685}">
      <dsp:nvSpPr>
        <dsp:cNvPr id="0" name=""/>
        <dsp:cNvSpPr/>
      </dsp:nvSpPr>
      <dsp:spPr>
        <a:xfrm>
          <a:off x="1118687" y="1661743"/>
          <a:ext cx="1394814" cy="1293685"/>
        </a:xfrm>
        <a:custGeom>
          <a:avLst/>
          <a:gdLst/>
          <a:ahLst/>
          <a:cxnLst/>
          <a:rect l="0" t="0" r="0" b="0"/>
          <a:pathLst>
            <a:path>
              <a:moveTo>
                <a:pt x="0" y="1293685"/>
              </a:moveTo>
              <a:lnTo>
                <a:pt x="697407" y="1293685"/>
              </a:lnTo>
              <a:lnTo>
                <a:pt x="697407" y="0"/>
              </a:lnTo>
              <a:lnTo>
                <a:pt x="1394814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1768534" y="2261026"/>
        <a:ext cx="95120" cy="95120"/>
      </dsp:txXfrm>
    </dsp:sp>
    <dsp:sp modelId="{48BC9DFE-7304-4F1B-8D52-08F7F2C0FED9}">
      <dsp:nvSpPr>
        <dsp:cNvPr id="0" name=""/>
        <dsp:cNvSpPr/>
      </dsp:nvSpPr>
      <dsp:spPr>
        <a:xfrm rot="16200000">
          <a:off x="-2384569" y="2396086"/>
          <a:ext cx="5887826" cy="111868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Задачи ПРЦ</a:t>
          </a:r>
          <a:endParaRPr lang="ru-RU" sz="6500" kern="1200" dirty="0"/>
        </a:p>
      </dsp:txBody>
      <dsp:txXfrm>
        <a:off x="-2384569" y="2396086"/>
        <a:ext cx="5887826" cy="1118687"/>
      </dsp:txXfrm>
    </dsp:sp>
    <dsp:sp modelId="{A6A1C1DE-3FD2-4C8E-A209-C099F8653112}">
      <dsp:nvSpPr>
        <dsp:cNvPr id="0" name=""/>
        <dsp:cNvSpPr/>
      </dsp:nvSpPr>
      <dsp:spPr>
        <a:xfrm>
          <a:off x="2513501" y="236296"/>
          <a:ext cx="8685034" cy="285089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обеспечение возможности выбора обучающимся индивидуальной образовательной траектории, т.е. программ различного уровня сложности, отвечающих потребностям личности не только в образовательном, но и в процессуальном плане</a:t>
          </a:r>
          <a:endParaRPr lang="ru-RU" sz="3200" kern="1200" dirty="0"/>
        </a:p>
      </dsp:txBody>
      <dsp:txXfrm>
        <a:off x="2513501" y="236296"/>
        <a:ext cx="8685034" cy="2850895"/>
      </dsp:txXfrm>
    </dsp:sp>
    <dsp:sp modelId="{8E93A554-4E5C-467F-978D-148EBED3A7EC}">
      <dsp:nvSpPr>
        <dsp:cNvPr id="0" name=""/>
        <dsp:cNvSpPr/>
      </dsp:nvSpPr>
      <dsp:spPr>
        <a:xfrm>
          <a:off x="2513501" y="3366863"/>
          <a:ext cx="8638690" cy="72772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реализация системы профильного обучения</a:t>
          </a:r>
          <a:endParaRPr lang="ru-RU" sz="2700" kern="1200" dirty="0"/>
        </a:p>
      </dsp:txBody>
      <dsp:txXfrm>
        <a:off x="2513501" y="3366863"/>
        <a:ext cx="8638690" cy="727728"/>
      </dsp:txXfrm>
    </dsp:sp>
    <dsp:sp modelId="{FC69B9D7-54BB-4753-987D-28E18C0930B5}">
      <dsp:nvSpPr>
        <dsp:cNvPr id="0" name=""/>
        <dsp:cNvSpPr/>
      </dsp:nvSpPr>
      <dsp:spPr>
        <a:xfrm>
          <a:off x="2513501" y="4374263"/>
          <a:ext cx="8596310" cy="128878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распространение                                                          лучшего педагогического опыта</a:t>
          </a:r>
          <a:endParaRPr lang="ru-RU" sz="3200" kern="1200" dirty="0"/>
        </a:p>
      </dsp:txBody>
      <dsp:txXfrm>
        <a:off x="2513501" y="4374263"/>
        <a:ext cx="8596310" cy="128878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A85D7C-3578-4273-9A69-000EBD304884}">
      <dsp:nvSpPr>
        <dsp:cNvPr id="0" name=""/>
        <dsp:cNvSpPr/>
      </dsp:nvSpPr>
      <dsp:spPr>
        <a:xfrm>
          <a:off x="-5524607" y="-845947"/>
          <a:ext cx="6578796" cy="6578796"/>
        </a:xfrm>
        <a:prstGeom prst="blockArc">
          <a:avLst>
            <a:gd name="adj1" fmla="val 18900000"/>
            <a:gd name="adj2" fmla="val 2700000"/>
            <a:gd name="adj3" fmla="val 328"/>
          </a:avLst>
        </a:pr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03625E-AD14-47A2-BE11-9CDD3BE209E6}">
      <dsp:nvSpPr>
        <dsp:cNvPr id="0" name=""/>
        <dsp:cNvSpPr/>
      </dsp:nvSpPr>
      <dsp:spPr>
        <a:xfrm>
          <a:off x="678301" y="488690"/>
          <a:ext cx="9045958" cy="9773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75796" tIns="127000" rIns="127000" bIns="12700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/>
            <a:t>Работа с одаренными детьми</a:t>
          </a:r>
          <a:endParaRPr lang="ru-RU" sz="5000" kern="1200" dirty="0"/>
        </a:p>
      </dsp:txBody>
      <dsp:txXfrm>
        <a:off x="678301" y="488690"/>
        <a:ext cx="9045958" cy="977380"/>
      </dsp:txXfrm>
    </dsp:sp>
    <dsp:sp modelId="{6E660D86-4E0D-4449-A996-2539ED397109}">
      <dsp:nvSpPr>
        <dsp:cNvPr id="0" name=""/>
        <dsp:cNvSpPr/>
      </dsp:nvSpPr>
      <dsp:spPr>
        <a:xfrm>
          <a:off x="67439" y="366517"/>
          <a:ext cx="1221725" cy="12217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683F51-B56A-4AC6-B98D-19B2198ADC0D}">
      <dsp:nvSpPr>
        <dsp:cNvPr id="0" name=""/>
        <dsp:cNvSpPr/>
      </dsp:nvSpPr>
      <dsp:spPr>
        <a:xfrm>
          <a:off x="1033579" y="1954760"/>
          <a:ext cx="8690680" cy="977380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75796" tIns="127000" rIns="127000" bIns="12700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/>
            <a:t>Профильное обучение</a:t>
          </a:r>
          <a:endParaRPr lang="ru-RU" sz="5000" kern="1200" dirty="0"/>
        </a:p>
      </dsp:txBody>
      <dsp:txXfrm>
        <a:off x="1033579" y="1954760"/>
        <a:ext cx="8690680" cy="977380"/>
      </dsp:txXfrm>
    </dsp:sp>
    <dsp:sp modelId="{18E9C105-56FC-4B18-95B4-B9CD5733BDE5}">
      <dsp:nvSpPr>
        <dsp:cNvPr id="0" name=""/>
        <dsp:cNvSpPr/>
      </dsp:nvSpPr>
      <dsp:spPr>
        <a:xfrm>
          <a:off x="422717" y="1832588"/>
          <a:ext cx="1221725" cy="12217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351E30-EDCB-4BA7-BB5D-427C79BAE96E}">
      <dsp:nvSpPr>
        <dsp:cNvPr id="0" name=""/>
        <dsp:cNvSpPr/>
      </dsp:nvSpPr>
      <dsp:spPr>
        <a:xfrm>
          <a:off x="678301" y="3420831"/>
          <a:ext cx="9045958" cy="977380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75796" tIns="127000" rIns="127000" bIns="12700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/>
            <a:t>Подготовка к ОГЭ, ЕГЭ</a:t>
          </a:r>
          <a:endParaRPr lang="ru-RU" sz="5000" kern="1200" dirty="0"/>
        </a:p>
      </dsp:txBody>
      <dsp:txXfrm>
        <a:off x="678301" y="3420831"/>
        <a:ext cx="9045958" cy="977380"/>
      </dsp:txXfrm>
    </dsp:sp>
    <dsp:sp modelId="{F81AE65C-013F-43EB-9366-F62D21F2D773}">
      <dsp:nvSpPr>
        <dsp:cNvPr id="0" name=""/>
        <dsp:cNvSpPr/>
      </dsp:nvSpPr>
      <dsp:spPr>
        <a:xfrm>
          <a:off x="67439" y="3298658"/>
          <a:ext cx="1221725" cy="12217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DDCB7EC-CEDA-42D5-8A0A-747B258F7B12}" type="datetime1">
              <a:rPr lang="ru-RU" smtClean="0"/>
              <a:t>26.06.2018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78FE58C-C1A6-4C4C-90C2-B7F5B0504B2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7BBAA-8962-46BE-8131-E6CE08071E10}" type="datetime1">
              <a:rPr lang="ru-RU" smtClean="0"/>
              <a:pPr/>
              <a:t>26.06.2018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10E1E9A-E921-4174-A0FC-51868D7AC56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9188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2AAF71-7088-4082-A4B5-5D2286FF71AE}" type="datetime1">
              <a:rPr lang="ru-RU" noProof="0" smtClean="0"/>
              <a:t>26.06.2018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05DDED-C00D-420D-BCCC-88709E63D747}" type="datetime1">
              <a:rPr lang="ru-RU" noProof="0" smtClean="0"/>
              <a:t>26.06.2018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DCCF59-F12C-4B22-A0B5-0569E7EBF814}" type="datetime1">
              <a:rPr lang="ru-RU" noProof="0" smtClean="0"/>
              <a:t>26.06.2018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130E92-8550-4A93-A5ED-7A5CF78928CB}" type="datetime1">
              <a:rPr lang="ru-RU" noProof="0" smtClean="0"/>
              <a:t>26.06.2018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50B887-75E0-4C5B-AF37-E33049182621}" type="datetime1">
              <a:rPr lang="ru-RU" noProof="0" smtClean="0"/>
              <a:t>26.06.2018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379668-2161-488D-96B8-6A859D0F15B4}" type="datetime1">
              <a:rPr lang="ru-RU" noProof="0" smtClean="0"/>
              <a:t>26.06.2018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939C50-7762-4792-95E1-E7874CF6E4AE}" type="datetime1">
              <a:rPr lang="ru-RU" noProof="0" smtClean="0"/>
              <a:t>26.06.2018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901220-6B3C-4719-8281-16AA8BA3EF64}" type="datetime1">
              <a:rPr lang="ru-RU" noProof="0" smtClean="0"/>
              <a:t>26.06.2018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D7245F-B3C7-4358-926A-1EE496656B67}" type="datetime1">
              <a:rPr lang="ru-RU" noProof="0" smtClean="0"/>
              <a:t>26.06.2018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D0A9D0-FD05-4374-8990-9A13D81CB546}" type="datetime1">
              <a:rPr lang="ru-RU" noProof="0" smtClean="0"/>
              <a:t>26.06.2018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970C57-C6EC-43E3-AE3A-40D83CDB2BD6}" type="datetime1">
              <a:rPr lang="ru-RU" noProof="0" smtClean="0"/>
              <a:t>26.06.2018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724B01-8CDF-43F1-A896-03E2F79CCBAE}" type="datetime1">
              <a:rPr lang="ru-RU" noProof="0" smtClean="0"/>
              <a:t>26.06.2018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C3194B10-7A25-4893-8C5C-B707DE59842E}" type="datetime1">
              <a:rPr lang="ru-RU" noProof="0" smtClean="0"/>
              <a:t>26.06.2018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71B7BAC7-FE87-40F6-AA24-4F4685D1B022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81201" y="1267692"/>
            <a:ext cx="9144000" cy="4239490"/>
          </a:xfrm>
        </p:spPr>
        <p:txBody>
          <a:bodyPr rtlCol="0">
            <a:normAutofit fontScale="90000"/>
          </a:bodyPr>
          <a:lstStyle/>
          <a:p>
            <a:r>
              <a:rPr lang="ru-RU" dirty="0"/>
              <a:t>О роли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профильных ресурсных центров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/>
              <a:t>в </a:t>
            </a:r>
            <a:r>
              <a:rPr lang="ru-RU" dirty="0"/>
              <a:t>реализации </a:t>
            </a:r>
            <a:r>
              <a:rPr lang="ru-RU" dirty="0" smtClean="0"/>
              <a:t>регионального проекта «Опорная школа»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27963" y="6151416"/>
            <a:ext cx="6501245" cy="509155"/>
          </a:xfrm>
        </p:spPr>
        <p:txBody>
          <a:bodyPr rtlCol="0"/>
          <a:lstStyle/>
          <a:p>
            <a:pPr rtl="0"/>
            <a:r>
              <a:rPr lang="ru-RU" dirty="0" smtClean="0"/>
              <a:t>В.В. Вологжанина, директор КОГОАУ ВГГ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05928" y="440675"/>
            <a:ext cx="11457542" cy="3712684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1442044"/>
              </p:ext>
            </p:extLst>
          </p:nvPr>
        </p:nvGraphicFramePr>
        <p:xfrm>
          <a:off x="182947" y="0"/>
          <a:ext cx="11824854" cy="71593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1576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05928" y="440675"/>
            <a:ext cx="11457542" cy="3712684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 flipH="1">
            <a:off x="193964" y="2622013"/>
            <a:ext cx="3518720" cy="383387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5939817"/>
              </p:ext>
            </p:extLst>
          </p:nvPr>
        </p:nvGraphicFramePr>
        <p:xfrm>
          <a:off x="193964" y="-11017"/>
          <a:ext cx="11824854" cy="71593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440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100" y="396298"/>
            <a:ext cx="9029700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Цель </a:t>
            </a:r>
            <a:r>
              <a:rPr lang="ru-RU" dirty="0"/>
              <a:t>деятельности профильного ресурсного центра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0136" y="2054225"/>
            <a:ext cx="9791700" cy="4803775"/>
          </a:xfrm>
        </p:spPr>
        <p:txBody>
          <a:bodyPr>
            <a:normAutofit/>
          </a:bodyPr>
          <a:lstStyle/>
          <a:p>
            <a:pPr fontAlgn="base"/>
            <a:r>
              <a:rPr lang="ru-RU" sz="4000" dirty="0" smtClean="0"/>
              <a:t>содействие созданию </a:t>
            </a:r>
            <a:r>
              <a:rPr lang="ru-RU" sz="4000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условий для получения качественного образования </a:t>
            </a:r>
            <a:r>
              <a:rPr lang="ru-RU" sz="4000" dirty="0"/>
              <a:t>независимо от места жительства </a:t>
            </a:r>
            <a:r>
              <a:rPr lang="ru-RU" sz="4000" dirty="0" smtClean="0"/>
              <a:t>обучающихся через </a:t>
            </a:r>
            <a:r>
              <a:rPr lang="ru-RU" sz="4000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</a:t>
            </a:r>
            <a:r>
              <a:rPr lang="ru-RU" sz="4000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сети образовательных организаций</a:t>
            </a:r>
            <a:r>
              <a:rPr lang="ru-RU" sz="4000" dirty="0"/>
              <a:t>, реализующих подготовку обучающихся по профильным программам среднего общего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911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438416285"/>
              </p:ext>
            </p:extLst>
          </p:nvPr>
        </p:nvGraphicFramePr>
        <p:xfrm>
          <a:off x="332508" y="509155"/>
          <a:ext cx="11859492" cy="5899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4504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7691" y="344344"/>
            <a:ext cx="10086109" cy="777875"/>
          </a:xfrm>
        </p:spPr>
        <p:txBody>
          <a:bodyPr>
            <a:normAutofit fontScale="90000"/>
          </a:bodyPr>
          <a:lstStyle/>
          <a:p>
            <a:r>
              <a:rPr lang="ru-RU" dirty="0"/>
              <a:t>Функции </a:t>
            </a:r>
            <a:r>
              <a:rPr lang="ru-RU" dirty="0" smtClean="0"/>
              <a:t>профильного ресурсного центра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22346" y="1759671"/>
            <a:ext cx="9406417" cy="46167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/>
              <a:t>1. Обеспечивает обучающимся возможность </a:t>
            </a:r>
            <a:r>
              <a:rPr lang="ru-RU" sz="4000" u="sng" dirty="0">
                <a:solidFill>
                  <a:schemeClr val="accent1">
                    <a:lumMod val="50000"/>
                  </a:schemeClr>
                </a:solidFill>
              </a:rPr>
              <a:t>профильного обучения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000" dirty="0"/>
              <a:t>вне зависимости от места их проживания путем организации </a:t>
            </a:r>
            <a:r>
              <a:rPr lang="ru-RU" sz="4000" u="sng" dirty="0">
                <a:solidFill>
                  <a:schemeClr val="accent1">
                    <a:lumMod val="50000"/>
                  </a:schemeClr>
                </a:solidFill>
              </a:rPr>
              <a:t>сетевых форм </a:t>
            </a:r>
            <a:r>
              <a:rPr lang="ru-RU" sz="4000" dirty="0"/>
              <a:t>реализации основных общеобразовательных программ, в том числе с применением дистанционных образовательных технологий.  </a:t>
            </a:r>
          </a:p>
        </p:txBody>
      </p:sp>
      <p:sp>
        <p:nvSpPr>
          <p:cNvPr id="7" name="Прямоугольник 6"/>
          <p:cNvSpPr/>
          <p:nvPr/>
        </p:nvSpPr>
        <p:spPr>
          <a:xfrm rot="16200000">
            <a:off x="-1049558" y="3531697"/>
            <a:ext cx="393056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УЧАЩИЕСЯ</a:t>
            </a:r>
            <a:endParaRPr lang="ru-RU" sz="6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Выноска со стрелкой влево 7"/>
          <p:cNvSpPr/>
          <p:nvPr/>
        </p:nvSpPr>
        <p:spPr>
          <a:xfrm>
            <a:off x="1392379" y="1943100"/>
            <a:ext cx="810490" cy="4229100"/>
          </a:xfrm>
          <a:prstGeom prst="leftArrowCallout">
            <a:avLst>
              <a:gd name="adj1" fmla="val 25000"/>
              <a:gd name="adj2" fmla="val 48924"/>
              <a:gd name="adj3" fmla="val 25000"/>
              <a:gd name="adj4" fmla="val 64977"/>
            </a:avLst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5650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6355" y="188479"/>
            <a:ext cx="10910454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Профильное и </a:t>
            </a:r>
            <a:r>
              <a:rPr lang="ru-RU" dirty="0" err="1" smtClean="0"/>
              <a:t>предпрофильное</a:t>
            </a:r>
            <a:r>
              <a:rPr lang="ru-RU" dirty="0" smtClean="0"/>
              <a:t> обучение – сетевая форма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2812668"/>
              </p:ext>
            </p:extLst>
          </p:nvPr>
        </p:nvGraphicFramePr>
        <p:xfrm>
          <a:off x="1537855" y="1773817"/>
          <a:ext cx="10229849" cy="4754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4563"/>
                <a:gridCol w="4820426"/>
                <a:gridCol w="1094755"/>
                <a:gridCol w="1093653"/>
                <a:gridCol w="2296452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ПРЦ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Учебные предметы, элективные курсы, </a:t>
                      </a:r>
                      <a:r>
                        <a:rPr lang="ru-RU" sz="24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модули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Класс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Кол-во часов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Форма проведения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ЛЕН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Основы микробиологических исследований 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9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10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Очная </a:t>
                      </a:r>
                      <a:r>
                        <a:rPr lang="ru-RU" sz="24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или </a:t>
                      </a:r>
                      <a:r>
                        <a:rPr lang="ru-RU" sz="24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дистанционная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ЛЕН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Физиология человека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8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6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Очная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КЭПЛ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Экономика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10-11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30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Дистанционная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ФМЛ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Решение олимпиадных задач по программированию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kern="1200" dirty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7–11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kern="1200" dirty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0" kern="1200" dirty="0" smtClean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Очная</a:t>
                      </a:r>
                      <a:endParaRPr lang="ru-RU" sz="2400" b="0" kern="1200" dirty="0">
                        <a:solidFill>
                          <a:schemeClr val="dk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ВГГ</a:t>
                      </a:r>
                      <a:endParaRPr lang="ru-RU" sz="2000" dirty="0" smtClean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Мировая литература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8-9</a:t>
                      </a:r>
                      <a:endParaRPr lang="ru-RU" sz="2400" kern="1200" dirty="0">
                        <a:solidFill>
                          <a:schemeClr val="dk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34 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Очная</a:t>
                      </a:r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400" kern="1200" dirty="0">
                        <a:solidFill>
                          <a:schemeClr val="dk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lt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ВТЛ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Техническое черчение</a:t>
                      </a:r>
                      <a:endParaRPr lang="ru-RU" sz="2400" b="1" kern="1200" dirty="0">
                        <a:solidFill>
                          <a:schemeClr val="dk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10-11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Очно-заочная</a:t>
                      </a:r>
                      <a:endParaRPr lang="ru-RU" sz="2400" kern="1200" dirty="0">
                        <a:solidFill>
                          <a:schemeClr val="dk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lt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ВТЛ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Элективный курс «Компьютерная графика» (растровая графика) </a:t>
                      </a: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Adobe Photoshop</a:t>
                      </a:r>
                      <a:endParaRPr lang="ru-RU" sz="2400" b="1" kern="1200" dirty="0">
                        <a:solidFill>
                          <a:schemeClr val="dk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9-10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Очно-заочная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 rot="16200000">
            <a:off x="-1049558" y="3531697"/>
            <a:ext cx="393056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УЧАЩИЕСЯ</a:t>
            </a:r>
            <a:endParaRPr lang="ru-RU" sz="6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8972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7691" y="209261"/>
            <a:ext cx="10086109" cy="777875"/>
          </a:xfrm>
        </p:spPr>
        <p:txBody>
          <a:bodyPr>
            <a:normAutofit fontScale="90000"/>
          </a:bodyPr>
          <a:lstStyle/>
          <a:p>
            <a:r>
              <a:rPr lang="ru-RU" dirty="0"/>
              <a:t>Функции </a:t>
            </a:r>
            <a:r>
              <a:rPr lang="ru-RU" dirty="0" smtClean="0"/>
              <a:t>профильного ресурсного центра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1473" y="1257302"/>
            <a:ext cx="9760527" cy="55071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400" dirty="0" smtClean="0"/>
              <a:t>2</a:t>
            </a:r>
            <a:r>
              <a:rPr lang="ru-RU" sz="3400" dirty="0"/>
              <a:t>. Осуществляет функции </a:t>
            </a:r>
            <a:r>
              <a:rPr lang="ru-RU" sz="3400" b="1" u="sng" dirty="0">
                <a:solidFill>
                  <a:schemeClr val="accent1">
                    <a:lumMod val="50000"/>
                  </a:schemeClr>
                </a:solidFill>
              </a:rPr>
              <a:t>методического центра</a:t>
            </a:r>
            <a:r>
              <a:rPr lang="ru-RU" sz="3400" u="sng" dirty="0"/>
              <a:t>:</a:t>
            </a:r>
          </a:p>
          <a:p>
            <a:r>
              <a:rPr lang="ru-RU" sz="3400" dirty="0" smtClean="0"/>
              <a:t>организует </a:t>
            </a:r>
            <a:r>
              <a:rPr lang="ru-RU" sz="3400" u="sng" dirty="0" smtClean="0">
                <a:solidFill>
                  <a:schemeClr val="accent1">
                    <a:lumMod val="50000"/>
                  </a:schemeClr>
                </a:solidFill>
              </a:rPr>
              <a:t>курсы повышения квалификации </a:t>
            </a:r>
            <a:r>
              <a:rPr lang="ru-RU" sz="3400" dirty="0" smtClean="0"/>
              <a:t>педагогов опорных школ и других ГОУ;</a:t>
            </a:r>
          </a:p>
          <a:p>
            <a:r>
              <a:rPr lang="ru-RU" sz="3400" dirty="0" smtClean="0"/>
              <a:t>обеспечивает </a:t>
            </a:r>
            <a:r>
              <a:rPr lang="ru-RU" sz="3400" u="sng" dirty="0">
                <a:solidFill>
                  <a:schemeClr val="accent1">
                    <a:lumMod val="50000"/>
                  </a:schemeClr>
                </a:solidFill>
              </a:rPr>
              <a:t>практическую часть курсовой подготовки</a:t>
            </a:r>
            <a:r>
              <a:rPr lang="ru-RU" sz="3400" dirty="0"/>
              <a:t> (проведение мастер-классов, открытых уроков, практикумов</a:t>
            </a:r>
            <a:r>
              <a:rPr lang="ru-RU" sz="3400" dirty="0" smtClean="0"/>
              <a:t>);</a:t>
            </a:r>
          </a:p>
          <a:p>
            <a:r>
              <a:rPr lang="ru-RU" sz="3400" dirty="0"/>
              <a:t>организует </a:t>
            </a:r>
            <a:r>
              <a:rPr lang="ru-RU" sz="3400" dirty="0" smtClean="0"/>
              <a:t>проведение </a:t>
            </a:r>
            <a:r>
              <a:rPr lang="ru-RU" sz="3400" u="sng" dirty="0" smtClean="0">
                <a:solidFill>
                  <a:schemeClr val="accent1">
                    <a:lumMod val="50000"/>
                  </a:schemeClr>
                </a:solidFill>
              </a:rPr>
              <a:t>семинаров</a:t>
            </a:r>
            <a:r>
              <a:rPr lang="ru-RU" sz="3400" u="sng" dirty="0">
                <a:solidFill>
                  <a:schemeClr val="accent1">
                    <a:lumMod val="50000"/>
                  </a:schemeClr>
                </a:solidFill>
              </a:rPr>
              <a:t>, круглых столов, </a:t>
            </a:r>
            <a:r>
              <a:rPr lang="ru-RU" sz="3400" u="sng" dirty="0" smtClean="0">
                <a:solidFill>
                  <a:schemeClr val="accent1">
                    <a:lumMod val="50000"/>
                  </a:schemeClr>
                </a:solidFill>
              </a:rPr>
              <a:t>мастер-классов</a:t>
            </a:r>
            <a:r>
              <a:rPr lang="ru-RU" sz="3400" u="sng" dirty="0" smtClean="0">
                <a:solidFill>
                  <a:schemeClr val="accent1">
                    <a:lumMod val="50000"/>
                  </a:schemeClr>
                </a:solidFill>
              </a:rPr>
              <a:t>; </a:t>
            </a:r>
          </a:p>
          <a:p>
            <a:r>
              <a:rPr lang="ru-RU" sz="3400" dirty="0"/>
              <a:t>оказывает </a:t>
            </a:r>
            <a:r>
              <a:rPr lang="ru-RU" sz="3400" u="sng" dirty="0" smtClean="0">
                <a:solidFill>
                  <a:schemeClr val="accent1">
                    <a:lumMod val="50000"/>
                  </a:schemeClr>
                </a:solidFill>
              </a:rPr>
              <a:t>методическую и </a:t>
            </a:r>
            <a:r>
              <a:rPr lang="ru-RU" sz="3400" u="sng" dirty="0">
                <a:solidFill>
                  <a:schemeClr val="accent1">
                    <a:lumMod val="50000"/>
                  </a:schemeClr>
                </a:solidFill>
              </a:rPr>
              <a:t>консультативную помощь</a:t>
            </a:r>
            <a:r>
              <a:rPr lang="ru-RU" sz="3400" dirty="0"/>
              <a:t> </a:t>
            </a:r>
            <a:r>
              <a:rPr lang="ru-RU" sz="3400" dirty="0" smtClean="0"/>
              <a:t>ГОУ</a:t>
            </a:r>
            <a:r>
              <a:rPr lang="ru-RU" sz="3400" dirty="0" smtClean="0"/>
              <a:t>.</a:t>
            </a:r>
            <a:endParaRPr lang="ru-RU" sz="4000" u="sng" dirty="0"/>
          </a:p>
        </p:txBody>
      </p:sp>
      <p:sp>
        <p:nvSpPr>
          <p:cNvPr id="4" name="Прямоугольник 3"/>
          <p:cNvSpPr/>
          <p:nvPr/>
        </p:nvSpPr>
        <p:spPr>
          <a:xfrm rot="16200000">
            <a:off x="-926081" y="3496276"/>
            <a:ext cx="368889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ПЕДАГОГИ</a:t>
            </a:r>
            <a:endParaRPr lang="ru-RU" sz="6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Выноска со стрелкой влево 4"/>
          <p:cNvSpPr/>
          <p:nvPr/>
        </p:nvSpPr>
        <p:spPr>
          <a:xfrm>
            <a:off x="1467762" y="1889557"/>
            <a:ext cx="810490" cy="4229100"/>
          </a:xfrm>
          <a:prstGeom prst="leftArrowCallout">
            <a:avLst>
              <a:gd name="adj1" fmla="val 25000"/>
              <a:gd name="adj2" fmla="val 48924"/>
              <a:gd name="adj3" fmla="val 25000"/>
              <a:gd name="adj4" fmla="val 64977"/>
            </a:avLst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230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0527" y="261216"/>
            <a:ext cx="9213273" cy="132556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Курсы повышения квалификации</a:t>
            </a:r>
            <a:r>
              <a:rPr lang="ru-RU" dirty="0"/>
              <a:t> 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21951"/>
              </p:ext>
            </p:extLst>
          </p:nvPr>
        </p:nvGraphicFramePr>
        <p:xfrm>
          <a:off x="987136" y="1586781"/>
          <a:ext cx="10910455" cy="48089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5212"/>
                <a:gridCol w="9365243"/>
              </a:tblGrid>
              <a:tr h="703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ПРЦ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Тематика </a:t>
                      </a:r>
                      <a:r>
                        <a:rPr lang="ru-RU" sz="24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курсов </a:t>
                      </a:r>
                      <a:r>
                        <a:rPr lang="ru-RU" sz="24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повышения квалификации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  <a:tr h="78275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КЭПЛ</a:t>
                      </a:r>
                      <a:endParaRPr lang="ru-RU" sz="2400" b="1" kern="1200" dirty="0">
                        <a:solidFill>
                          <a:schemeClr val="lt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Особенности содержания модуля «Экономика» в курсе обществознания</a:t>
                      </a:r>
                      <a:endParaRPr lang="ru-RU" sz="3200" kern="1200" dirty="0">
                        <a:solidFill>
                          <a:schemeClr val="dk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559847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1" kern="1200">
                          <a:solidFill>
                            <a:schemeClr val="lt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ВТЛ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Курс «Основы языка программирования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Lasarus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3200" kern="1200" dirty="0">
                        <a:solidFill>
                          <a:schemeClr val="dk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054845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ФМЛ</a:t>
                      </a:r>
                      <a:endParaRPr lang="ru-RU" sz="2400" b="1" kern="1200" dirty="0">
                        <a:solidFill>
                          <a:schemeClr val="lt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Инновационные подходы к организации учебной деятельности и методикам преподавания математики в условиях реализации ФГОС</a:t>
                      </a:r>
                      <a:endParaRPr lang="ru-RU" sz="3200" kern="1200" dirty="0">
                        <a:solidFill>
                          <a:schemeClr val="dk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913156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1" kern="1200">
                          <a:solidFill>
                            <a:schemeClr val="lt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ВГГ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Проектирование и </a:t>
                      </a:r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еализация междисциплинарной программы гимназии «Стратегии смыслового чтения и работы с текстом»</a:t>
                      </a:r>
                      <a:endParaRPr lang="ru-RU" sz="3200" kern="1200" dirty="0">
                        <a:solidFill>
                          <a:schemeClr val="dk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795128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lt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ЛЕН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Экологическое воспитание в условиях современной образовательной среды</a:t>
                      </a:r>
                      <a:endParaRPr lang="ru-RU" sz="3200" kern="1200" dirty="0">
                        <a:solidFill>
                          <a:schemeClr val="dk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4498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100" y="261216"/>
            <a:ext cx="9029700" cy="132556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Проведение практической части </a:t>
            </a:r>
            <a:r>
              <a:rPr lang="ru-RU" b="1" dirty="0"/>
              <a:t>курсовой подготовки </a:t>
            </a:r>
            <a:r>
              <a:rPr lang="ru-RU" dirty="0"/>
              <a:t> 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464337"/>
              </p:ext>
            </p:extLst>
          </p:nvPr>
        </p:nvGraphicFramePr>
        <p:xfrm>
          <a:off x="1039091" y="1672938"/>
          <a:ext cx="10858500" cy="5059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7854"/>
                <a:gridCol w="9320646"/>
              </a:tblGrid>
              <a:tr h="360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ПРЦ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Тематика </a:t>
                      </a:r>
                      <a:r>
                        <a:rPr lang="ru-RU" sz="24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модулей к курсам повышения квалификации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  <a:tr h="3824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КЭПЛ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Особенности содержания модуля «Экономика» в курсе обществознания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  <a:tr h="33217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КЭПЛ</a:t>
                      </a:r>
                      <a:endParaRPr lang="ru-RU" sz="2400" b="1" kern="1200" dirty="0">
                        <a:solidFill>
                          <a:schemeClr val="lt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Основы финансовой грамотности</a:t>
                      </a:r>
                      <a:endParaRPr lang="ru-RU" sz="2800" kern="1200" dirty="0">
                        <a:solidFill>
                          <a:schemeClr val="dk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11237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ФМЛ</a:t>
                      </a:r>
                      <a:endParaRPr lang="ru-RU" sz="2400" b="1" kern="1200" dirty="0">
                        <a:solidFill>
                          <a:schemeClr val="lt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Решение учебных физических задач</a:t>
                      </a:r>
                      <a:endParaRPr lang="ru-RU" sz="3600" kern="1200" dirty="0">
                        <a:solidFill>
                          <a:schemeClr val="dk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11237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ВТЛ</a:t>
                      </a:r>
                      <a:endParaRPr lang="ru-RU" sz="2400" b="1" kern="1200" dirty="0">
                        <a:solidFill>
                          <a:schemeClr val="lt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Решение задач ЕГЭ на системы счисления (№ 1, 5, 10, 16)</a:t>
                      </a:r>
                      <a:endParaRPr lang="ru-RU" sz="2800" kern="1200" dirty="0">
                        <a:solidFill>
                          <a:schemeClr val="dk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11237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1" kern="1200">
                          <a:solidFill>
                            <a:schemeClr val="lt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ВГГ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Стратегии работы с текстом в современной школе</a:t>
                      </a:r>
                    </a:p>
                  </a:txBody>
                  <a:tcPr marL="68580" marR="68580" marT="0" marB="0"/>
                </a:tc>
              </a:tr>
              <a:tr h="62247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ВГГ</a:t>
                      </a:r>
                      <a:endParaRPr lang="ru-RU" sz="2400" b="1" kern="1200" dirty="0">
                        <a:solidFill>
                          <a:schemeClr val="lt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Реализация </a:t>
                      </a:r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метапредметного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 подхода и формирующая роль учителя на современном уроке иностранного языка</a:t>
                      </a:r>
                      <a:endParaRPr lang="ru-RU" sz="2800" kern="1200" dirty="0">
                        <a:solidFill>
                          <a:schemeClr val="dk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62247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1" kern="1200">
                          <a:solidFill>
                            <a:schemeClr val="lt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ЛЕН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Практико-ориентированная исследовательская деятельность учащихся (биология, экология, география, химия)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461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8409" y="365125"/>
            <a:ext cx="9535391" cy="132556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</a:t>
            </a:r>
            <a:r>
              <a:rPr lang="ru-RU" b="1" dirty="0" smtClean="0"/>
              <a:t>роведение семинаров</a:t>
            </a:r>
            <a:r>
              <a:rPr lang="ru-RU" b="1" dirty="0"/>
              <a:t>, круглых столов, консультаций, мастер-классов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266306"/>
              </p:ext>
            </p:extLst>
          </p:nvPr>
        </p:nvGraphicFramePr>
        <p:xfrm>
          <a:off x="1562100" y="1825625"/>
          <a:ext cx="9791700" cy="4886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010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9646" y="0"/>
            <a:ext cx="5823663" cy="2556164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Профильный ресурсный центр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/>
          <a:srcRect l="2149" t="1756" r="2033" b="2810"/>
          <a:stretch>
            <a:fillRect/>
          </a:stretch>
        </p:blipFill>
        <p:spPr>
          <a:xfrm>
            <a:off x="7013864" y="218209"/>
            <a:ext cx="4956463" cy="6411191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537855" y="2317173"/>
            <a:ext cx="5335731" cy="4312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- образовательный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и методический центр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определенному направлению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для МОУ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ГОУ, входящих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 состав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соответствующего профильного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объединения </a:t>
            </a:r>
          </a:p>
        </p:txBody>
      </p:sp>
    </p:spTree>
    <p:extLst>
      <p:ext uri="{BB962C8B-B14F-4D97-AF65-F5344CB8AC3E}">
        <p14:creationId xmlns:p14="http://schemas.microsoft.com/office/powerpoint/2010/main" val="420835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829" y="368105"/>
            <a:ext cx="3543066" cy="13381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Методические мероприятия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811"/>
          <a:stretch/>
        </p:blipFill>
        <p:spPr>
          <a:xfrm>
            <a:off x="5226670" y="2650815"/>
            <a:ext cx="1599879" cy="1536395"/>
          </a:xfrm>
          <a:prstGeom prst="rect">
            <a:avLst/>
          </a:prstGeom>
        </p:spPr>
      </p:pic>
      <p:pic>
        <p:nvPicPr>
          <p:cNvPr id="8" name="Объект 3"/>
          <p:cNvPicPr>
            <a:picLocks noGrp="1"/>
          </p:cNvPicPr>
          <p:nvPr>
            <p:ph idx="1"/>
          </p:nvPr>
        </p:nvPicPr>
        <p:blipFill>
          <a:blip r:embed="rId3" cstate="print"/>
          <a:srcRect l="2149" t="1756" r="2033" b="2810"/>
          <a:stretch>
            <a:fillRect/>
          </a:stretch>
        </p:blipFill>
        <p:spPr>
          <a:xfrm>
            <a:off x="512412" y="579979"/>
            <a:ext cx="4448803" cy="5826974"/>
          </a:xfrm>
          <a:prstGeom prst="rect">
            <a:avLst/>
          </a:prstGeom>
          <a:ln>
            <a:noFill/>
          </a:ln>
          <a:effectLst/>
        </p:spPr>
      </p:pic>
      <p:sp>
        <p:nvSpPr>
          <p:cNvPr id="12" name="Прямоугольник 11"/>
          <p:cNvSpPr/>
          <p:nvPr/>
        </p:nvSpPr>
        <p:spPr>
          <a:xfrm>
            <a:off x="11051884" y="5339420"/>
            <a:ext cx="728949" cy="678832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ЛЕН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1051882" y="2034156"/>
            <a:ext cx="728949" cy="674479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КЭПЛ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1075145" y="826265"/>
            <a:ext cx="728949" cy="704543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ВГГ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1051883" y="4274812"/>
            <a:ext cx="728949" cy="671518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ВТЛ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1051882" y="3197067"/>
            <a:ext cx="728949" cy="673639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ФМЛ</a:t>
            </a:r>
            <a:endParaRPr lang="ru-RU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9409884" y="1244397"/>
            <a:ext cx="7069" cy="45470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9416953" y="1240518"/>
            <a:ext cx="4440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9416953" y="3483913"/>
            <a:ext cx="4440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9416953" y="2348596"/>
            <a:ext cx="4440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9409884" y="4541515"/>
            <a:ext cx="4440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9409883" y="5783222"/>
            <a:ext cx="4440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Штриховая стрелка вправо 50"/>
          <p:cNvSpPr/>
          <p:nvPr/>
        </p:nvSpPr>
        <p:spPr>
          <a:xfrm>
            <a:off x="7122607" y="2963537"/>
            <a:ext cx="2104966" cy="1086781"/>
          </a:xfrm>
          <a:prstGeom prst="stripedRightArrow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Киров</a:t>
            </a:r>
            <a:endParaRPr lang="ru-RU" dirty="0"/>
          </a:p>
        </p:txBody>
      </p:sp>
      <p:pic>
        <p:nvPicPr>
          <p:cNvPr id="55" name="Рисунок 5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25"/>
          <a:stretch/>
        </p:blipFill>
        <p:spPr>
          <a:xfrm>
            <a:off x="9861042" y="554991"/>
            <a:ext cx="1353241" cy="1151262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25"/>
          <a:stretch/>
        </p:blipFill>
        <p:spPr>
          <a:xfrm>
            <a:off x="9858168" y="1750687"/>
            <a:ext cx="1353241" cy="1151262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25"/>
          <a:stretch/>
        </p:blipFill>
        <p:spPr>
          <a:xfrm>
            <a:off x="9851962" y="2917835"/>
            <a:ext cx="1353241" cy="1151262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25"/>
          <a:stretch/>
        </p:blipFill>
        <p:spPr>
          <a:xfrm>
            <a:off x="9848354" y="3993459"/>
            <a:ext cx="1353241" cy="1151262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25"/>
          <a:stretch/>
        </p:blipFill>
        <p:spPr>
          <a:xfrm>
            <a:off x="9851962" y="5041427"/>
            <a:ext cx="1353241" cy="1151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10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М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етодическая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консультативная помощь ГОУ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6836976"/>
              </p:ext>
            </p:extLst>
          </p:nvPr>
        </p:nvGraphicFramePr>
        <p:xfrm>
          <a:off x="955963" y="1846552"/>
          <a:ext cx="10868891" cy="48244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6084"/>
                <a:gridCol w="5855204"/>
                <a:gridCol w="3847603"/>
              </a:tblGrid>
              <a:tr h="6325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ПРЦ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3794" marR="53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Вопросы, по которым готовы оказывать методическую и консультативную помощь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3794" marR="53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Категория участников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3794" marR="53794" marT="0" marB="0"/>
                </a:tc>
              </a:tr>
              <a:tr h="6325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КЭПЛ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3794" marR="5379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Содержание учебного материала по профильным предметам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3794" marR="5379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Учителя экономики, права, обществознания, истории, МХК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3794" marR="53794" marT="0" marB="0"/>
                </a:tc>
              </a:tr>
              <a:tr h="9488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ЛЕН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3794" marR="5379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Специфика разработки и проведения элективных курсов по биологии (для углублённого, профильного обучения)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3794" marR="5379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Учителя биологии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3794" marR="53794" marT="0" marB="0"/>
                </a:tc>
              </a:tr>
              <a:tr h="3966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lt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ФМЛ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3794" marR="5379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Особенности преподавания курса «Астрономия»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794" marR="53794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Учителя астрономии</a:t>
                      </a:r>
                    </a:p>
                  </a:txBody>
                  <a:tcPr marL="53794" marR="53794" marT="0" marB="0"/>
                </a:tc>
              </a:tr>
              <a:tr h="6325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ВТЛ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3794" marR="537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Повышение ИКТ-компетентности современного учителя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3794" marR="5379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Учителя-предметники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3794" marR="53794" marT="0" marB="0"/>
                </a:tc>
              </a:tr>
              <a:tr h="9488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ВГГ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3794" marR="5379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Проектирование программы формирования и развития универсальных учебных действий обучающихся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3794" marR="5379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Зам. директора по УВР, руководители метод. объединений, педагоги.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3794" marR="53794" marT="0" marB="0"/>
                </a:tc>
              </a:tr>
              <a:tr h="6325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ВГГ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3794" marR="5379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Проектирование и реализация программы воспитания и социализации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3794" marR="5379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Зам. директора по ВР, классные руководители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3794" marR="5379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0283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7691" y="209261"/>
            <a:ext cx="10086109" cy="777875"/>
          </a:xfrm>
        </p:spPr>
        <p:txBody>
          <a:bodyPr>
            <a:normAutofit fontScale="90000"/>
          </a:bodyPr>
          <a:lstStyle/>
          <a:p>
            <a:r>
              <a:rPr lang="ru-RU" dirty="0"/>
              <a:t>Функции </a:t>
            </a:r>
            <a:r>
              <a:rPr lang="ru-RU" dirty="0" smtClean="0"/>
              <a:t>профильного ресурсного центра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36719" y="1439572"/>
            <a:ext cx="9258300" cy="54184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 smtClean="0"/>
              <a:t>3</a:t>
            </a:r>
            <a:r>
              <a:rPr lang="ru-RU" sz="3600" dirty="0"/>
              <a:t>. Обеспечивает формирование </a:t>
            </a:r>
            <a:r>
              <a:rPr lang="ru-RU" sz="3600" b="1" u="sng" dirty="0">
                <a:solidFill>
                  <a:schemeClr val="accent1">
                    <a:lumMod val="50000"/>
                  </a:schemeClr>
                </a:solidFill>
              </a:rPr>
              <a:t>единого образовательного пространства</a:t>
            </a:r>
            <a:r>
              <a:rPr lang="ru-RU" sz="3600" dirty="0"/>
              <a:t> путём:</a:t>
            </a:r>
          </a:p>
          <a:p>
            <a:r>
              <a:rPr lang="ru-RU" sz="3200" dirty="0"/>
              <a:t>участия в разработке, согласовании и утверждении учебных планов, программ, </a:t>
            </a:r>
            <a:r>
              <a:rPr lang="ru-RU" sz="3200" dirty="0" smtClean="0"/>
              <a:t>во </a:t>
            </a:r>
            <a:r>
              <a:rPr lang="ru-RU" sz="3200" dirty="0"/>
              <a:t>внедрении в образовательный процесс современных образовательных технологий;</a:t>
            </a:r>
          </a:p>
          <a:p>
            <a:r>
              <a:rPr lang="ru-RU" sz="3200" dirty="0"/>
              <a:t>организации конкурсов, олимпиад, интеллектуальных игр, спортивных соревнований;</a:t>
            </a:r>
          </a:p>
          <a:p>
            <a:r>
              <a:rPr lang="ru-RU" sz="3200" dirty="0"/>
              <a:t>формирования единой информационной образовательной </a:t>
            </a:r>
            <a:r>
              <a:rPr lang="ru-RU" sz="3200" dirty="0" smtClean="0"/>
              <a:t>среды</a:t>
            </a:r>
            <a:r>
              <a:rPr lang="ru-RU" sz="3200" dirty="0"/>
              <a:t>.</a:t>
            </a:r>
          </a:p>
          <a:p>
            <a:endParaRPr lang="ru-RU" sz="4000" u="sng" dirty="0"/>
          </a:p>
        </p:txBody>
      </p:sp>
      <p:sp>
        <p:nvSpPr>
          <p:cNvPr id="4" name="Прямоугольник 3"/>
          <p:cNvSpPr/>
          <p:nvPr/>
        </p:nvSpPr>
        <p:spPr>
          <a:xfrm rot="16200000">
            <a:off x="-1672430" y="3280832"/>
            <a:ext cx="518161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ОБРАЗОВАТЕЛЬНЫЕ</a:t>
            </a:r>
          </a:p>
          <a:p>
            <a:pPr algn="ctr"/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ОРГАНИЗАЦИИ </a:t>
            </a:r>
            <a:endParaRPr lang="ru-RU" sz="4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Выноска со стрелкой влево 4"/>
          <p:cNvSpPr/>
          <p:nvPr/>
        </p:nvSpPr>
        <p:spPr>
          <a:xfrm>
            <a:off x="1641651" y="1889556"/>
            <a:ext cx="810490" cy="4229100"/>
          </a:xfrm>
          <a:prstGeom prst="leftArrowCallout">
            <a:avLst>
              <a:gd name="adj1" fmla="val 25000"/>
              <a:gd name="adj2" fmla="val 48924"/>
              <a:gd name="adj3" fmla="val 25000"/>
              <a:gd name="adj4" fmla="val 64977"/>
            </a:avLst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873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Организация </a:t>
            </a:r>
            <a:r>
              <a:rPr lang="ru-RU" dirty="0"/>
              <a:t>конкурсов, олимпиад, интеллектуальных </a:t>
            </a:r>
            <a:r>
              <a:rPr lang="ru-RU" dirty="0" smtClean="0"/>
              <a:t>игр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8822114"/>
              </p:ext>
            </p:extLst>
          </p:nvPr>
        </p:nvGraphicFramePr>
        <p:xfrm>
          <a:off x="779318" y="1794599"/>
          <a:ext cx="10910454" cy="46027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4791"/>
                <a:gridCol w="7689273"/>
                <a:gridCol w="2296390"/>
              </a:tblGrid>
              <a:tr h="703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ПРЦ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Конкурсы, олимпиады, игры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Сроки </a:t>
                      </a:r>
                      <a:endParaRPr lang="ru-RU" sz="2400" b="1" kern="1200" dirty="0">
                        <a:solidFill>
                          <a:schemeClr val="lt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48436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КЭПЛ</a:t>
                      </a:r>
                      <a:endParaRPr lang="ru-RU" sz="2400" b="1" kern="1200" dirty="0">
                        <a:solidFill>
                          <a:schemeClr val="lt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Лицейский экономический форум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Октябрь 2018</a:t>
                      </a:r>
                    </a:p>
                  </a:txBody>
                  <a:tcPr marL="68580" marR="68580" marT="0" marB="0"/>
                </a:tc>
              </a:tr>
              <a:tr h="559847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1" kern="1200">
                          <a:solidFill>
                            <a:schemeClr val="lt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ВТЛ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Интеллектуальная</a:t>
                      </a:r>
                      <a:r>
                        <a:rPr lang="ru-RU" sz="2800" kern="1200" baseline="0" dirty="0" smtClean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игра-практикум «ЭЛЕКТРОНИКУМ»</a:t>
                      </a:r>
                      <a:endParaRPr lang="ru-RU" sz="2800" kern="1200" dirty="0">
                        <a:solidFill>
                          <a:schemeClr val="dk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Февраль 2019</a:t>
                      </a:r>
                      <a:endParaRPr lang="ru-RU" sz="2800" kern="1200" dirty="0">
                        <a:solidFill>
                          <a:schemeClr val="dk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624717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ФМЛ</a:t>
                      </a:r>
                      <a:endParaRPr lang="ru-RU" sz="2400" b="1" kern="1200" dirty="0">
                        <a:solidFill>
                          <a:schemeClr val="lt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Устная математическая олимпиада для учащихся 5-6 классов «Умнеем вместе»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Март 2019</a:t>
                      </a:r>
                    </a:p>
                  </a:txBody>
                  <a:tcPr marL="68580" marR="68580" marT="0" marB="0"/>
                </a:tc>
              </a:tr>
              <a:tr h="913156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1" kern="1200">
                          <a:solidFill>
                            <a:schemeClr val="lt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ВГГ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Областной конкурс 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чтецов на русском и иностранных языках </a:t>
                      </a:r>
                      <a:r>
                        <a:rPr lang="ru-RU" sz="2800" kern="1200" dirty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2800" kern="1200" dirty="0" err="1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АзБукиВеди</a:t>
                      </a:r>
                      <a:r>
                        <a:rPr lang="ru-RU" sz="2800" kern="1200" dirty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»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Октябрь-ноябрь 2019</a:t>
                      </a:r>
                      <a:endParaRPr lang="ru-RU" sz="2800" kern="1200" dirty="0">
                        <a:solidFill>
                          <a:schemeClr val="dk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795128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lt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ЛЕН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Географический </a:t>
                      </a:r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брейн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-ринг (10 класс)</a:t>
                      </a:r>
                      <a:endParaRPr lang="ru-RU" sz="2800" kern="1200" dirty="0">
                        <a:solidFill>
                          <a:schemeClr val="dk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800" kern="1200" dirty="0">
                        <a:solidFill>
                          <a:schemeClr val="dk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215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2100" y="365125"/>
            <a:ext cx="9791700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Формирование </a:t>
            </a:r>
            <a:r>
              <a:rPr lang="ru-RU" dirty="0"/>
              <a:t>единой информационной образовательной среды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2100" y="2324388"/>
            <a:ext cx="9791700" cy="3484130"/>
          </a:xfrm>
        </p:spPr>
        <p:txBody>
          <a:bodyPr/>
          <a:lstStyle/>
          <a:p>
            <a:r>
              <a:rPr lang="ru-RU" sz="3600" dirty="0"/>
              <a:t>Раздел на сайте </a:t>
            </a:r>
            <a:r>
              <a:rPr lang="ru-RU" sz="3600" dirty="0" smtClean="0"/>
              <a:t>ГОУ-ПРЦ</a:t>
            </a:r>
            <a:r>
              <a:rPr lang="ru-RU" sz="3600" dirty="0"/>
              <a:t>, посвященный работе </a:t>
            </a:r>
            <a:r>
              <a:rPr lang="ru-RU" sz="3600" dirty="0" smtClean="0"/>
              <a:t>данного ПРЦ </a:t>
            </a:r>
            <a:endParaRPr lang="ru-RU" sz="3600" dirty="0"/>
          </a:p>
          <a:p>
            <a:r>
              <a:rPr lang="ru-RU" sz="3600" dirty="0" smtClean="0"/>
              <a:t>Раздел </a:t>
            </a:r>
            <a:r>
              <a:rPr lang="ru-RU" sz="3600" dirty="0"/>
              <a:t>на информационно-образовательном портале </a:t>
            </a:r>
            <a:r>
              <a:rPr lang="ru-RU" sz="3600" dirty="0" smtClean="0"/>
              <a:t>МОКО </a:t>
            </a:r>
            <a:r>
              <a:rPr lang="ru-RU" sz="3600" dirty="0"/>
              <a:t>по всем </a:t>
            </a:r>
            <a:r>
              <a:rPr lang="ru-RU" sz="3600" dirty="0" smtClean="0"/>
              <a:t>ПРЦ</a:t>
            </a:r>
          </a:p>
          <a:p>
            <a:r>
              <a:rPr lang="ru-RU" sz="3600" dirty="0" smtClean="0"/>
              <a:t>Сетевые образовательные ресурсы (на базе ЦДОД)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9998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100" y="259774"/>
            <a:ext cx="9029700" cy="890587"/>
          </a:xfrm>
        </p:spPr>
        <p:txBody>
          <a:bodyPr/>
          <a:lstStyle/>
          <a:p>
            <a:r>
              <a:rPr lang="ru-RU" dirty="0" smtClean="0"/>
              <a:t>Организационная структура </a:t>
            </a:r>
            <a:r>
              <a:rPr lang="ru-RU" dirty="0" err="1" smtClean="0"/>
              <a:t>ПрО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0535" y="1309256"/>
            <a:ext cx="10418619" cy="546561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000" dirty="0"/>
              <a:t>Руководство деятельностью Профильного объединения осуществляет Совет Профильного </a:t>
            </a:r>
            <a:r>
              <a:rPr lang="ru-RU" sz="3000" dirty="0" smtClean="0"/>
              <a:t>объединения (10 </a:t>
            </a:r>
            <a:r>
              <a:rPr lang="ru-RU" sz="3000" dirty="0"/>
              <a:t>− 15 </a:t>
            </a:r>
            <a:r>
              <a:rPr lang="ru-RU" sz="3000" dirty="0" smtClean="0"/>
              <a:t>человек):</a:t>
            </a:r>
            <a:endParaRPr lang="ru-RU" sz="3000" dirty="0"/>
          </a:p>
          <a:p>
            <a:r>
              <a:rPr lang="ru-RU" sz="3000" dirty="0" smtClean="0"/>
              <a:t>руководители </a:t>
            </a:r>
            <a:r>
              <a:rPr lang="ru-RU" sz="3000" dirty="0"/>
              <a:t>общеобразовательных организаций, вошедших в состав Профильного объединения;</a:t>
            </a:r>
          </a:p>
          <a:p>
            <a:r>
              <a:rPr lang="ru-RU" sz="3000" dirty="0"/>
              <a:t>представители органов управления образованием, ИРО Кировской области, профессиональных образовательных организаций, образовательных организаций высшего образования, предприятий, родительской общественности (по необходимости). </a:t>
            </a:r>
          </a:p>
          <a:p>
            <a:pPr marL="0" indent="0">
              <a:buNone/>
            </a:pPr>
            <a:r>
              <a:rPr lang="ru-RU" sz="3000" dirty="0"/>
              <a:t>Совет собирается на свои заседания не реже 4 раз в год. </a:t>
            </a:r>
            <a:endParaRPr lang="ru-RU" sz="3000" dirty="0" smtClean="0"/>
          </a:p>
          <a:p>
            <a:pPr marL="0" indent="0">
              <a:buNone/>
            </a:pPr>
            <a:r>
              <a:rPr lang="ru-RU" sz="3200" dirty="0"/>
              <a:t>Документом, обеспечивающим координацию деятельности членов Профильного объединения, является План мероприятий на календарный год.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249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9646" y="0"/>
            <a:ext cx="5823663" cy="2556164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Профильный ресурсный центр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/>
          <a:srcRect l="2149" t="1756" r="2033" b="2810"/>
          <a:stretch>
            <a:fillRect/>
          </a:stretch>
        </p:blipFill>
        <p:spPr>
          <a:xfrm>
            <a:off x="7013864" y="218209"/>
            <a:ext cx="4956463" cy="6411191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537855" y="2317173"/>
            <a:ext cx="5335731" cy="4312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dirty="0" smtClean="0">
                <a:solidFill>
                  <a:srgbClr val="C00000"/>
                </a:solidFill>
              </a:rPr>
              <a:t>образовательный </a:t>
            </a:r>
            <a:r>
              <a:rPr lang="ru-RU" dirty="0">
                <a:solidFill>
                  <a:srgbClr val="C00000"/>
                </a:solidFill>
              </a:rPr>
              <a:t>и </a:t>
            </a:r>
            <a:r>
              <a:rPr lang="ru-RU" dirty="0" smtClean="0">
                <a:solidFill>
                  <a:srgbClr val="C00000"/>
                </a:solidFill>
              </a:rPr>
              <a:t>методический центр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по </a:t>
            </a:r>
            <a:r>
              <a:rPr lang="ru-RU" b="1" dirty="0">
                <a:solidFill>
                  <a:srgbClr val="C00000"/>
                </a:solidFill>
              </a:rPr>
              <a:t>определенному направлению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для МОУ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ГОУ, входящих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 состав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соответствующего профильного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объединения </a:t>
            </a:r>
          </a:p>
        </p:txBody>
      </p:sp>
    </p:spTree>
    <p:extLst>
      <p:ext uri="{BB962C8B-B14F-4D97-AF65-F5344CB8AC3E}">
        <p14:creationId xmlns:p14="http://schemas.microsoft.com/office/powerpoint/2010/main" val="4155688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7354" y="1830243"/>
            <a:ext cx="4087091" cy="2409248"/>
          </a:xfrm>
        </p:spPr>
        <p:txBody>
          <a:bodyPr>
            <a:normAutofit/>
          </a:bodyPr>
          <a:lstStyle/>
          <a:p>
            <a:r>
              <a:rPr lang="ru-RU" dirty="0" smtClean="0"/>
              <a:t>Профильные ресурсные центры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1036637"/>
              </p:ext>
            </p:extLst>
          </p:nvPr>
        </p:nvGraphicFramePr>
        <p:xfrm>
          <a:off x="5096139" y="188479"/>
          <a:ext cx="7176652" cy="6570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3757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5553831"/>
              </p:ext>
            </p:extLst>
          </p:nvPr>
        </p:nvGraphicFramePr>
        <p:xfrm>
          <a:off x="-1846197" y="146197"/>
          <a:ext cx="7176652" cy="6570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327804694"/>
              </p:ext>
            </p:extLst>
          </p:nvPr>
        </p:nvGraphicFramePr>
        <p:xfrm>
          <a:off x="2903869" y="287079"/>
          <a:ext cx="10035953" cy="63901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90134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9646" y="0"/>
            <a:ext cx="5823663" cy="2556164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Профильный ресурсный центр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/>
          <a:srcRect l="2149" t="1756" r="2033" b="2810"/>
          <a:stretch>
            <a:fillRect/>
          </a:stretch>
        </p:blipFill>
        <p:spPr>
          <a:xfrm>
            <a:off x="7013864" y="218209"/>
            <a:ext cx="4956463" cy="6411191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537855" y="2317173"/>
            <a:ext cx="5335731" cy="4312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- образовательный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методический центр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определенному направлению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для МОУ </a:t>
            </a:r>
            <a:r>
              <a:rPr lang="ru-RU" dirty="0">
                <a:solidFill>
                  <a:srgbClr val="C00000"/>
                </a:solidFill>
              </a:rPr>
              <a:t>и </a:t>
            </a:r>
            <a:r>
              <a:rPr lang="ru-RU" dirty="0" smtClean="0">
                <a:solidFill>
                  <a:srgbClr val="C00000"/>
                </a:solidFill>
              </a:rPr>
              <a:t>ГОУ, входящих </a:t>
            </a:r>
            <a:r>
              <a:rPr lang="ru-RU" dirty="0">
                <a:solidFill>
                  <a:srgbClr val="C00000"/>
                </a:solidFill>
              </a:rPr>
              <a:t>в состав </a:t>
            </a:r>
            <a:r>
              <a:rPr lang="ru-RU" dirty="0" smtClean="0">
                <a:solidFill>
                  <a:srgbClr val="C00000"/>
                </a:solidFill>
              </a:rPr>
              <a:t>соответствующего </a:t>
            </a:r>
            <a:r>
              <a:rPr lang="ru-RU" b="1" dirty="0" smtClean="0">
                <a:solidFill>
                  <a:srgbClr val="C00000"/>
                </a:solidFill>
              </a:rPr>
              <a:t>профильного </a:t>
            </a:r>
            <a:r>
              <a:rPr lang="ru-RU" b="1" dirty="0">
                <a:solidFill>
                  <a:srgbClr val="C00000"/>
                </a:solidFill>
              </a:rPr>
              <a:t>объединения </a:t>
            </a:r>
          </a:p>
        </p:txBody>
      </p:sp>
    </p:spTree>
    <p:extLst>
      <p:ext uri="{BB962C8B-B14F-4D97-AF65-F5344CB8AC3E}">
        <p14:creationId xmlns:p14="http://schemas.microsoft.com/office/powerpoint/2010/main" val="2392816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4891962" y="-7029"/>
            <a:ext cx="7060019" cy="6865015"/>
          </a:xfrm>
          <a:prstGeom prst="ellipse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4618585"/>
              </p:ext>
            </p:extLst>
          </p:nvPr>
        </p:nvGraphicFramePr>
        <p:xfrm>
          <a:off x="3839340" y="308884"/>
          <a:ext cx="9237921" cy="6176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38992" y="1419625"/>
            <a:ext cx="4665519" cy="4011705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Профильное </a:t>
            </a:r>
            <a:r>
              <a:rPr lang="ru-RU" sz="4000" dirty="0"/>
              <a:t>объединение образовательных организаций</a:t>
            </a:r>
            <a:br>
              <a:rPr lang="ru-RU" sz="4000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37430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Цели </a:t>
            </a:r>
            <a:r>
              <a:rPr lang="ru-RU" dirty="0"/>
              <a:t>создания Профильного </a:t>
            </a:r>
            <a:r>
              <a:rPr lang="ru-RU" dirty="0" smtClean="0"/>
              <a:t>объединения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2100" y="2123337"/>
            <a:ext cx="9791700" cy="435133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создание </a:t>
            </a:r>
            <a:r>
              <a:rPr lang="ru-RU" dirty="0"/>
              <a:t>образовательной среды, обеспечивающей проявление одаренности и талантов каждого учащегося, вне зависимости от места проживания, и его педагогическая поддержка;</a:t>
            </a:r>
          </a:p>
          <a:p>
            <a:r>
              <a:rPr lang="ru-RU" dirty="0"/>
              <a:t>внедрение </a:t>
            </a:r>
            <a:r>
              <a:rPr lang="ru-RU" dirty="0" err="1"/>
              <a:t>компетентностно</a:t>
            </a:r>
            <a:r>
              <a:rPr lang="ru-RU" dirty="0"/>
              <a:t>-ориентированных технологий для обеспечения качества образования, конкурентоспособности и исследовательской мобильности школьников;</a:t>
            </a:r>
          </a:p>
          <a:p>
            <a:r>
              <a:rPr lang="ru-RU" dirty="0"/>
              <a:t>развитие совместной исследовательской деятельности учителей и учащихся;</a:t>
            </a:r>
          </a:p>
          <a:p>
            <a:r>
              <a:rPr lang="ru-RU" dirty="0"/>
              <a:t>повышение учительского потенциала через распространение эффективных педагогических практик.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5934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1442044"/>
              </p:ext>
            </p:extLst>
          </p:nvPr>
        </p:nvGraphicFramePr>
        <p:xfrm>
          <a:off x="182947" y="0"/>
          <a:ext cx="11824854" cy="71593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1783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Шаблон в оформлении «Облачный шкипер»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665955_TF03460508.potx" id="{5DFBD78C-123E-43C4-B1D8-C87BD0916EA4}" vid="{61EFFEBC-D632-4584-AAF5-CCDDDB225785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EDD01B8-816B-49B7-8C81-03AB51D87C54}">
  <ds:schemaRefs>
    <ds:schemaRef ds:uri="http://purl.org/dc/elements/1.1/"/>
    <ds:schemaRef ds:uri="http://purl.org/dc/terms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40262f94-9f35-4ac3-9a90-690165a166b7"/>
    <ds:schemaRef ds:uri="a4f35948-e619-41b3-aa29-22878b09cfd2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Слайды в оформлении «Облачный шкипер»</Template>
  <TotalTime>2721</TotalTime>
  <Words>1042</Words>
  <Application>Microsoft Office PowerPoint</Application>
  <PresentationFormat>Широкоэкранный</PresentationFormat>
  <Paragraphs>242</Paragraphs>
  <Slides>25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 Unicode MS</vt:lpstr>
      <vt:lpstr>Arial</vt:lpstr>
      <vt:lpstr>Calibri</vt:lpstr>
      <vt:lpstr>Cambria</vt:lpstr>
      <vt:lpstr>Times New Roman</vt:lpstr>
      <vt:lpstr>Шаблон в оформлении «Облачный шкипер»</vt:lpstr>
      <vt:lpstr>О роли профильных ресурсных центров  в реализации регионального проекта «Опорная школа»</vt:lpstr>
      <vt:lpstr>Профильный ресурсный центр</vt:lpstr>
      <vt:lpstr>Профильный ресурсный центр</vt:lpstr>
      <vt:lpstr>Профильные ресурсные центры </vt:lpstr>
      <vt:lpstr>Презентация PowerPoint</vt:lpstr>
      <vt:lpstr>Профильный ресурсный центр</vt:lpstr>
      <vt:lpstr>Профильное объединение образовательных организаций </vt:lpstr>
      <vt:lpstr>Цели создания Профильного объединения</vt:lpstr>
      <vt:lpstr>Презентация PowerPoint</vt:lpstr>
      <vt:lpstr>Презентация PowerPoint</vt:lpstr>
      <vt:lpstr>Презентация PowerPoint</vt:lpstr>
      <vt:lpstr>Цель деятельности профильного ресурсного центра </vt:lpstr>
      <vt:lpstr>Презентация PowerPoint</vt:lpstr>
      <vt:lpstr>Функции профильного ресурсного центра</vt:lpstr>
      <vt:lpstr>Профильное и предпрофильное обучение – сетевая форма</vt:lpstr>
      <vt:lpstr>Функции профильного ресурсного центра</vt:lpstr>
      <vt:lpstr>Курсы повышения квалификации </vt:lpstr>
      <vt:lpstr>Проведение практической части курсовой подготовки  </vt:lpstr>
      <vt:lpstr>Проведение семинаров, круглых столов, консультаций, мастер-классов </vt:lpstr>
      <vt:lpstr>Методические мероприятия</vt:lpstr>
      <vt:lpstr>Методическая и консультативная помощь ГОУ</vt:lpstr>
      <vt:lpstr>Функции профильного ресурсного центра</vt:lpstr>
      <vt:lpstr>Организация конкурсов, олимпиад, интеллектуальных игр</vt:lpstr>
      <vt:lpstr>Формирование единой информационной образовательной среды</vt:lpstr>
      <vt:lpstr>Организационная структура ПрО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Макет заголовка</dc:title>
  <dc:creator>В В</dc:creator>
  <cp:lastModifiedBy>В В</cp:lastModifiedBy>
  <cp:revision>60</cp:revision>
  <cp:lastPrinted>2018-06-25T08:23:53Z</cp:lastPrinted>
  <dcterms:created xsi:type="dcterms:W3CDTF">2018-06-23T16:58:41Z</dcterms:created>
  <dcterms:modified xsi:type="dcterms:W3CDTF">2018-06-26T21:23:46Z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