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dk.pro/" TargetMode="External"/><Relationship Id="rId2" Type="http://schemas.openxmlformats.org/officeDocument/2006/relationships/hyperlink" Target="mailto:info@tsdk.pr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2457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деятельности консультационных центров (пунктов) созданных в образовательных организациях Кировской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71488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Крысов Александр Васильевич,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Директор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КОГКУ Центра ППМС помощи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1510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Ожидаемые результаты:</a:t>
            </a:r>
          </a:p>
          <a:p>
            <a:pPr algn="just">
              <a:buNone/>
            </a:pPr>
            <a:endParaRPr lang="ru-RU" b="1" dirty="0" smtClean="0"/>
          </a:p>
          <a:p>
            <a:pPr algn="just"/>
            <a:r>
              <a:rPr lang="ru-RU" sz="3600" dirty="0" smtClean="0"/>
              <a:t>Повышение </a:t>
            </a:r>
            <a:r>
              <a:rPr lang="ru-RU" sz="3600" dirty="0" smtClean="0"/>
              <a:t>педагогической компетентности родителей, </a:t>
            </a:r>
            <a:r>
              <a:rPr lang="ru-RU" sz="3600" dirty="0" smtClean="0"/>
              <a:t>получивших </a:t>
            </a:r>
            <a:r>
              <a:rPr lang="ru-RU" sz="3600" dirty="0" smtClean="0"/>
              <a:t>методическую, </a:t>
            </a:r>
            <a:r>
              <a:rPr lang="ru-RU" sz="3600" dirty="0" err="1" smtClean="0"/>
              <a:t>психолого</a:t>
            </a:r>
            <a:r>
              <a:rPr lang="ru-RU" sz="3600" dirty="0" smtClean="0"/>
              <a:t> — педагогическую, </a:t>
            </a:r>
            <a:r>
              <a:rPr lang="ru-RU" sz="3600" dirty="0" smtClean="0"/>
              <a:t>диагностическую </a:t>
            </a:r>
            <a:r>
              <a:rPr lang="ru-RU" sz="3600" dirty="0" smtClean="0"/>
              <a:t>и консультативную </a:t>
            </a:r>
            <a:r>
              <a:rPr lang="ru-RU" sz="3600" dirty="0" smtClean="0"/>
              <a:t>помощь.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Удовлетворённость </a:t>
            </a:r>
            <a:r>
              <a:rPr lang="ru-RU" sz="3600" dirty="0" smtClean="0"/>
              <a:t>родителей работой специалистов </a:t>
            </a:r>
            <a:r>
              <a:rPr lang="ru-RU" sz="3600" dirty="0" smtClean="0"/>
              <a:t>консультационного </a:t>
            </a:r>
            <a:r>
              <a:rPr lang="ru-RU" sz="3600" dirty="0" smtClean="0"/>
              <a:t>центра</a:t>
            </a:r>
            <a:r>
              <a:rPr lang="ru-RU" sz="3600" dirty="0" smtClean="0"/>
              <a:t>.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Популяризация </a:t>
            </a:r>
            <a:r>
              <a:rPr lang="ru-RU" sz="3600" dirty="0" smtClean="0"/>
              <a:t>деятельности ДОУ</a:t>
            </a:r>
            <a:r>
              <a:rPr lang="ru-RU" sz="3600" dirty="0" smtClean="0"/>
              <a:t>.</a:t>
            </a:r>
          </a:p>
          <a:p>
            <a:pPr algn="just"/>
            <a:endParaRPr lang="ru-RU" sz="3600" dirty="0" smtClean="0"/>
          </a:p>
          <a:p>
            <a:pPr algn="just"/>
            <a:endParaRPr lang="ru-RU" sz="3600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 smtClean="0"/>
              <a:t>Формы работы: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— индивидуальное консультирование родителей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— </a:t>
            </a:r>
            <a:r>
              <a:rPr lang="ru-RU" dirty="0" smtClean="0"/>
              <a:t>индивидуальные </a:t>
            </a:r>
            <a:r>
              <a:rPr lang="ru-RU" dirty="0" smtClean="0"/>
              <a:t>(подгрупповые) занятия </a:t>
            </a:r>
            <a:r>
              <a:rPr lang="ru-RU" dirty="0" smtClean="0"/>
              <a:t>специалиста с ребенком в присутствии родителя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— </a:t>
            </a:r>
            <a:r>
              <a:rPr lang="ru-RU" dirty="0" smtClean="0"/>
              <a:t>групповое консультирование семей с одинаковыми проблемами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— </a:t>
            </a:r>
            <a:r>
              <a:rPr lang="ru-RU" dirty="0" smtClean="0"/>
              <a:t>ответы на обращения </a:t>
            </a:r>
            <a:r>
              <a:rPr lang="ru-RU" dirty="0" smtClean="0"/>
              <a:t>родителей;</a:t>
            </a:r>
          </a:p>
          <a:p>
            <a:pPr>
              <a:buNone/>
            </a:pPr>
            <a:r>
              <a:rPr lang="ru-RU" dirty="0" smtClean="0"/>
              <a:t>Активные </a:t>
            </a:r>
            <a:r>
              <a:rPr lang="ru-RU" dirty="0" smtClean="0"/>
              <a:t>формы работы: мастер-классы, тренинги, лектории, творческие гостиные, мастерские.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КОГКУ Центр ППМС помощи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  <p:sp>
        <p:nvSpPr>
          <p:cNvPr id="73731" name="Содержимое 2"/>
          <p:cNvSpPr>
            <a:spLocks noGrp="1"/>
          </p:cNvSpPr>
          <p:nvPr>
            <p:ph idx="1"/>
          </p:nvPr>
        </p:nvSpPr>
        <p:spPr>
          <a:xfrm>
            <a:off x="285720" y="1196975"/>
            <a:ext cx="8572560" cy="4929188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Адрес: </a:t>
            </a:r>
            <a:r>
              <a:rPr lang="ru-RU" sz="4000" b="1" dirty="0" smtClean="0"/>
              <a:t>г.Киров, ул.Чапаева, </a:t>
            </a:r>
            <a:r>
              <a:rPr lang="ru-RU" sz="4000" b="1" dirty="0" smtClean="0"/>
              <a:t>д.47А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Тел./факс: 8(8332) </a:t>
            </a:r>
            <a:r>
              <a:rPr lang="en-US" sz="4000" b="1" dirty="0" smtClean="0"/>
              <a:t>57-02-76</a:t>
            </a:r>
            <a:endParaRPr lang="ru-RU" sz="4000" b="1" dirty="0" smtClean="0"/>
          </a:p>
          <a:p>
            <a:endParaRPr lang="ru-RU" sz="4000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Телефон </a:t>
            </a:r>
            <a:r>
              <a:rPr lang="ru-RU" sz="4000" b="1" dirty="0" smtClean="0">
                <a:solidFill>
                  <a:srgbClr val="FF0000"/>
                </a:solidFill>
              </a:rPr>
              <a:t>для предварительной записи на </a:t>
            </a:r>
            <a:r>
              <a:rPr lang="ru-RU" sz="4000" b="1" dirty="0" smtClean="0">
                <a:solidFill>
                  <a:srgbClr val="FF0000"/>
                </a:solidFill>
              </a:rPr>
              <a:t>ПМПК, консультации: </a:t>
            </a:r>
            <a:r>
              <a:rPr lang="ru-RU" sz="4400" b="1" dirty="0" smtClean="0">
                <a:solidFill>
                  <a:srgbClr val="FF0000"/>
                </a:solidFill>
              </a:rPr>
              <a:t>8(8332) </a:t>
            </a:r>
            <a:r>
              <a:rPr lang="ru-RU" sz="4400" b="1" dirty="0" smtClean="0">
                <a:solidFill>
                  <a:srgbClr val="FF0000"/>
                </a:solidFill>
              </a:rPr>
              <a:t>63-41-16</a:t>
            </a:r>
          </a:p>
          <a:p>
            <a:endParaRPr lang="ru-RU" sz="4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4400" b="1" dirty="0" smtClean="0"/>
              <a:t>E-mail</a:t>
            </a:r>
            <a:r>
              <a:rPr lang="ru-RU" sz="4400" b="1" dirty="0" smtClean="0"/>
              <a:t>: </a:t>
            </a:r>
            <a:r>
              <a:rPr lang="en-US" sz="4400" b="1" dirty="0" smtClean="0">
                <a:hlinkClick r:id="rId2"/>
              </a:rPr>
              <a:t>info@tsdk.pro</a:t>
            </a:r>
            <a:endParaRPr lang="ru-RU" sz="4400" b="1" dirty="0" smtClean="0"/>
          </a:p>
          <a:p>
            <a:pPr algn="just"/>
            <a:endParaRPr lang="ru-RU" sz="4400" b="1" dirty="0" smtClean="0"/>
          </a:p>
          <a:p>
            <a:pPr algn="just"/>
            <a:r>
              <a:rPr lang="ru-RU" sz="4400" b="1" dirty="0" smtClean="0"/>
              <a:t>Сайт: </a:t>
            </a:r>
            <a:r>
              <a:rPr lang="en-US" sz="4400" b="1" dirty="0" smtClean="0">
                <a:hlinkClick r:id="rId3"/>
              </a:rPr>
              <a:t>www.tsdk.pro</a:t>
            </a:r>
            <a:r>
              <a:rPr lang="ru-RU" sz="4400" b="1" dirty="0" smtClean="0"/>
              <a:t> </a:t>
            </a:r>
            <a:endParaRPr lang="en-US" sz="4400" b="1" dirty="0" smtClean="0"/>
          </a:p>
          <a:p>
            <a:pPr algn="just">
              <a:buFont typeface="Arial" charset="0"/>
              <a:buNone/>
            </a:pP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01122" cy="6286544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  <a:defRPr/>
            </a:pPr>
            <a:r>
              <a:rPr lang="ru-RU" sz="4000" b="1" dirty="0" smtClean="0"/>
              <a:t>Нормативно-правовое обеспечение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Закон </a:t>
            </a:r>
            <a:r>
              <a:rPr lang="ru-RU" sz="2700" dirty="0" smtClean="0"/>
              <a:t>Российской Федерации от 29.12.2012  № 273-ФЗ  «Об образовании в Российской Федерации</a:t>
            </a:r>
            <a:r>
              <a:rPr lang="ru-RU" sz="2700" dirty="0" smtClean="0"/>
              <a:t>» </a:t>
            </a:r>
            <a:r>
              <a:rPr lang="ru-RU" sz="2700" dirty="0" smtClean="0"/>
              <a:t>(часть 3 статья 64)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Закон Кировской области от 14.10.2013 № 320-ЗО «Об образовании в Кировской области</a:t>
            </a:r>
            <a:r>
              <a:rPr lang="ru-RU" sz="2700" dirty="0" smtClean="0"/>
              <a:t>»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Приказ министерства образования Кировской области от 10.02.2016 № </a:t>
            </a:r>
            <a:r>
              <a:rPr lang="ru-RU" sz="2700" dirty="0" smtClean="0"/>
              <a:t>5-144 «Об оказании методической, психолого-педагогической, диагностической и консультативной помощи родителям (законным представителям), обеспечивающим получение детьми дошкольного образования в форме семейного образования, в дошкольных образовательных и общеобразовательных организациях Кировской области»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01122" cy="6286544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  <a:defRPr/>
            </a:pPr>
            <a:r>
              <a:rPr lang="ru-RU" sz="2700" b="1" dirty="0" smtClean="0"/>
              <a:t>Организация деятельности консультационного центра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1. Устав</a:t>
            </a:r>
            <a:br>
              <a:rPr lang="ru-RU" sz="3600" dirty="0" smtClean="0"/>
            </a:br>
            <a:r>
              <a:rPr lang="ru-RU" sz="3600" dirty="0" smtClean="0"/>
              <a:t>2. Положение о консультационном центре</a:t>
            </a:r>
            <a:br>
              <a:rPr lang="ru-RU" sz="3600" dirty="0" smtClean="0"/>
            </a:br>
            <a:r>
              <a:rPr lang="ru-RU" sz="3600" dirty="0" smtClean="0"/>
              <a:t>3. Перечень специалистов.</a:t>
            </a:r>
            <a:br>
              <a:rPr lang="ru-RU" sz="3600" dirty="0" smtClean="0"/>
            </a:br>
            <a:r>
              <a:rPr lang="ru-RU" sz="3600" dirty="0" smtClean="0"/>
              <a:t>4. План и график работы консультационного центра, утвержденные приказом руководителя ОО.</a:t>
            </a:r>
            <a:br>
              <a:rPr lang="ru-RU" sz="3600" dirty="0" smtClean="0"/>
            </a:br>
            <a:r>
              <a:rPr lang="ru-RU" sz="3600" dirty="0" smtClean="0"/>
              <a:t>5. Информация на сайте ОО.</a:t>
            </a:r>
            <a:br>
              <a:rPr lang="ru-RU" sz="3600" dirty="0" smtClean="0"/>
            </a:br>
            <a:r>
              <a:rPr lang="ru-RU" sz="3600" dirty="0" smtClean="0"/>
              <a:t>6. Учет детей, получающих дошкольное образование в семейной форме.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/>
              <a:t>Виды помощи родителям, оказываемой консультационными центрами 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психолого-педагогическое консультирование по различным вопросам воспитания, развития и обучения детей дошкольного возраста;</a:t>
            </a:r>
          </a:p>
          <a:p>
            <a:endParaRPr lang="ru-RU" dirty="0" smtClean="0"/>
          </a:p>
          <a:p>
            <a:r>
              <a:rPr lang="ru-RU" dirty="0" smtClean="0"/>
              <a:t>проведение коррекционно-развивающих и логопедических занятий с детьми, психолого-педагогических тренингов и реабилитационных мероприятий;</a:t>
            </a:r>
          </a:p>
          <a:p>
            <a:endParaRPr lang="ru-RU" dirty="0" smtClean="0"/>
          </a:p>
          <a:p>
            <a:r>
              <a:rPr lang="ru-RU" dirty="0" smtClean="0"/>
              <a:t>оказание содействия в социализации детей дошкольного возраста, не посещающих дошкольное образовательное учреждение;</a:t>
            </a:r>
          </a:p>
          <a:p>
            <a:endParaRPr lang="ru-RU" dirty="0" smtClean="0"/>
          </a:p>
          <a:p>
            <a:r>
              <a:rPr lang="ru-RU" dirty="0" smtClean="0"/>
              <a:t>оказание поддержки раннего семейного воспитания.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Мониторинг деятельности консультационных центров в Кировской области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86808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647179"/>
                <a:gridCol w="1798365"/>
                <a:gridCol w="1769562"/>
              </a:tblGrid>
              <a:tr h="54403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Декабрь 2015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Июнь 2016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gridSpan="2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Кол-во обращений в очной форме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2822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3448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Кол-во обращений в дистанционной форме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233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197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1459">
                <a:tc gridSpan="2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Кол-во специалистов,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задействованных в обеспечении деятельности КЦ (штатных/внештатных)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253/11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253/11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rowSpan="3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Кол-во КЦ в Кировской области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При дошкольной ОО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9021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При общеобразовательной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 иных формах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Мониторинг деятельности консультационных центров в Кировской области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86808" cy="5466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571768"/>
                <a:gridCol w="2000264"/>
                <a:gridCol w="2000264"/>
              </a:tblGrid>
              <a:tr h="54403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Декабрь 2015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Июнь 2016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rowSpan="6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Формы оказания помощи на базе КЦ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Консультативная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2051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3360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9021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Диагностическая (логопед, психолог)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625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1120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Психолого-педагогическая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287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1049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Методическая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780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Все формы оказания помощи в соответствии с п.3 ст.64 273-ФЗ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2082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Иные формы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(школа для молодых родителей, социальные акции, групповые собрания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Мониторинг деятельности консультационных центров в Кировской области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86808" cy="551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4000528"/>
                <a:gridCol w="1643074"/>
                <a:gridCol w="1428760"/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Декабрь 2015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Июнь 2016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rowSpan="6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Категории получателей услуг КЦ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Родители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(законные представители)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3635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5487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9021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Родители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(законные представители) несовершеннолетних обучающихся, обеспечивающие получение детьми дошкольного образования в форме семейного образования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Родители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(законные представители) с детьми от 3 до 7 лет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1503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2316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Родители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(законные представители)  с детьми от 3 до 7 лет, не получающими услуги дошкольного образования в образовательной организации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317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653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Родители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(законные представители) с детьми раннего (до 3 лет)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626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887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36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Родители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(законные представители)  с детьми раннего возраста, не получающими услуги дошкольного образования в образовательной организации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434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719                                                                                                                    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Мониторинг деятельности консультационных центров в Кировской области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358246" cy="378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885"/>
                <a:gridCol w="2738046"/>
                <a:gridCol w="1657238"/>
                <a:gridCol w="1441077"/>
              </a:tblGrid>
              <a:tr h="663175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Декабрь 2015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Июнь 2016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0208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Кол-во детей дошкольного возраста охваченных услугами КЦ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От 2 мес. До 3 лет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1060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523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415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От 3 до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7 лет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1820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1074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415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Старше 7 лет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175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1225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1510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Актуальность:</a:t>
            </a:r>
          </a:p>
          <a:p>
            <a:pPr algn="just">
              <a:buNone/>
            </a:pPr>
            <a:r>
              <a:rPr lang="ru-RU" dirty="0" smtClean="0"/>
              <a:t>   Обеспечение </a:t>
            </a:r>
            <a:r>
              <a:rPr lang="ru-RU" dirty="0" smtClean="0"/>
              <a:t>единства и </a:t>
            </a:r>
            <a:r>
              <a:rPr lang="ru-RU" dirty="0" smtClean="0"/>
              <a:t>преемственности семейного </a:t>
            </a:r>
            <a:r>
              <a:rPr lang="ru-RU" dirty="0" smtClean="0"/>
              <a:t>и обще­ственного </a:t>
            </a:r>
            <a:r>
              <a:rPr lang="ru-RU" dirty="0" smtClean="0"/>
              <a:t>воспитания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Основная цель:</a:t>
            </a:r>
          </a:p>
          <a:p>
            <a:pPr>
              <a:buNone/>
            </a:pPr>
            <a:r>
              <a:rPr lang="ru-RU" dirty="0" smtClean="0"/>
              <a:t>    Предоставление </a:t>
            </a:r>
            <a:r>
              <a:rPr lang="ru-RU" dirty="0" smtClean="0"/>
              <a:t>муниципальной услуги по </a:t>
            </a:r>
            <a:r>
              <a:rPr lang="ru-RU" dirty="0" smtClean="0"/>
              <a:t>оказанию консультативной</a:t>
            </a:r>
            <a:r>
              <a:rPr lang="ru-RU" dirty="0" smtClean="0"/>
              <a:t>, методической, </a:t>
            </a:r>
            <a:r>
              <a:rPr lang="ru-RU" dirty="0" err="1" smtClean="0"/>
              <a:t>психолого</a:t>
            </a:r>
            <a:r>
              <a:rPr lang="ru-RU" dirty="0" smtClean="0"/>
              <a:t> – педагогической и </a:t>
            </a:r>
            <a:r>
              <a:rPr lang="ru-RU" dirty="0" smtClean="0"/>
              <a:t>диагностической</a:t>
            </a:r>
            <a:r>
              <a:rPr lang="ru-RU" dirty="0" smtClean="0"/>
              <a:t>  помощи семьям, воспитывающим детей дошкольного возраста на дому, по вопросам воспитания, обучения и развития.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469</Words>
  <PresentationFormat>Экран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 деятельности консультационных центров (пунктов) созданных в образовательных организациях Кировской области</vt:lpstr>
      <vt:lpstr>Нормативно-правовое обеспечение   Закон Российской Федерации от 29.12.2012  № 273-ФЗ  «Об образовании в Российской Федерации» (часть 3 статья 64)    Закон Кировской области от 14.10.2013 № 320-ЗО «Об образовании в Кировской области»  Приказ министерства образования Кировской области от 10.02.2016 № 5-144 «Об оказании методической, психолого-педагогической, диагностической и консультативной помощи родителям (законным представителям), обеспечивающим получение детьми дошкольного образования в форме семейного образования, в дошкольных образовательных и общеобразовательных организациях Кировской области» </vt:lpstr>
      <vt:lpstr>Организация деятельности консультационного центра  1. Устав 2. Положение о консультационном центре 3. Перечень специалистов. 4. План и график работы консультационного центра, утвержденные приказом руководителя ОО. 5. Информация на сайте ОО. 6. Учет детей, получающих дошкольное образование в семейной форме. </vt:lpstr>
      <vt:lpstr>Виды помощи родителям, оказываемой консультационными центрами :</vt:lpstr>
      <vt:lpstr>Мониторинг деятельности консультационных центров в Кировской области</vt:lpstr>
      <vt:lpstr>Мониторинг деятельности консультационных центров в Кировской области</vt:lpstr>
      <vt:lpstr>Мониторинг деятельности консультационных центров в Кировской области</vt:lpstr>
      <vt:lpstr>Мониторинг деятельности консультационных центров в Кировской области</vt:lpstr>
      <vt:lpstr>Слайд 9</vt:lpstr>
      <vt:lpstr>Слайд 10</vt:lpstr>
      <vt:lpstr>Формы работы:</vt:lpstr>
      <vt:lpstr>КОГКУ Центр ППМС помощи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деятельности консультационных центров (пунктов) созданных в образовательных организациях Кировской области</dc:title>
  <dc:creator>Директорр</dc:creator>
  <cp:lastModifiedBy>Директорр</cp:lastModifiedBy>
  <cp:revision>10</cp:revision>
  <dcterms:created xsi:type="dcterms:W3CDTF">2016-09-15T06:06:12Z</dcterms:created>
  <dcterms:modified xsi:type="dcterms:W3CDTF">2016-09-15T07:43:36Z</dcterms:modified>
</cp:coreProperties>
</file>