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90;&#1072;&#1073;&#1083;&#1080;&#1094;&#1099;%20&#1089;&#1088;&#1072;&#1074;&#1085;&#1077;&#1085;&#1080;&#1103;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424936" cy="2255564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СРАВНЕНИЕ УЧЕБНИКОВ </a:t>
            </a:r>
            <a:br>
              <a:rPr lang="ru-RU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АСТРОНОМИИ</a:t>
            </a:r>
            <a:endParaRPr lang="ru-RU" sz="5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79"/>
            <a:ext cx="6400800" cy="88012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АЛЕКСАНДР ПИВОВАРОВ</a:t>
            </a:r>
            <a:endParaRPr lang="ru-RU" sz="28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79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204864"/>
            <a:ext cx="8568952" cy="39212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Любой учебник выполняет несколько дидактических и методических функций: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Организационная функция,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Функция систематизации содержания,</a:t>
            </a:r>
          </a:p>
          <a:p>
            <a:r>
              <a:rPr lang="ru-RU" b="1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Критериальная</a:t>
            </a:r>
            <a:r>
              <a:rPr lang="ru-RU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функция,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Интегративная функция:</a:t>
            </a:r>
          </a:p>
          <a:p>
            <a:pPr lvl="1"/>
            <a:r>
              <a:rPr lang="ru-RU" b="1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Внутрипредметные</a:t>
            </a:r>
            <a:r>
              <a:rPr lang="ru-RU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связи;</a:t>
            </a:r>
          </a:p>
          <a:p>
            <a:pPr lvl="1"/>
            <a:r>
              <a:rPr lang="ru-RU" b="1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Межпредметные</a:t>
            </a:r>
            <a:r>
              <a:rPr lang="ru-RU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связи;</a:t>
            </a:r>
          </a:p>
          <a:p>
            <a:pPr lvl="1"/>
            <a:r>
              <a:rPr lang="ru-RU" b="1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Внутрипредметный</a:t>
            </a:r>
            <a:r>
              <a:rPr lang="ru-RU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перенос,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Мотивационная функция,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 action="ppaction://hlinkfile"/>
              </a:rPr>
              <a:t>Развивающая функция.</a:t>
            </a:r>
            <a:endParaRPr lang="ru-RU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ПАРАМЕТРЫ СРАВНЕНИЯ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22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ДОПОЛНИТЕЛЬНАЯ ЛИТЕРАТУРА: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F:\АП\1 сентября\Астрономия 1_автору2\images\cov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132856"/>
            <a:ext cx="3024336" cy="417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0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</TotalTime>
  <Words>46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СРАВНЕНИЕ УЧЕБНИКОВ  ПО АСТРОНОМИИ</vt:lpstr>
      <vt:lpstr>ПАРАМЕТРЫ СРАВНЕНИЯ</vt:lpstr>
      <vt:lpstr>ДОПОЛНИТЕЛЬНАЯ 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УЧЕБНИКОВ  ПО АСТРОНОМИИ</dc:title>
  <dc:creator>Пивоваров А.А.</dc:creator>
  <cp:lastModifiedBy>1</cp:lastModifiedBy>
  <cp:revision>4</cp:revision>
  <dcterms:created xsi:type="dcterms:W3CDTF">2017-09-27T05:27:51Z</dcterms:created>
  <dcterms:modified xsi:type="dcterms:W3CDTF">2017-09-27T05:55:54Z</dcterms:modified>
</cp:coreProperties>
</file>