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3" r:id="rId3"/>
    <p:sldMasterId id="2147483680" r:id="rId4"/>
    <p:sldMasterId id="2147483682" r:id="rId5"/>
  </p:sldMasterIdLst>
  <p:notesMasterIdLst>
    <p:notesMasterId r:id="rId7"/>
  </p:notesMasterIdLst>
  <p:handoutMasterIdLst>
    <p:handoutMasterId r:id="rId30"/>
  </p:handoutMasterIdLst>
  <p:sldIdLst>
    <p:sldId id="423" r:id="rId6"/>
    <p:sldId id="404" r:id="rId8"/>
    <p:sldId id="391" r:id="rId9"/>
    <p:sldId id="415" r:id="rId10"/>
    <p:sldId id="405" r:id="rId11"/>
    <p:sldId id="419" r:id="rId12"/>
    <p:sldId id="417" r:id="rId13"/>
    <p:sldId id="418" r:id="rId14"/>
    <p:sldId id="406" r:id="rId15"/>
    <p:sldId id="434" r:id="rId16"/>
    <p:sldId id="431" r:id="rId17"/>
    <p:sldId id="429" r:id="rId18"/>
    <p:sldId id="430" r:id="rId19"/>
    <p:sldId id="435" r:id="rId20"/>
    <p:sldId id="438" r:id="rId21"/>
    <p:sldId id="439" r:id="rId22"/>
    <p:sldId id="445" r:id="rId23"/>
    <p:sldId id="450" r:id="rId24"/>
    <p:sldId id="449" r:id="rId25"/>
    <p:sldId id="452" r:id="rId26"/>
    <p:sldId id="451" r:id="rId27"/>
    <p:sldId id="448" r:id="rId28"/>
    <p:sldId id="416"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17632"/>
    <a:srgbClr val="F2F2F2"/>
    <a:srgbClr val="FFEE00"/>
    <a:srgbClr val="73BE64"/>
    <a:srgbClr val="5490CA"/>
    <a:srgbClr val="F9B030"/>
    <a:srgbClr val="525353"/>
    <a:srgbClr val="000000"/>
    <a:srgbClr val="882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3439" autoAdjust="0"/>
  </p:normalViewPr>
  <p:slideViewPr>
    <p:cSldViewPr snapToGrid="0" snapToObjects="1" showGuides="1">
      <p:cViewPr varScale="1">
        <p:scale>
          <a:sx n="72" d="100"/>
          <a:sy n="72" d="100"/>
        </p:scale>
        <p:origin x="1380" y="72"/>
      </p:cViewPr>
      <p:guideLst>
        <p:guide orient="horz" pos="2589"/>
        <p:guide orient="horz" pos="911"/>
        <p:guide orient="horz" pos="1199"/>
        <p:guide orient="horz" pos="1494"/>
        <p:guide orient="horz" pos="143"/>
        <p:guide orient="horz" pos="4175"/>
        <p:guide orient="horz" pos="4001"/>
        <p:guide pos="5518"/>
        <p:guide pos="630"/>
        <p:guide pos="494"/>
        <p:guide pos="5302"/>
      </p:guideLst>
    </p:cSldViewPr>
  </p:slideViewPr>
  <p:outlineViewPr>
    <p:cViewPr>
      <p:scale>
        <a:sx n="33" d="100"/>
        <a:sy n="33" d="100"/>
      </p:scale>
      <p:origin x="0" y="3048"/>
    </p:cViewPr>
  </p:outlineViewPr>
  <p:notesTextViewPr>
    <p:cViewPr>
      <p:scale>
        <a:sx n="100" d="100"/>
        <a:sy n="100" d="100"/>
      </p:scale>
      <p:origin x="0" y="0"/>
    </p:cViewPr>
  </p:notesTextViewPr>
  <p:sorterViewPr>
    <p:cViewPr>
      <p:scale>
        <a:sx n="75" d="100"/>
        <a:sy n="75" d="100"/>
      </p:scale>
      <p:origin x="0" y="132"/>
    </p:cViewPr>
  </p:sorterViewPr>
  <p:notesViewPr>
    <p:cSldViewPr snapToGrid="0" snapToObjects="1" showGuides="1">
      <p:cViewPr varScale="1">
        <p:scale>
          <a:sx n="51" d="100"/>
          <a:sy n="51" d="100"/>
        </p:scale>
        <p:origin x="-176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913877C-3F13-4389-8E6E-3AD1EF082086}"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88682E9A-DBB6-4734-88AB-D0322DDBA119}">
      <dgm:prSet phldrT="[Text]" custT="1"/>
      <dgm:spPr/>
      <dgm:t>
        <a:bodyPr/>
        <a:lstStyle/>
        <a:p>
          <a:r>
            <a:rPr lang="en-US" sz="1200" dirty="0"/>
            <a:t>Exchange Online</a:t>
          </a:r>
        </a:p>
      </dgm:t>
    </dgm:pt>
    <dgm:pt modelId="{A4749971-8C33-4FE5-801F-F70EF766C36B}" cxnId="{BD85C0A0-C8A9-4E89-94C5-9D71733F7A8C}" type="parTrans">
      <dgm:prSet/>
      <dgm:spPr/>
      <dgm:t>
        <a:bodyPr/>
        <a:lstStyle/>
        <a:p>
          <a:endParaRPr lang="en-US" sz="1200"/>
        </a:p>
      </dgm:t>
    </dgm:pt>
    <dgm:pt modelId="{D7C78947-E4E1-45BD-B7D6-F23A989B8F7F}" cxnId="{BD85C0A0-C8A9-4E89-94C5-9D71733F7A8C}" type="sibTrans">
      <dgm:prSet/>
      <dgm:spPr/>
      <dgm:t>
        <a:bodyPr/>
        <a:lstStyle/>
        <a:p>
          <a:endParaRPr lang="en-US" sz="1200"/>
        </a:p>
      </dgm:t>
    </dgm:pt>
    <dgm:pt modelId="{0E37930A-FD44-41AC-BF2B-94457AC02CC3}">
      <dgm:prSet phldrT="[Text]" custT="1"/>
      <dgm:spPr/>
      <dgm:t>
        <a:bodyPr/>
        <a:lstStyle/>
        <a:p>
          <a:r>
            <a:rPr lang="en-US" sz="1200" dirty="0"/>
            <a:t>Skype for business</a:t>
          </a:r>
        </a:p>
      </dgm:t>
    </dgm:pt>
    <dgm:pt modelId="{1A98CCD2-2B80-41F0-A2C0-81CA80FA7FE0}" cxnId="{4CD5D5E8-6828-47FE-98D9-90B884394ABB}" type="parTrans">
      <dgm:prSet/>
      <dgm:spPr/>
      <dgm:t>
        <a:bodyPr/>
        <a:lstStyle/>
        <a:p>
          <a:endParaRPr lang="en-US" sz="1200"/>
        </a:p>
      </dgm:t>
    </dgm:pt>
    <dgm:pt modelId="{2A5A804B-11E0-48AC-9796-1A6387148C5A}" cxnId="{4CD5D5E8-6828-47FE-98D9-90B884394ABB}" type="sibTrans">
      <dgm:prSet/>
      <dgm:spPr/>
      <dgm:t>
        <a:bodyPr/>
        <a:lstStyle/>
        <a:p>
          <a:endParaRPr lang="en-US" sz="1200"/>
        </a:p>
      </dgm:t>
    </dgm:pt>
    <dgm:pt modelId="{09906BFC-F395-4FDD-813F-635E61BEE9BD}">
      <dgm:prSet phldrT="[Text]" custT="1"/>
      <dgm:spPr/>
      <dgm:t>
        <a:bodyPr/>
        <a:lstStyle/>
        <a:p>
          <a:r>
            <a:rPr lang="en-US" sz="1200" dirty="0"/>
            <a:t>SharePoint Online</a:t>
          </a:r>
        </a:p>
      </dgm:t>
    </dgm:pt>
    <dgm:pt modelId="{24EDD1F6-9F7A-4546-A224-D05C74CC6355}" cxnId="{0813E039-596E-4794-BE0F-F6218FC596B1}" type="parTrans">
      <dgm:prSet/>
      <dgm:spPr/>
      <dgm:t>
        <a:bodyPr/>
        <a:lstStyle/>
        <a:p>
          <a:endParaRPr lang="en-US" sz="1200"/>
        </a:p>
      </dgm:t>
    </dgm:pt>
    <dgm:pt modelId="{55396CB3-89AD-40FA-A1D8-DFFD7939D6D2}" cxnId="{0813E039-596E-4794-BE0F-F6218FC596B1}" type="sibTrans">
      <dgm:prSet/>
      <dgm:spPr/>
      <dgm:t>
        <a:bodyPr/>
        <a:lstStyle/>
        <a:p>
          <a:endParaRPr lang="en-US" sz="1200"/>
        </a:p>
      </dgm:t>
    </dgm:pt>
    <dgm:pt modelId="{1B1C0F8B-846C-4492-AFE2-1DF2C29FFF9A}">
      <dgm:prSet phldrT="[Text]" custT="1"/>
      <dgm:spPr/>
      <dgm:t>
        <a:bodyPr/>
        <a:lstStyle/>
        <a:p>
          <a:r>
            <a:rPr lang="en-US" sz="1200" dirty="0"/>
            <a:t>OneDrive</a:t>
          </a:r>
        </a:p>
      </dgm:t>
    </dgm:pt>
    <dgm:pt modelId="{27160937-EFAC-40D1-B04E-682A705C55DD}" cxnId="{A7C151A5-F0AC-4343-8247-1B3BA9E1BADE}" type="parTrans">
      <dgm:prSet/>
      <dgm:spPr/>
      <dgm:t>
        <a:bodyPr/>
        <a:lstStyle/>
        <a:p>
          <a:endParaRPr lang="en-US" sz="1200"/>
        </a:p>
      </dgm:t>
    </dgm:pt>
    <dgm:pt modelId="{032BF2BE-F857-4ECF-A8BC-0BD920D03CA8}" cxnId="{A7C151A5-F0AC-4343-8247-1B3BA9E1BADE}" type="sibTrans">
      <dgm:prSet/>
      <dgm:spPr/>
      <dgm:t>
        <a:bodyPr/>
        <a:lstStyle/>
        <a:p>
          <a:endParaRPr lang="en-US" sz="1200"/>
        </a:p>
      </dgm:t>
    </dgm:pt>
    <dgm:pt modelId="{7C703E49-73ED-40E0-A824-A35391F3DA76}">
      <dgm:prSet phldrT="[Text]" custT="1"/>
      <dgm:spPr/>
      <dgm:t>
        <a:bodyPr/>
        <a:lstStyle/>
        <a:p>
          <a:r>
            <a:rPr lang="en-US" sz="1200" dirty="0"/>
            <a:t>Yammer</a:t>
          </a:r>
        </a:p>
      </dgm:t>
    </dgm:pt>
    <dgm:pt modelId="{E045ADFC-3D25-4FFE-9880-3E6EE8E58BD1}" cxnId="{BDE41B0A-331C-4E64-B334-20F5FA1A6179}" type="parTrans">
      <dgm:prSet/>
      <dgm:spPr/>
      <dgm:t>
        <a:bodyPr/>
        <a:lstStyle/>
        <a:p>
          <a:endParaRPr lang="en-US" sz="1200"/>
        </a:p>
      </dgm:t>
    </dgm:pt>
    <dgm:pt modelId="{6828927B-AABE-4B11-8E10-5011EB0A6C84}" cxnId="{BDE41B0A-331C-4E64-B334-20F5FA1A6179}" type="sibTrans">
      <dgm:prSet/>
      <dgm:spPr/>
      <dgm:t>
        <a:bodyPr/>
        <a:lstStyle/>
        <a:p>
          <a:endParaRPr lang="en-US" sz="1200"/>
        </a:p>
      </dgm:t>
    </dgm:pt>
    <dgm:pt modelId="{53188907-8D27-448C-A5C3-6817FE06BDB9}">
      <dgm:prSet phldrT="[Text]" custT="1"/>
      <dgm:spPr/>
      <dgm:t>
        <a:bodyPr/>
        <a:lstStyle/>
        <a:p>
          <a:r>
            <a:rPr lang="en-US" sz="1200" dirty="0"/>
            <a:t>Office 365 Video</a:t>
          </a:r>
        </a:p>
      </dgm:t>
    </dgm:pt>
    <dgm:pt modelId="{918B691D-4EE9-436D-86DC-AAD3FDD208E6}" cxnId="{D3424E75-963F-44CD-8A58-4233593297E7}" type="parTrans">
      <dgm:prSet/>
      <dgm:spPr/>
      <dgm:t>
        <a:bodyPr/>
        <a:lstStyle/>
        <a:p>
          <a:endParaRPr lang="en-US" sz="1200"/>
        </a:p>
      </dgm:t>
    </dgm:pt>
    <dgm:pt modelId="{83DA2C7F-28CC-4E1D-AE53-F766BA3710CE}" cxnId="{D3424E75-963F-44CD-8A58-4233593297E7}" type="sibTrans">
      <dgm:prSet/>
      <dgm:spPr/>
      <dgm:t>
        <a:bodyPr/>
        <a:lstStyle/>
        <a:p>
          <a:endParaRPr lang="en-US" sz="1200"/>
        </a:p>
      </dgm:t>
    </dgm:pt>
    <dgm:pt modelId="{55DF4168-94D3-4AB8-90E8-411B98EB6D54}">
      <dgm:prSet phldrT="[Text]" custT="1"/>
      <dgm:spPr/>
      <dgm:t>
        <a:bodyPr/>
        <a:lstStyle/>
        <a:p>
          <a:r>
            <a:rPr lang="en-US" sz="1200" dirty="0"/>
            <a:t>Office Online</a:t>
          </a:r>
        </a:p>
      </dgm:t>
    </dgm:pt>
    <dgm:pt modelId="{13E4AD9B-8825-41E4-B41F-ECE9725FBEB7}" cxnId="{F4BC0716-E09B-4B29-A17F-7118A7FD2BA8}" type="parTrans">
      <dgm:prSet/>
      <dgm:spPr/>
      <dgm:t>
        <a:bodyPr/>
        <a:lstStyle/>
        <a:p>
          <a:endParaRPr lang="en-US" sz="1200"/>
        </a:p>
      </dgm:t>
    </dgm:pt>
    <dgm:pt modelId="{2D21F43C-27D1-467D-8C07-9145CB4D5E40}" cxnId="{F4BC0716-E09B-4B29-A17F-7118A7FD2BA8}" type="sibTrans">
      <dgm:prSet/>
      <dgm:spPr/>
      <dgm:t>
        <a:bodyPr/>
        <a:lstStyle/>
        <a:p>
          <a:endParaRPr lang="en-US" sz="1200"/>
        </a:p>
      </dgm:t>
    </dgm:pt>
    <dgm:pt modelId="{3D1139EA-6584-483B-AB33-EF88F2176185}" type="pres">
      <dgm:prSet presAssocID="{1913877C-3F13-4389-8E6E-3AD1EF082086}" presName="Name0" presStyleCnt="0">
        <dgm:presLayoutVars>
          <dgm:dir/>
          <dgm:animLvl val="lvl"/>
          <dgm:resizeHandles/>
        </dgm:presLayoutVars>
      </dgm:prSet>
      <dgm:spPr/>
    </dgm:pt>
    <dgm:pt modelId="{D42B5B0D-D71F-47BA-B908-B08CE23CE814}" type="pres">
      <dgm:prSet presAssocID="{88682E9A-DBB6-4734-88AB-D0322DDBA119}" presName="linNode" presStyleCnt="0"/>
      <dgm:spPr/>
    </dgm:pt>
    <dgm:pt modelId="{5A4902AD-5C0A-4594-AD90-DF98159C6F60}" type="pres">
      <dgm:prSet presAssocID="{88682E9A-DBB6-4734-88AB-D0322DDBA119}" presName="parentShp" presStyleLbl="node1" presStyleIdx="0" presStyleCnt="7">
        <dgm:presLayoutVars>
          <dgm:bulletEnabled val="1"/>
        </dgm:presLayoutVars>
      </dgm:prSet>
      <dgm:spPr/>
    </dgm:pt>
    <dgm:pt modelId="{C34AE9CF-0552-4C83-8F6E-A976AC0A89EB}" type="pres">
      <dgm:prSet presAssocID="{88682E9A-DBB6-4734-88AB-D0322DDBA119}" presName="childShp" presStyleLbl="bgAccFollowNode1" presStyleIdx="0" presStyleCnt="7">
        <dgm:presLayoutVars>
          <dgm:bulletEnabled val="1"/>
        </dgm:presLayoutVars>
      </dgm:prSet>
      <dgm:spPr/>
    </dgm:pt>
    <dgm:pt modelId="{08C324A7-B0C5-43DD-B915-D6C65808AF13}" type="pres">
      <dgm:prSet presAssocID="{D7C78947-E4E1-45BD-B7D6-F23A989B8F7F}" presName="spacing" presStyleCnt="0"/>
      <dgm:spPr/>
    </dgm:pt>
    <dgm:pt modelId="{E9DE75ED-52B4-45CA-919F-0CCEC46058B7}" type="pres">
      <dgm:prSet presAssocID="{0E37930A-FD44-41AC-BF2B-94457AC02CC3}" presName="linNode" presStyleCnt="0"/>
      <dgm:spPr/>
    </dgm:pt>
    <dgm:pt modelId="{0B382CAC-EB97-447F-9B4E-2C864FD4CFB0}" type="pres">
      <dgm:prSet presAssocID="{0E37930A-FD44-41AC-BF2B-94457AC02CC3}" presName="parentShp" presStyleLbl="node1" presStyleIdx="1" presStyleCnt="7">
        <dgm:presLayoutVars>
          <dgm:bulletEnabled val="1"/>
        </dgm:presLayoutVars>
      </dgm:prSet>
      <dgm:spPr/>
    </dgm:pt>
    <dgm:pt modelId="{3260C9CB-97BA-43BE-8522-B14583A2FBB1}" type="pres">
      <dgm:prSet presAssocID="{0E37930A-FD44-41AC-BF2B-94457AC02CC3}" presName="childShp" presStyleLbl="bgAccFollowNode1" presStyleIdx="1" presStyleCnt="7">
        <dgm:presLayoutVars>
          <dgm:bulletEnabled val="1"/>
        </dgm:presLayoutVars>
      </dgm:prSet>
      <dgm:spPr/>
    </dgm:pt>
    <dgm:pt modelId="{A44F1E4E-FB77-42D3-ACD7-279B0F59DA09}" type="pres">
      <dgm:prSet presAssocID="{2A5A804B-11E0-48AC-9796-1A6387148C5A}" presName="spacing" presStyleCnt="0"/>
      <dgm:spPr/>
    </dgm:pt>
    <dgm:pt modelId="{A4F5CD6A-107F-4982-9EE6-B3437A7781D2}" type="pres">
      <dgm:prSet presAssocID="{55DF4168-94D3-4AB8-90E8-411B98EB6D54}" presName="linNode" presStyleCnt="0"/>
      <dgm:spPr/>
    </dgm:pt>
    <dgm:pt modelId="{5D50EF7F-CEDA-49E1-AB67-6EE6F66728B3}" type="pres">
      <dgm:prSet presAssocID="{55DF4168-94D3-4AB8-90E8-411B98EB6D54}" presName="parentShp" presStyleLbl="node1" presStyleIdx="2" presStyleCnt="7">
        <dgm:presLayoutVars>
          <dgm:bulletEnabled val="1"/>
        </dgm:presLayoutVars>
      </dgm:prSet>
      <dgm:spPr/>
    </dgm:pt>
    <dgm:pt modelId="{DEB98DFF-843D-43BA-8C83-38EA562536AF}" type="pres">
      <dgm:prSet presAssocID="{55DF4168-94D3-4AB8-90E8-411B98EB6D54}" presName="childShp" presStyleLbl="bgAccFollowNode1" presStyleIdx="2" presStyleCnt="7">
        <dgm:presLayoutVars>
          <dgm:bulletEnabled val="1"/>
        </dgm:presLayoutVars>
      </dgm:prSet>
      <dgm:spPr/>
    </dgm:pt>
    <dgm:pt modelId="{00BEB7A3-E146-49B6-AE1D-CB5F550177B1}" type="pres">
      <dgm:prSet presAssocID="{2D21F43C-27D1-467D-8C07-9145CB4D5E40}" presName="spacing" presStyleCnt="0"/>
      <dgm:spPr/>
    </dgm:pt>
    <dgm:pt modelId="{D2E46A03-45C3-4AFF-999F-FB773668D08E}" type="pres">
      <dgm:prSet presAssocID="{09906BFC-F395-4FDD-813F-635E61BEE9BD}" presName="linNode" presStyleCnt="0"/>
      <dgm:spPr/>
    </dgm:pt>
    <dgm:pt modelId="{6CA3C58E-72A2-4A0D-B233-4FDFC2B4D60E}" type="pres">
      <dgm:prSet presAssocID="{09906BFC-F395-4FDD-813F-635E61BEE9BD}" presName="parentShp" presStyleLbl="node1" presStyleIdx="3" presStyleCnt="7">
        <dgm:presLayoutVars>
          <dgm:bulletEnabled val="1"/>
        </dgm:presLayoutVars>
      </dgm:prSet>
      <dgm:spPr/>
    </dgm:pt>
    <dgm:pt modelId="{C31952E3-FF89-4F20-B461-29F917E27C6B}" type="pres">
      <dgm:prSet presAssocID="{09906BFC-F395-4FDD-813F-635E61BEE9BD}" presName="childShp" presStyleLbl="bgAccFollowNode1" presStyleIdx="3" presStyleCnt="7">
        <dgm:presLayoutVars>
          <dgm:bulletEnabled val="1"/>
        </dgm:presLayoutVars>
      </dgm:prSet>
      <dgm:spPr/>
    </dgm:pt>
    <dgm:pt modelId="{EB223D68-5756-4689-A33A-4341A85F0BE5}" type="pres">
      <dgm:prSet presAssocID="{55396CB3-89AD-40FA-A1D8-DFFD7939D6D2}" presName="spacing" presStyleCnt="0"/>
      <dgm:spPr/>
    </dgm:pt>
    <dgm:pt modelId="{AFA914CF-277C-4287-B80A-22438E3D6FFC}" type="pres">
      <dgm:prSet presAssocID="{1B1C0F8B-846C-4492-AFE2-1DF2C29FFF9A}" presName="linNode" presStyleCnt="0"/>
      <dgm:spPr/>
    </dgm:pt>
    <dgm:pt modelId="{361EFF55-0268-425C-95DE-CD25BE7CF1C1}" type="pres">
      <dgm:prSet presAssocID="{1B1C0F8B-846C-4492-AFE2-1DF2C29FFF9A}" presName="parentShp" presStyleLbl="node1" presStyleIdx="4" presStyleCnt="7">
        <dgm:presLayoutVars>
          <dgm:bulletEnabled val="1"/>
        </dgm:presLayoutVars>
      </dgm:prSet>
      <dgm:spPr/>
    </dgm:pt>
    <dgm:pt modelId="{4A59C5A0-D5F6-49EB-9627-507918CB2739}" type="pres">
      <dgm:prSet presAssocID="{1B1C0F8B-846C-4492-AFE2-1DF2C29FFF9A}" presName="childShp" presStyleLbl="bgAccFollowNode1" presStyleIdx="4" presStyleCnt="7">
        <dgm:presLayoutVars>
          <dgm:bulletEnabled val="1"/>
        </dgm:presLayoutVars>
      </dgm:prSet>
      <dgm:spPr/>
    </dgm:pt>
    <dgm:pt modelId="{CA8DF3DC-49AC-4431-A073-AFA3BF968BF5}" type="pres">
      <dgm:prSet presAssocID="{032BF2BE-F857-4ECF-A8BC-0BD920D03CA8}" presName="spacing" presStyleCnt="0"/>
      <dgm:spPr/>
    </dgm:pt>
    <dgm:pt modelId="{B42E91C1-8C18-482F-AEAE-222DC7D91A0B}" type="pres">
      <dgm:prSet presAssocID="{7C703E49-73ED-40E0-A824-A35391F3DA76}" presName="linNode" presStyleCnt="0"/>
      <dgm:spPr/>
    </dgm:pt>
    <dgm:pt modelId="{22F77BF9-529E-408E-A943-1B1A37D90DB3}" type="pres">
      <dgm:prSet presAssocID="{7C703E49-73ED-40E0-A824-A35391F3DA76}" presName="parentShp" presStyleLbl="node1" presStyleIdx="5" presStyleCnt="7">
        <dgm:presLayoutVars>
          <dgm:bulletEnabled val="1"/>
        </dgm:presLayoutVars>
      </dgm:prSet>
      <dgm:spPr/>
    </dgm:pt>
    <dgm:pt modelId="{E9DA86BC-F4B8-487E-A387-16C0AF1922C3}" type="pres">
      <dgm:prSet presAssocID="{7C703E49-73ED-40E0-A824-A35391F3DA76}" presName="childShp" presStyleLbl="bgAccFollowNode1" presStyleIdx="5" presStyleCnt="7">
        <dgm:presLayoutVars>
          <dgm:bulletEnabled val="1"/>
        </dgm:presLayoutVars>
      </dgm:prSet>
      <dgm:spPr/>
    </dgm:pt>
    <dgm:pt modelId="{65BE5236-9A0E-4C9A-B85D-53520E450449}" type="pres">
      <dgm:prSet presAssocID="{6828927B-AABE-4B11-8E10-5011EB0A6C84}" presName="spacing" presStyleCnt="0"/>
      <dgm:spPr/>
    </dgm:pt>
    <dgm:pt modelId="{64ACDF65-9B60-432A-B4CD-E90B6CC9AF83}" type="pres">
      <dgm:prSet presAssocID="{53188907-8D27-448C-A5C3-6817FE06BDB9}" presName="linNode" presStyleCnt="0"/>
      <dgm:spPr/>
    </dgm:pt>
    <dgm:pt modelId="{F0B1172A-1454-48F4-93CF-2B53F64AC14B}" type="pres">
      <dgm:prSet presAssocID="{53188907-8D27-448C-A5C3-6817FE06BDB9}" presName="parentShp" presStyleLbl="node1" presStyleIdx="6" presStyleCnt="7">
        <dgm:presLayoutVars>
          <dgm:bulletEnabled val="1"/>
        </dgm:presLayoutVars>
      </dgm:prSet>
      <dgm:spPr/>
    </dgm:pt>
    <dgm:pt modelId="{75076D72-8E35-4875-AAD7-F01F40175C87}" type="pres">
      <dgm:prSet presAssocID="{53188907-8D27-448C-A5C3-6817FE06BDB9}" presName="childShp" presStyleLbl="bgAccFollowNode1" presStyleIdx="6" presStyleCnt="7">
        <dgm:presLayoutVars>
          <dgm:bulletEnabled val="1"/>
        </dgm:presLayoutVars>
      </dgm:prSet>
      <dgm:spPr/>
    </dgm:pt>
  </dgm:ptLst>
  <dgm:cxnLst>
    <dgm:cxn modelId="{BD85C0A0-C8A9-4E89-94C5-9D71733F7A8C}" srcId="{1913877C-3F13-4389-8E6E-3AD1EF082086}" destId="{88682E9A-DBB6-4734-88AB-D0322DDBA119}" srcOrd="0" destOrd="0" parTransId="{A4749971-8C33-4FE5-801F-F70EF766C36B}" sibTransId="{D7C78947-E4E1-45BD-B7D6-F23A989B8F7F}"/>
    <dgm:cxn modelId="{D372EC72-D739-4C41-97F0-A8B9372CB680}" type="presOf" srcId="{09906BFC-F395-4FDD-813F-635E61BEE9BD}" destId="{6CA3C58E-72A2-4A0D-B233-4FDFC2B4D60E}" srcOrd="0" destOrd="0" presId="urn:microsoft.com/office/officeart/2005/8/layout/vList6"/>
    <dgm:cxn modelId="{BDE41B0A-331C-4E64-B334-20F5FA1A6179}" srcId="{1913877C-3F13-4389-8E6E-3AD1EF082086}" destId="{7C703E49-73ED-40E0-A824-A35391F3DA76}" srcOrd="5" destOrd="0" parTransId="{E045ADFC-3D25-4FFE-9880-3E6EE8E58BD1}" sibTransId="{6828927B-AABE-4B11-8E10-5011EB0A6C84}"/>
    <dgm:cxn modelId="{2BF0506B-4FAD-4ECA-B9AE-27FD9E9F913F}" type="presOf" srcId="{1913877C-3F13-4389-8E6E-3AD1EF082086}" destId="{3D1139EA-6584-483B-AB33-EF88F2176185}" srcOrd="0" destOrd="0" presId="urn:microsoft.com/office/officeart/2005/8/layout/vList6"/>
    <dgm:cxn modelId="{C314FE3C-25D7-487A-B071-5CA02D695F55}" type="presOf" srcId="{1B1C0F8B-846C-4492-AFE2-1DF2C29FFF9A}" destId="{361EFF55-0268-425C-95DE-CD25BE7CF1C1}" srcOrd="0" destOrd="0" presId="urn:microsoft.com/office/officeart/2005/8/layout/vList6"/>
    <dgm:cxn modelId="{4CD5D5E8-6828-47FE-98D9-90B884394ABB}" srcId="{1913877C-3F13-4389-8E6E-3AD1EF082086}" destId="{0E37930A-FD44-41AC-BF2B-94457AC02CC3}" srcOrd="1" destOrd="0" parTransId="{1A98CCD2-2B80-41F0-A2C0-81CA80FA7FE0}" sibTransId="{2A5A804B-11E0-48AC-9796-1A6387148C5A}"/>
    <dgm:cxn modelId="{0813E039-596E-4794-BE0F-F6218FC596B1}" srcId="{1913877C-3F13-4389-8E6E-3AD1EF082086}" destId="{09906BFC-F395-4FDD-813F-635E61BEE9BD}" srcOrd="3" destOrd="0" parTransId="{24EDD1F6-9F7A-4546-A224-D05C74CC6355}" sibTransId="{55396CB3-89AD-40FA-A1D8-DFFD7939D6D2}"/>
    <dgm:cxn modelId="{05E8737D-62C1-441C-9B8D-94FE7C16EEF2}" type="presOf" srcId="{55DF4168-94D3-4AB8-90E8-411B98EB6D54}" destId="{5D50EF7F-CEDA-49E1-AB67-6EE6F66728B3}" srcOrd="0" destOrd="0" presId="urn:microsoft.com/office/officeart/2005/8/layout/vList6"/>
    <dgm:cxn modelId="{CE5A9C3E-E0FD-42FB-86E8-6B4AB6D1D503}" type="presOf" srcId="{7C703E49-73ED-40E0-A824-A35391F3DA76}" destId="{22F77BF9-529E-408E-A943-1B1A37D90DB3}" srcOrd="0" destOrd="0" presId="urn:microsoft.com/office/officeart/2005/8/layout/vList6"/>
    <dgm:cxn modelId="{F4BC0716-E09B-4B29-A17F-7118A7FD2BA8}" srcId="{1913877C-3F13-4389-8E6E-3AD1EF082086}" destId="{55DF4168-94D3-4AB8-90E8-411B98EB6D54}" srcOrd="2" destOrd="0" parTransId="{13E4AD9B-8825-41E4-B41F-ECE9725FBEB7}" sibTransId="{2D21F43C-27D1-467D-8C07-9145CB4D5E40}"/>
    <dgm:cxn modelId="{DA0D38ED-9EAF-4C1D-9E49-511488954910}" type="presOf" srcId="{88682E9A-DBB6-4734-88AB-D0322DDBA119}" destId="{5A4902AD-5C0A-4594-AD90-DF98159C6F60}" srcOrd="0" destOrd="0" presId="urn:microsoft.com/office/officeart/2005/8/layout/vList6"/>
    <dgm:cxn modelId="{E80DA869-C3D6-4F26-A613-BBC383922D30}" type="presOf" srcId="{53188907-8D27-448C-A5C3-6817FE06BDB9}" destId="{F0B1172A-1454-48F4-93CF-2B53F64AC14B}" srcOrd="0" destOrd="0" presId="urn:microsoft.com/office/officeart/2005/8/layout/vList6"/>
    <dgm:cxn modelId="{524971C3-99D0-44BB-9E18-6F6341AE0096}" type="presOf" srcId="{0E37930A-FD44-41AC-BF2B-94457AC02CC3}" destId="{0B382CAC-EB97-447F-9B4E-2C864FD4CFB0}" srcOrd="0" destOrd="0" presId="urn:microsoft.com/office/officeart/2005/8/layout/vList6"/>
    <dgm:cxn modelId="{A7C151A5-F0AC-4343-8247-1B3BA9E1BADE}" srcId="{1913877C-3F13-4389-8E6E-3AD1EF082086}" destId="{1B1C0F8B-846C-4492-AFE2-1DF2C29FFF9A}" srcOrd="4" destOrd="0" parTransId="{27160937-EFAC-40D1-B04E-682A705C55DD}" sibTransId="{032BF2BE-F857-4ECF-A8BC-0BD920D03CA8}"/>
    <dgm:cxn modelId="{D3424E75-963F-44CD-8A58-4233593297E7}" srcId="{1913877C-3F13-4389-8E6E-3AD1EF082086}" destId="{53188907-8D27-448C-A5C3-6817FE06BDB9}" srcOrd="6" destOrd="0" parTransId="{918B691D-4EE9-436D-86DC-AAD3FDD208E6}" sibTransId="{83DA2C7F-28CC-4E1D-AE53-F766BA3710CE}"/>
    <dgm:cxn modelId="{E8578ADD-3347-49EE-BFBE-21A864E2DD69}" type="presParOf" srcId="{3D1139EA-6584-483B-AB33-EF88F2176185}" destId="{D42B5B0D-D71F-47BA-B908-B08CE23CE814}" srcOrd="0" destOrd="0" presId="urn:microsoft.com/office/officeart/2005/8/layout/vList6"/>
    <dgm:cxn modelId="{D88A32CC-6408-4D0E-9055-088AA5E2C60A}" type="presParOf" srcId="{D42B5B0D-D71F-47BA-B908-B08CE23CE814}" destId="{5A4902AD-5C0A-4594-AD90-DF98159C6F60}" srcOrd="0" destOrd="0" presId="urn:microsoft.com/office/officeart/2005/8/layout/vList6"/>
    <dgm:cxn modelId="{AE672671-9CDA-428B-9A54-CD3BD93376DD}" type="presParOf" srcId="{D42B5B0D-D71F-47BA-B908-B08CE23CE814}" destId="{C34AE9CF-0552-4C83-8F6E-A976AC0A89EB}" srcOrd="1" destOrd="0" presId="urn:microsoft.com/office/officeart/2005/8/layout/vList6"/>
    <dgm:cxn modelId="{168E4142-C6D1-46E8-8E3F-385A0FA3D572}" type="presParOf" srcId="{3D1139EA-6584-483B-AB33-EF88F2176185}" destId="{08C324A7-B0C5-43DD-B915-D6C65808AF13}" srcOrd="1" destOrd="0" presId="urn:microsoft.com/office/officeart/2005/8/layout/vList6"/>
    <dgm:cxn modelId="{527A8F18-4D53-47E8-A1BE-F35724E97F67}" type="presParOf" srcId="{3D1139EA-6584-483B-AB33-EF88F2176185}" destId="{E9DE75ED-52B4-45CA-919F-0CCEC46058B7}" srcOrd="2" destOrd="0" presId="urn:microsoft.com/office/officeart/2005/8/layout/vList6"/>
    <dgm:cxn modelId="{CAB92A68-40D0-4FB8-8DE7-69B2B0AAFA9A}" type="presParOf" srcId="{E9DE75ED-52B4-45CA-919F-0CCEC46058B7}" destId="{0B382CAC-EB97-447F-9B4E-2C864FD4CFB0}" srcOrd="0" destOrd="0" presId="urn:microsoft.com/office/officeart/2005/8/layout/vList6"/>
    <dgm:cxn modelId="{A6EE70FF-E1C5-4F9E-87A6-A7A7421514BA}" type="presParOf" srcId="{E9DE75ED-52B4-45CA-919F-0CCEC46058B7}" destId="{3260C9CB-97BA-43BE-8522-B14583A2FBB1}" srcOrd="1" destOrd="0" presId="urn:microsoft.com/office/officeart/2005/8/layout/vList6"/>
    <dgm:cxn modelId="{3E5C8D7E-E991-4A5C-A66B-EEEC8103BA15}" type="presParOf" srcId="{3D1139EA-6584-483B-AB33-EF88F2176185}" destId="{A44F1E4E-FB77-42D3-ACD7-279B0F59DA09}" srcOrd="3" destOrd="0" presId="urn:microsoft.com/office/officeart/2005/8/layout/vList6"/>
    <dgm:cxn modelId="{D0305B20-DFA6-493F-8B78-3A5ED932233A}" type="presParOf" srcId="{3D1139EA-6584-483B-AB33-EF88F2176185}" destId="{A4F5CD6A-107F-4982-9EE6-B3437A7781D2}" srcOrd="4" destOrd="0" presId="urn:microsoft.com/office/officeart/2005/8/layout/vList6"/>
    <dgm:cxn modelId="{368DB1A7-BA2A-4F5F-B774-265D249EBC0E}" type="presParOf" srcId="{A4F5CD6A-107F-4982-9EE6-B3437A7781D2}" destId="{5D50EF7F-CEDA-49E1-AB67-6EE6F66728B3}" srcOrd="0" destOrd="0" presId="urn:microsoft.com/office/officeart/2005/8/layout/vList6"/>
    <dgm:cxn modelId="{22EE3F48-9B02-43D2-8B96-BC20755BA0BD}" type="presParOf" srcId="{A4F5CD6A-107F-4982-9EE6-B3437A7781D2}" destId="{DEB98DFF-843D-43BA-8C83-38EA562536AF}" srcOrd="1" destOrd="0" presId="urn:microsoft.com/office/officeart/2005/8/layout/vList6"/>
    <dgm:cxn modelId="{F89D01DB-39C8-4708-802A-F380112F0C43}" type="presParOf" srcId="{3D1139EA-6584-483B-AB33-EF88F2176185}" destId="{00BEB7A3-E146-49B6-AE1D-CB5F550177B1}" srcOrd="5" destOrd="0" presId="urn:microsoft.com/office/officeart/2005/8/layout/vList6"/>
    <dgm:cxn modelId="{31D23035-DE45-4097-A0D5-A5F5C9B18583}" type="presParOf" srcId="{3D1139EA-6584-483B-AB33-EF88F2176185}" destId="{D2E46A03-45C3-4AFF-999F-FB773668D08E}" srcOrd="6" destOrd="0" presId="urn:microsoft.com/office/officeart/2005/8/layout/vList6"/>
    <dgm:cxn modelId="{3B87502B-FF9C-4D92-A95B-2818EE39E60B}" type="presParOf" srcId="{D2E46A03-45C3-4AFF-999F-FB773668D08E}" destId="{6CA3C58E-72A2-4A0D-B233-4FDFC2B4D60E}" srcOrd="0" destOrd="0" presId="urn:microsoft.com/office/officeart/2005/8/layout/vList6"/>
    <dgm:cxn modelId="{4C3799C5-86EC-4898-BDEA-8018AA1D34B7}" type="presParOf" srcId="{D2E46A03-45C3-4AFF-999F-FB773668D08E}" destId="{C31952E3-FF89-4F20-B461-29F917E27C6B}" srcOrd="1" destOrd="0" presId="urn:microsoft.com/office/officeart/2005/8/layout/vList6"/>
    <dgm:cxn modelId="{98334D85-6EA0-43B1-ABDD-1F92206F3588}" type="presParOf" srcId="{3D1139EA-6584-483B-AB33-EF88F2176185}" destId="{EB223D68-5756-4689-A33A-4341A85F0BE5}" srcOrd="7" destOrd="0" presId="urn:microsoft.com/office/officeart/2005/8/layout/vList6"/>
    <dgm:cxn modelId="{E44481C6-96BB-43A5-9043-12DCC5308971}" type="presParOf" srcId="{3D1139EA-6584-483B-AB33-EF88F2176185}" destId="{AFA914CF-277C-4287-B80A-22438E3D6FFC}" srcOrd="8" destOrd="0" presId="urn:microsoft.com/office/officeart/2005/8/layout/vList6"/>
    <dgm:cxn modelId="{44730E23-B15C-460F-9D3C-9A17DDFA6DCE}" type="presParOf" srcId="{AFA914CF-277C-4287-B80A-22438E3D6FFC}" destId="{361EFF55-0268-425C-95DE-CD25BE7CF1C1}" srcOrd="0" destOrd="0" presId="urn:microsoft.com/office/officeart/2005/8/layout/vList6"/>
    <dgm:cxn modelId="{92B03C4C-A0ED-43FA-86E8-6459C96B919C}" type="presParOf" srcId="{AFA914CF-277C-4287-B80A-22438E3D6FFC}" destId="{4A59C5A0-D5F6-49EB-9627-507918CB2739}" srcOrd="1" destOrd="0" presId="urn:microsoft.com/office/officeart/2005/8/layout/vList6"/>
    <dgm:cxn modelId="{4116D16B-90ED-42F2-9D11-660B85A91168}" type="presParOf" srcId="{3D1139EA-6584-483B-AB33-EF88F2176185}" destId="{CA8DF3DC-49AC-4431-A073-AFA3BF968BF5}" srcOrd="9" destOrd="0" presId="urn:microsoft.com/office/officeart/2005/8/layout/vList6"/>
    <dgm:cxn modelId="{9FB33FB3-FCCB-4802-8DB9-F921BE243F10}" type="presParOf" srcId="{3D1139EA-6584-483B-AB33-EF88F2176185}" destId="{B42E91C1-8C18-482F-AEAE-222DC7D91A0B}" srcOrd="10" destOrd="0" presId="urn:microsoft.com/office/officeart/2005/8/layout/vList6"/>
    <dgm:cxn modelId="{7DBCD14F-7F4B-4467-8D2A-6743CCA1A1FD}" type="presParOf" srcId="{B42E91C1-8C18-482F-AEAE-222DC7D91A0B}" destId="{22F77BF9-529E-408E-A943-1B1A37D90DB3}" srcOrd="0" destOrd="0" presId="urn:microsoft.com/office/officeart/2005/8/layout/vList6"/>
    <dgm:cxn modelId="{B4C8110C-9629-4C56-BF1D-63465C94AB86}" type="presParOf" srcId="{B42E91C1-8C18-482F-AEAE-222DC7D91A0B}" destId="{E9DA86BC-F4B8-487E-A387-16C0AF1922C3}" srcOrd="1" destOrd="0" presId="urn:microsoft.com/office/officeart/2005/8/layout/vList6"/>
    <dgm:cxn modelId="{7ABAB6C7-BCD1-4139-AC69-0835A5F6FD57}" type="presParOf" srcId="{3D1139EA-6584-483B-AB33-EF88F2176185}" destId="{65BE5236-9A0E-4C9A-B85D-53520E450449}" srcOrd="11" destOrd="0" presId="urn:microsoft.com/office/officeart/2005/8/layout/vList6"/>
    <dgm:cxn modelId="{C9C62D5F-7093-459B-A286-7B12F65B15F4}" type="presParOf" srcId="{3D1139EA-6584-483B-AB33-EF88F2176185}" destId="{64ACDF65-9B60-432A-B4CD-E90B6CC9AF83}" srcOrd="12" destOrd="0" presId="urn:microsoft.com/office/officeart/2005/8/layout/vList6"/>
    <dgm:cxn modelId="{5F8A077A-4735-4925-B358-825D1BEA8FEF}" type="presParOf" srcId="{64ACDF65-9B60-432A-B4CD-E90B6CC9AF83}" destId="{F0B1172A-1454-48F4-93CF-2B53F64AC14B}" srcOrd="0" destOrd="0" presId="urn:microsoft.com/office/officeart/2005/8/layout/vList6"/>
    <dgm:cxn modelId="{0B96F6DA-A225-438D-8FEB-DC4050D64C1E}" type="presParOf" srcId="{64ACDF65-9B60-432A-B4CD-E90B6CC9AF83}" destId="{75076D72-8E35-4875-AAD7-F01F40175C87}"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B37E7CC2-DDE7-4D3F-88D1-04FF530441B0}"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C667455-352A-4709-B780-7F6D9BBB7421}">
      <dgm:prSet phldrT="[Text]" custT="1"/>
      <dgm:spPr/>
      <dgm:t>
        <a:bodyPr/>
        <a:lstStyle/>
        <a:p>
          <a:r>
            <a:rPr lang="en-US" sz="1200" b="1" dirty="0" err="1">
              <a:latin typeface="Segoe UI"/>
              <a:cs typeface="Segoe UI"/>
            </a:rPr>
            <a:t>Электронная</a:t>
          </a:r>
          <a:r>
            <a:rPr lang="en-US" sz="1200" b="1" dirty="0">
              <a:latin typeface="Segoe UI"/>
              <a:cs typeface="Segoe UI"/>
            </a:rPr>
            <a:t> </a:t>
          </a:r>
          <a:r>
            <a:rPr lang="en-US" sz="1200" b="1" dirty="0" err="1">
              <a:latin typeface="Segoe UI"/>
              <a:cs typeface="Segoe UI"/>
            </a:rPr>
            <a:t>почта</a:t>
          </a:r>
          <a:r>
            <a:rPr lang="en-US" sz="1200" b="1" dirty="0">
              <a:latin typeface="Segoe UI"/>
              <a:cs typeface="Segoe UI"/>
            </a:rPr>
            <a:t>, календарь. </a:t>
          </a:r>
          <a:r>
            <a:rPr lang="en-US" sz="1200" b="1" dirty="0" err="1">
              <a:latin typeface="Segoe UI"/>
              <a:cs typeface="Segoe UI"/>
            </a:rPr>
            <a:t>Контакты</a:t>
          </a:r>
          <a:r>
            <a:rPr lang="en-US" sz="1200" b="1" dirty="0">
              <a:latin typeface="Segoe UI"/>
              <a:cs typeface="Segoe UI"/>
            </a:rPr>
            <a:t>, </a:t>
          </a:r>
          <a:r>
            <a:rPr lang="en-US" sz="1200" b="1" dirty="0" err="1">
              <a:latin typeface="Segoe UI"/>
              <a:cs typeface="Segoe UI"/>
            </a:rPr>
            <a:t>защита</a:t>
          </a:r>
          <a:r>
            <a:rPr lang="en-US" sz="1200" b="1" dirty="0">
              <a:latin typeface="Segoe UI"/>
              <a:cs typeface="Segoe UI"/>
            </a:rPr>
            <a:t> </a:t>
          </a:r>
          <a:r>
            <a:rPr lang="en-US" sz="1200" b="1" dirty="0" err="1">
              <a:latin typeface="Segoe UI"/>
              <a:cs typeface="Segoe UI"/>
            </a:rPr>
            <a:t>от</a:t>
          </a:r>
          <a:r>
            <a:rPr lang="en-US" sz="1200" b="1" dirty="0">
              <a:latin typeface="Segoe UI"/>
              <a:cs typeface="Segoe UI"/>
            </a:rPr>
            <a:t> </a:t>
          </a:r>
          <a:r>
            <a:rPr lang="en-US" sz="1200" b="1" dirty="0" err="1">
              <a:latin typeface="Segoe UI"/>
              <a:cs typeface="Segoe UI"/>
            </a:rPr>
            <a:t>вредоносного</a:t>
          </a:r>
          <a:r>
            <a:rPr lang="en-US" sz="1200" b="1" dirty="0">
              <a:latin typeface="Segoe UI"/>
              <a:cs typeface="Segoe UI"/>
            </a:rPr>
            <a:t> ПО, </a:t>
          </a:r>
          <a:r>
            <a:rPr lang="en-US" sz="1200" b="1" dirty="0" err="1">
              <a:latin typeface="Segoe UI"/>
              <a:cs typeface="Segoe UI"/>
            </a:rPr>
            <a:t>разрешения</a:t>
          </a:r>
          <a:r>
            <a:rPr lang="en-US" sz="1200" b="1" dirty="0">
              <a:latin typeface="Segoe UI"/>
              <a:cs typeface="Segoe UI"/>
            </a:rPr>
            <a:t> </a:t>
          </a:r>
          <a:r>
            <a:rPr lang="en-US" sz="1200" b="1" dirty="0" err="1">
              <a:latin typeface="Segoe UI"/>
              <a:cs typeface="Segoe UI"/>
            </a:rPr>
            <a:t>на</a:t>
          </a:r>
          <a:r>
            <a:rPr lang="en-US" sz="1200" b="1" dirty="0">
              <a:latin typeface="Segoe UI"/>
              <a:cs typeface="Segoe UI"/>
            </a:rPr>
            <a:t> </a:t>
          </a:r>
          <a:r>
            <a:rPr lang="en-US" sz="1200" b="1" dirty="0" err="1">
              <a:latin typeface="Segoe UI"/>
              <a:cs typeface="Segoe UI"/>
            </a:rPr>
            <a:t>основе</a:t>
          </a:r>
          <a:r>
            <a:rPr lang="en-US" sz="1200" b="1" dirty="0">
              <a:latin typeface="Segoe UI"/>
              <a:cs typeface="Segoe UI"/>
            </a:rPr>
            <a:t> </a:t>
          </a:r>
          <a:r>
            <a:rPr lang="en-US" sz="1200" b="1" dirty="0" err="1">
              <a:latin typeface="Segoe UI"/>
              <a:cs typeface="Segoe UI"/>
            </a:rPr>
            <a:t>ролей</a:t>
          </a:r>
          <a:r>
            <a:rPr lang="en-US" sz="1200" b="1" dirty="0">
              <a:latin typeface="Segoe UI"/>
              <a:cs typeface="Segoe UI"/>
            </a:rPr>
            <a:t>, </a:t>
          </a:r>
          <a:r>
            <a:rPr lang="en-US" sz="1200" b="1" dirty="0" err="1">
              <a:latin typeface="Segoe UI"/>
              <a:cs typeface="Segoe UI"/>
            </a:rPr>
            <a:t>управление</a:t>
          </a:r>
          <a:r>
            <a:rPr lang="en-US" sz="1200" b="1" dirty="0">
              <a:latin typeface="Segoe UI"/>
              <a:cs typeface="Segoe UI"/>
            </a:rPr>
            <a:t> </a:t>
          </a:r>
          <a:r>
            <a:rPr lang="en-US" sz="1200" b="1" dirty="0" err="1">
              <a:latin typeface="Segoe UI"/>
              <a:cs typeface="Segoe UI"/>
            </a:rPr>
            <a:t>правами</a:t>
          </a:r>
          <a:r>
            <a:rPr lang="en-US" sz="1200" b="1" dirty="0">
              <a:latin typeface="Segoe UI"/>
              <a:cs typeface="Segoe UI"/>
            </a:rPr>
            <a:t> </a:t>
          </a:r>
          <a:r>
            <a:rPr lang="en-US" sz="1200" b="1" dirty="0" err="1">
              <a:latin typeface="Segoe UI"/>
              <a:cs typeface="Segoe UI"/>
            </a:rPr>
            <a:t>на</a:t>
          </a:r>
          <a:r>
            <a:rPr lang="en-US" sz="1200" b="1" dirty="0">
              <a:latin typeface="Segoe UI"/>
              <a:cs typeface="Segoe UI"/>
            </a:rPr>
            <a:t> </a:t>
          </a:r>
          <a:r>
            <a:rPr lang="en-US" sz="1200" b="1" dirty="0" err="1">
              <a:latin typeface="Segoe UI"/>
              <a:cs typeface="Segoe UI"/>
            </a:rPr>
            <a:t>доступ</a:t>
          </a:r>
          <a:r>
            <a:rPr lang="en-US" sz="1200" b="1" dirty="0">
              <a:latin typeface="Segoe UI"/>
              <a:cs typeface="Segoe UI"/>
            </a:rPr>
            <a:t> к </a:t>
          </a:r>
          <a:r>
            <a:rPr lang="en-US" sz="1200" b="1" dirty="0" err="1">
              <a:latin typeface="Segoe UI"/>
              <a:cs typeface="Segoe UI"/>
            </a:rPr>
            <a:t>данным</a:t>
          </a:r>
          <a:r>
            <a:rPr lang="en-US" sz="1200" b="1" dirty="0">
              <a:latin typeface="Segoe UI"/>
              <a:cs typeface="Segoe UI"/>
            </a:rPr>
            <a:t>, </a:t>
          </a:r>
          <a:r>
            <a:rPr lang="en-US" sz="1200" b="1" dirty="0" err="1">
              <a:latin typeface="Segoe UI"/>
              <a:cs typeface="Segoe UI"/>
            </a:rPr>
            <a:t>почтовый</a:t>
          </a:r>
          <a:r>
            <a:rPr lang="en-US" sz="1200" b="1" dirty="0">
              <a:latin typeface="Segoe UI"/>
              <a:cs typeface="Segoe UI"/>
            </a:rPr>
            <a:t> </a:t>
          </a:r>
          <a:r>
            <a:rPr lang="en-US" sz="1200" b="1" dirty="0" err="1">
              <a:latin typeface="Segoe UI"/>
              <a:cs typeface="Segoe UI"/>
            </a:rPr>
            <a:t>ящик</a:t>
          </a:r>
          <a:r>
            <a:rPr lang="en-US" sz="1200" b="1" dirty="0">
              <a:latin typeface="Segoe UI"/>
              <a:cs typeface="Segoe UI"/>
            </a:rPr>
            <a:t> </a:t>
          </a:r>
          <a:r>
            <a:rPr lang="en-US" sz="1200" b="1" dirty="0" err="1">
              <a:latin typeface="Segoe UI"/>
              <a:cs typeface="Segoe UI"/>
            </a:rPr>
            <a:t>объемом</a:t>
          </a:r>
          <a:r>
            <a:rPr lang="en-US" sz="1200" b="1" dirty="0">
              <a:latin typeface="Segoe UI"/>
              <a:cs typeface="Segoe UI"/>
            </a:rPr>
            <a:t> 50 ГБ</a:t>
          </a:r>
          <a:endParaRPr lang="en-US" sz="1200" dirty="0"/>
        </a:p>
      </dgm:t>
    </dgm:pt>
    <dgm:pt modelId="{D6E97D34-E7A8-447E-9E8F-B2D9BEE17CF7}" cxnId="{78AA7B14-FC34-44B9-BEED-4DF7CE74E782}" type="parTrans">
      <dgm:prSet/>
      <dgm:spPr/>
      <dgm:t>
        <a:bodyPr/>
        <a:lstStyle/>
        <a:p>
          <a:endParaRPr lang="en-US" sz="1200"/>
        </a:p>
      </dgm:t>
    </dgm:pt>
    <dgm:pt modelId="{77B190A3-0C77-4408-8DF4-DCA4E43392ED}" cxnId="{78AA7B14-FC34-44B9-BEED-4DF7CE74E782}" type="sibTrans">
      <dgm:prSet/>
      <dgm:spPr/>
      <dgm:t>
        <a:bodyPr/>
        <a:lstStyle/>
        <a:p>
          <a:endParaRPr lang="en-US" sz="1200"/>
        </a:p>
      </dgm:t>
    </dgm:pt>
    <dgm:pt modelId="{2BC1A2F3-02E5-4444-8EA4-66FF5852643E}">
      <dgm:prSet phldrT="[Text]" custT="1"/>
      <dgm:spPr/>
      <dgm:t>
        <a:bodyPr/>
        <a:lstStyle/>
        <a:p>
          <a:r>
            <a:rPr lang="en-US" sz="1200" b="1" dirty="0" err="1">
              <a:latin typeface="Segoe UI"/>
              <a:cs typeface="Segoe UI"/>
            </a:rPr>
            <a:t>Мгновенные</a:t>
          </a:r>
          <a:r>
            <a:rPr lang="en-US" sz="1200" b="1" dirty="0">
              <a:latin typeface="Segoe UI"/>
              <a:cs typeface="Segoe UI"/>
            </a:rPr>
            <a:t> </a:t>
          </a:r>
          <a:r>
            <a:rPr lang="en-US" sz="1200" b="1" dirty="0" err="1">
              <a:latin typeface="Segoe UI"/>
              <a:cs typeface="Segoe UI"/>
            </a:rPr>
            <a:t>сообщения</a:t>
          </a:r>
          <a:r>
            <a:rPr lang="en-US" sz="1200" b="1" dirty="0">
              <a:latin typeface="Segoe UI"/>
              <a:cs typeface="Segoe UI"/>
            </a:rPr>
            <a:t>, </a:t>
          </a:r>
          <a:r>
            <a:rPr lang="en-US" sz="1200" b="1" dirty="0" err="1">
              <a:latin typeface="Segoe UI"/>
              <a:cs typeface="Segoe UI"/>
            </a:rPr>
            <a:t>присутствие</a:t>
          </a:r>
          <a:r>
            <a:rPr lang="en-US" sz="1200" b="1" dirty="0">
              <a:latin typeface="Segoe UI"/>
              <a:cs typeface="Segoe UI"/>
            </a:rPr>
            <a:t>, </a:t>
          </a:r>
          <a:r>
            <a:rPr lang="en-US" sz="1200" b="1" dirty="0" err="1">
              <a:latin typeface="Segoe UI"/>
              <a:cs typeface="Segoe UI"/>
            </a:rPr>
            <a:t>аудио</a:t>
          </a:r>
          <a:r>
            <a:rPr lang="en-US" sz="1200" b="1" dirty="0">
              <a:latin typeface="Segoe UI"/>
              <a:cs typeface="Segoe UI"/>
            </a:rPr>
            <a:t>- и </a:t>
          </a:r>
          <a:r>
            <a:rPr lang="en-US" sz="1200" b="1" dirty="0" err="1">
              <a:latin typeface="Segoe UI"/>
              <a:cs typeface="Segoe UI"/>
            </a:rPr>
            <a:t>видеоконференции</a:t>
          </a:r>
          <a:r>
            <a:rPr lang="ru-RU" sz="1200" b="1" dirty="0">
              <a:latin typeface="Segoe UI"/>
              <a:cs typeface="Segoe UI"/>
            </a:rPr>
            <a:t>, запись собраний.</a:t>
          </a:r>
          <a:endParaRPr lang="en-US" sz="1200" dirty="0"/>
        </a:p>
      </dgm:t>
    </dgm:pt>
    <dgm:pt modelId="{A93EACF2-1A34-48B9-A9F7-D0D28E8B4A94}" cxnId="{23D05805-CBC7-496E-88CE-0EC8BD1112BE}" type="parTrans">
      <dgm:prSet/>
      <dgm:spPr/>
      <dgm:t>
        <a:bodyPr/>
        <a:lstStyle/>
        <a:p>
          <a:endParaRPr lang="en-US" sz="1200"/>
        </a:p>
      </dgm:t>
    </dgm:pt>
    <dgm:pt modelId="{382D4A1F-3E62-4F59-A24F-9A34B7811AE7}" cxnId="{23D05805-CBC7-496E-88CE-0EC8BD1112BE}" type="sibTrans">
      <dgm:prSet/>
      <dgm:spPr/>
      <dgm:t>
        <a:bodyPr/>
        <a:lstStyle/>
        <a:p>
          <a:endParaRPr lang="en-US" sz="1200"/>
        </a:p>
      </dgm:t>
    </dgm:pt>
    <dgm:pt modelId="{7050976A-E1BB-44FD-BDA0-F312B201F861}">
      <dgm:prSet phldrT="[Text]" custT="1"/>
      <dgm:spPr/>
      <dgm:t>
        <a:bodyPr/>
        <a:lstStyle/>
        <a:p>
          <a:r>
            <a:rPr lang="en-US" sz="1200" b="1" dirty="0">
              <a:latin typeface="Segoe UI"/>
              <a:cs typeface="Segoe UI"/>
            </a:rPr>
            <a:t>Office Web Apps (</a:t>
          </a:r>
          <a:r>
            <a:rPr lang="en-US" sz="1200" b="1" dirty="0" err="1">
              <a:latin typeface="Segoe UI"/>
              <a:cs typeface="Segoe UI"/>
            </a:rPr>
            <a:t>создание</a:t>
          </a:r>
          <a:r>
            <a:rPr lang="en-US" sz="1200" b="1" dirty="0">
              <a:latin typeface="Segoe UI"/>
              <a:cs typeface="Segoe UI"/>
            </a:rPr>
            <a:t>, </a:t>
          </a:r>
          <a:r>
            <a:rPr lang="en-US" sz="1200" b="1" dirty="0" err="1">
              <a:latin typeface="Segoe UI"/>
              <a:cs typeface="Segoe UI"/>
            </a:rPr>
            <a:t>просмотр</a:t>
          </a:r>
          <a:r>
            <a:rPr lang="en-US" sz="1200" b="1" dirty="0">
              <a:latin typeface="Segoe UI"/>
              <a:cs typeface="Segoe UI"/>
            </a:rPr>
            <a:t>, </a:t>
          </a:r>
          <a:r>
            <a:rPr lang="en-US" sz="1200" b="1" dirty="0" err="1">
              <a:latin typeface="Segoe UI"/>
              <a:cs typeface="Segoe UI"/>
            </a:rPr>
            <a:t>редактирование</a:t>
          </a:r>
          <a:r>
            <a:rPr lang="en-US" sz="1200" b="1" dirty="0">
              <a:latin typeface="Segoe UI"/>
              <a:cs typeface="Segoe UI"/>
            </a:rPr>
            <a:t>, </a:t>
          </a:r>
          <a:r>
            <a:rPr lang="en-US" sz="1200" b="1" dirty="0" err="1">
              <a:latin typeface="Segoe UI"/>
              <a:cs typeface="Segoe UI"/>
            </a:rPr>
            <a:t>совместное</a:t>
          </a:r>
          <a:r>
            <a:rPr lang="en-US" sz="1200" b="1" dirty="0">
              <a:latin typeface="Segoe UI"/>
              <a:cs typeface="Segoe UI"/>
            </a:rPr>
            <a:t> </a:t>
          </a:r>
          <a:r>
            <a:rPr lang="en-US" sz="1200" b="1" dirty="0" err="1">
              <a:latin typeface="Segoe UI"/>
              <a:cs typeface="Segoe UI"/>
            </a:rPr>
            <a:t>редактирование</a:t>
          </a:r>
          <a:endParaRPr lang="en-US" sz="1200" dirty="0"/>
        </a:p>
      </dgm:t>
    </dgm:pt>
    <dgm:pt modelId="{3142CD54-A10B-45FF-82DF-7F6D7C383792}" cxnId="{D095284C-BC54-42BF-9404-8761B19C644F}" type="parTrans">
      <dgm:prSet/>
      <dgm:spPr/>
      <dgm:t>
        <a:bodyPr/>
        <a:lstStyle/>
        <a:p>
          <a:endParaRPr lang="en-US" sz="1200"/>
        </a:p>
      </dgm:t>
    </dgm:pt>
    <dgm:pt modelId="{1AEB2771-6359-4665-A90A-199AC9797AAB}" cxnId="{D095284C-BC54-42BF-9404-8761B19C644F}" type="sibTrans">
      <dgm:prSet/>
      <dgm:spPr/>
      <dgm:t>
        <a:bodyPr/>
        <a:lstStyle/>
        <a:p>
          <a:endParaRPr lang="en-US" sz="1200"/>
        </a:p>
      </dgm:t>
    </dgm:pt>
    <dgm:pt modelId="{853CCCD4-A47A-48D9-90A2-355B30ADC0B8}">
      <dgm:prSet phldrT="[Text]" custT="1"/>
      <dgm:spPr/>
      <dgm:t>
        <a:bodyPr/>
        <a:lstStyle/>
        <a:p>
          <a:r>
            <a:rPr lang="en-US" sz="1200" b="1" dirty="0" err="1">
              <a:latin typeface="Segoe UI"/>
              <a:cs typeface="Segoe UI"/>
            </a:rPr>
            <a:t>Совместная</a:t>
          </a:r>
          <a:r>
            <a:rPr lang="en-US" sz="1200" b="1" dirty="0">
              <a:latin typeface="Segoe UI"/>
              <a:cs typeface="Segoe UI"/>
            </a:rPr>
            <a:t> </a:t>
          </a:r>
          <a:r>
            <a:rPr lang="en-US" sz="1200" b="1" dirty="0" err="1">
              <a:latin typeface="Segoe UI"/>
              <a:cs typeface="Segoe UI"/>
            </a:rPr>
            <a:t>работа</a:t>
          </a:r>
          <a:r>
            <a:rPr lang="en-US" sz="1200" b="1" dirty="0">
              <a:latin typeface="Segoe UI"/>
              <a:cs typeface="Segoe UI"/>
            </a:rPr>
            <a:t>, OneDrive (1 TБ), </a:t>
          </a:r>
          <a:r>
            <a:rPr lang="en-US" sz="1200" b="1" dirty="0" err="1">
              <a:latin typeface="Segoe UI"/>
              <a:cs typeface="Segoe UI"/>
            </a:rPr>
            <a:t>сайты</a:t>
          </a:r>
          <a:r>
            <a:rPr lang="en-US" sz="1200" b="1" dirty="0">
              <a:latin typeface="Segoe UI"/>
              <a:cs typeface="Segoe UI"/>
            </a:rPr>
            <a:t> (</a:t>
          </a:r>
          <a:r>
            <a:rPr lang="en-US" sz="1200" b="1" dirty="0" err="1">
              <a:latin typeface="Segoe UI"/>
              <a:cs typeface="Segoe UI"/>
            </a:rPr>
            <a:t>до</a:t>
          </a:r>
          <a:r>
            <a:rPr lang="en-US" sz="1200" b="1" dirty="0">
              <a:latin typeface="Segoe UI"/>
              <a:cs typeface="Segoe UI"/>
            </a:rPr>
            <a:t> 3000), </a:t>
          </a:r>
          <a:r>
            <a:rPr lang="en-US" sz="1200" b="1" dirty="0" err="1">
              <a:latin typeface="Segoe UI"/>
              <a:cs typeface="Segoe UI"/>
            </a:rPr>
            <a:t>каталог</a:t>
          </a:r>
          <a:r>
            <a:rPr lang="en-US" sz="1200" b="1" dirty="0">
              <a:latin typeface="Segoe UI"/>
              <a:cs typeface="Segoe UI"/>
            </a:rPr>
            <a:t> </a:t>
          </a:r>
          <a:r>
            <a:rPr lang="en-US" sz="1200" b="1" dirty="0" err="1">
              <a:latin typeface="Segoe UI"/>
              <a:cs typeface="Segoe UI"/>
            </a:rPr>
            <a:t>приложений</a:t>
          </a:r>
          <a:r>
            <a:rPr lang="en-US" sz="1200" b="1" dirty="0">
              <a:latin typeface="Segoe UI"/>
              <a:cs typeface="Segoe UI"/>
            </a:rPr>
            <a:t>, </a:t>
          </a:r>
          <a:r>
            <a:rPr lang="ru-RU" sz="1200" b="1" dirty="0">
              <a:latin typeface="Segoe UI"/>
              <a:cs typeface="Segoe UI"/>
            </a:rPr>
            <a:t>поиск </a:t>
          </a:r>
          <a:r>
            <a:rPr lang="en-US" sz="1200" b="1" dirty="0" err="1">
              <a:latin typeface="Segoe UI"/>
              <a:cs typeface="Segoe UI"/>
            </a:rPr>
            <a:t>данных</a:t>
          </a:r>
          <a:endParaRPr lang="en-US" sz="1200" dirty="0"/>
        </a:p>
      </dgm:t>
    </dgm:pt>
    <dgm:pt modelId="{AA10E060-EFB0-4497-9AF1-B2FCBE73A36D}" cxnId="{0213B074-F9AB-40C7-9FCB-35F81F47E38B}" type="parTrans">
      <dgm:prSet/>
      <dgm:spPr/>
      <dgm:t>
        <a:bodyPr/>
        <a:lstStyle/>
        <a:p>
          <a:endParaRPr lang="en-US" sz="1200"/>
        </a:p>
      </dgm:t>
    </dgm:pt>
    <dgm:pt modelId="{D1E7D897-2407-4011-AB7C-DD141B5320FA}" cxnId="{0213B074-F9AB-40C7-9FCB-35F81F47E38B}" type="sibTrans">
      <dgm:prSet/>
      <dgm:spPr/>
      <dgm:t>
        <a:bodyPr/>
        <a:lstStyle/>
        <a:p>
          <a:endParaRPr lang="en-US" sz="1200"/>
        </a:p>
      </dgm:t>
    </dgm:pt>
    <dgm:pt modelId="{69CACD11-75EE-4AA3-9B6F-2945E92E6D74}">
      <dgm:prSet custT="1"/>
      <dgm:spPr/>
      <dgm:t>
        <a:bodyPr/>
        <a:lstStyle/>
        <a:p>
          <a:r>
            <a:rPr lang="en-US" sz="1200" b="1" dirty="0">
              <a:latin typeface="Segoe UI"/>
              <a:cs typeface="Segoe UI"/>
            </a:rPr>
            <a:t>Yammer – </a:t>
          </a:r>
          <a:r>
            <a:rPr lang="ru-RU" sz="1200" b="1" dirty="0">
              <a:latin typeface="Segoe UI"/>
              <a:cs typeface="Segoe UI"/>
            </a:rPr>
            <a:t>закрытая управляемая социальная сеть образовательного учреждения и его подразделений</a:t>
          </a:r>
          <a:endParaRPr lang="en-US" sz="1200" dirty="0"/>
        </a:p>
      </dgm:t>
    </dgm:pt>
    <dgm:pt modelId="{2ACD6E29-9F04-4244-BA35-6AD10E5E9386}" cxnId="{739B51EC-12F3-45F2-AA15-3A11D23B8113}" type="parTrans">
      <dgm:prSet/>
      <dgm:spPr/>
      <dgm:t>
        <a:bodyPr/>
        <a:lstStyle/>
        <a:p>
          <a:endParaRPr lang="en-US" sz="1200"/>
        </a:p>
      </dgm:t>
    </dgm:pt>
    <dgm:pt modelId="{93160A5C-B2D4-489B-BBBB-0C2A6DA75A9F}" cxnId="{739B51EC-12F3-45F2-AA15-3A11D23B8113}" type="sibTrans">
      <dgm:prSet/>
      <dgm:spPr/>
      <dgm:t>
        <a:bodyPr/>
        <a:lstStyle/>
        <a:p>
          <a:endParaRPr lang="en-US" sz="1200"/>
        </a:p>
      </dgm:t>
    </dgm:pt>
    <dgm:pt modelId="{200917FD-46EF-4E0D-97AD-1DA82A2A48EA}">
      <dgm:prSet custT="1"/>
      <dgm:spPr/>
      <dgm:t>
        <a:bodyPr/>
        <a:lstStyle/>
        <a:p>
          <a:r>
            <a:rPr lang="en-US" sz="1200" b="1" dirty="0">
              <a:latin typeface="Segoe UI"/>
              <a:cs typeface="Segoe UI"/>
            </a:rPr>
            <a:t>Office 365 </a:t>
          </a:r>
          <a:r>
            <a:rPr lang="ru-RU" sz="1200" b="1" dirty="0">
              <a:latin typeface="Segoe UI"/>
              <a:cs typeface="Segoe UI"/>
            </a:rPr>
            <a:t>Видео - служба потоковой передачи видео для вашей организации </a:t>
          </a:r>
          <a:endParaRPr lang="en-US" sz="1200" dirty="0"/>
        </a:p>
      </dgm:t>
    </dgm:pt>
    <dgm:pt modelId="{E0B67AD7-5596-4284-AA57-26B1F5F23533}" cxnId="{D988CD45-9D01-4B06-8ADC-4FC2B1E5C02A}" type="parTrans">
      <dgm:prSet/>
      <dgm:spPr/>
      <dgm:t>
        <a:bodyPr/>
        <a:lstStyle/>
        <a:p>
          <a:endParaRPr lang="en-US" sz="1200"/>
        </a:p>
      </dgm:t>
    </dgm:pt>
    <dgm:pt modelId="{BEA99009-A252-4CAE-96E6-D3B745100A6E}" cxnId="{D988CD45-9D01-4B06-8ADC-4FC2B1E5C02A}" type="sibTrans">
      <dgm:prSet/>
      <dgm:spPr/>
      <dgm:t>
        <a:bodyPr/>
        <a:lstStyle/>
        <a:p>
          <a:endParaRPr lang="en-US" sz="1200"/>
        </a:p>
      </dgm:t>
    </dgm:pt>
    <dgm:pt modelId="{421369DC-4667-4345-96A9-A50BA4751E1E}" type="pres">
      <dgm:prSet presAssocID="{B37E7CC2-DDE7-4D3F-88D1-04FF530441B0}" presName="Name0" presStyleCnt="0">
        <dgm:presLayoutVars>
          <dgm:chMax val="7"/>
          <dgm:chPref val="7"/>
          <dgm:dir/>
        </dgm:presLayoutVars>
      </dgm:prSet>
      <dgm:spPr/>
    </dgm:pt>
    <dgm:pt modelId="{1693C9A0-F4F7-4F00-89FB-3A6C34C63DA5}" type="pres">
      <dgm:prSet presAssocID="{B37E7CC2-DDE7-4D3F-88D1-04FF530441B0}" presName="Name1" presStyleCnt="0"/>
      <dgm:spPr/>
    </dgm:pt>
    <dgm:pt modelId="{EA12403A-2F2B-4056-A03E-9A83ECB8D675}" type="pres">
      <dgm:prSet presAssocID="{B37E7CC2-DDE7-4D3F-88D1-04FF530441B0}" presName="cycle" presStyleCnt="0"/>
      <dgm:spPr/>
    </dgm:pt>
    <dgm:pt modelId="{8EC85049-1970-44D6-A844-8939B4C80A74}" type="pres">
      <dgm:prSet presAssocID="{B37E7CC2-DDE7-4D3F-88D1-04FF530441B0}" presName="srcNode" presStyleLbl="node1" presStyleIdx="0" presStyleCnt="6"/>
      <dgm:spPr/>
    </dgm:pt>
    <dgm:pt modelId="{02CA7FA1-44FB-4979-B634-611E98055427}" type="pres">
      <dgm:prSet presAssocID="{B37E7CC2-DDE7-4D3F-88D1-04FF530441B0}" presName="conn" presStyleLbl="parChTrans1D2" presStyleIdx="0" presStyleCnt="1"/>
      <dgm:spPr/>
    </dgm:pt>
    <dgm:pt modelId="{ACFAF057-6F3B-447C-8BF3-3BC7E8AE95EB}" type="pres">
      <dgm:prSet presAssocID="{B37E7CC2-DDE7-4D3F-88D1-04FF530441B0}" presName="extraNode" presStyleLbl="node1" presStyleIdx="0" presStyleCnt="6"/>
      <dgm:spPr/>
    </dgm:pt>
    <dgm:pt modelId="{54DEEFBB-38C2-4591-AD7A-A843601506E4}" type="pres">
      <dgm:prSet presAssocID="{B37E7CC2-DDE7-4D3F-88D1-04FF530441B0}" presName="dstNode" presStyleLbl="node1" presStyleIdx="0" presStyleCnt="6"/>
      <dgm:spPr/>
    </dgm:pt>
    <dgm:pt modelId="{A46F2443-3E14-465C-AD0A-9B4DA9D31D95}" type="pres">
      <dgm:prSet presAssocID="{4C667455-352A-4709-B780-7F6D9BBB7421}" presName="text_1" presStyleLbl="node1" presStyleIdx="0" presStyleCnt="6" custScaleX="102051" custScaleY="129015" custLinFactNeighborX="873" custLinFactNeighborY="-34496">
        <dgm:presLayoutVars>
          <dgm:bulletEnabled val="1"/>
        </dgm:presLayoutVars>
      </dgm:prSet>
      <dgm:spPr/>
    </dgm:pt>
    <dgm:pt modelId="{B3299EF3-ED46-44B3-8650-7B88389119D9}" type="pres">
      <dgm:prSet presAssocID="{4C667455-352A-4709-B780-7F6D9BBB7421}" presName="accent_1" presStyleCnt="0"/>
      <dgm:spPr/>
    </dgm:pt>
    <dgm:pt modelId="{3CF29B0A-0CFD-451D-B47B-EF29C45036AC}" type="pres">
      <dgm:prSet presAssocID="{4C667455-352A-4709-B780-7F6D9BBB7421}" presName="accentRepeatNode" presStyleLbl="solidFgAcc1" presStyleIdx="0" presStyleCnt="6" custLinFactNeighborX="-19061" custLinFactNeighborY="-27725"/>
      <dgm:spPr/>
    </dgm:pt>
    <dgm:pt modelId="{5A0B8163-9FB9-4A5B-8ECD-A7062DBDF5E4}" type="pres">
      <dgm:prSet presAssocID="{2BC1A2F3-02E5-4444-8EA4-66FF5852643E}" presName="text_2" presStyleLbl="node1" presStyleIdx="1" presStyleCnt="6" custScaleX="100860" custLinFactNeighborX="1879" custLinFactNeighborY="-34180">
        <dgm:presLayoutVars>
          <dgm:bulletEnabled val="1"/>
        </dgm:presLayoutVars>
      </dgm:prSet>
      <dgm:spPr/>
    </dgm:pt>
    <dgm:pt modelId="{8E66CB32-0A42-4B1E-8092-34AC43263A17}" type="pres">
      <dgm:prSet presAssocID="{2BC1A2F3-02E5-4444-8EA4-66FF5852643E}" presName="accent_2" presStyleCnt="0"/>
      <dgm:spPr/>
    </dgm:pt>
    <dgm:pt modelId="{1ED26D8B-842E-4A53-82AE-414C9A331FC0}" type="pres">
      <dgm:prSet presAssocID="{2BC1A2F3-02E5-4444-8EA4-66FF5852643E}" presName="accentRepeatNode" presStyleLbl="solidFgAcc1" presStyleIdx="1" presStyleCnt="6" custLinFactNeighborX="-6931" custLinFactNeighborY="-25993"/>
      <dgm:spPr/>
    </dgm:pt>
    <dgm:pt modelId="{F0F682AA-1377-4FA9-BC1A-10A797711110}" type="pres">
      <dgm:prSet presAssocID="{7050976A-E1BB-44FD-BDA0-F312B201F861}" presName="text_3" presStyleLbl="node1" presStyleIdx="2" presStyleCnt="6" custScaleX="101768" custLinFactNeighborX="2281" custLinFactNeighborY="-35859">
        <dgm:presLayoutVars>
          <dgm:bulletEnabled val="1"/>
        </dgm:presLayoutVars>
      </dgm:prSet>
      <dgm:spPr/>
    </dgm:pt>
    <dgm:pt modelId="{31AE0E69-22B9-4FE4-8DD4-815AFC5C3E87}" type="pres">
      <dgm:prSet presAssocID="{7050976A-E1BB-44FD-BDA0-F312B201F861}" presName="accent_3" presStyleCnt="0"/>
      <dgm:spPr/>
    </dgm:pt>
    <dgm:pt modelId="{E98C37D7-AB39-4F47-A758-FAC2B926DE2C}" type="pres">
      <dgm:prSet presAssocID="{7050976A-E1BB-44FD-BDA0-F312B201F861}" presName="accentRepeatNode" presStyleLbl="solidFgAcc1" presStyleIdx="2" presStyleCnt="6" custLinFactNeighborX="-5199" custLinFactNeighborY="-25993"/>
      <dgm:spPr/>
    </dgm:pt>
    <dgm:pt modelId="{EA417DDC-0F6A-4C6D-8872-43C3C21A46DB}" type="pres">
      <dgm:prSet presAssocID="{853CCCD4-A47A-48D9-90A2-355B30ADC0B8}" presName="text_4" presStyleLbl="node1" presStyleIdx="3" presStyleCnt="6" custScaleX="99365" custLinFactNeighborX="2877" custLinFactNeighborY="-22220">
        <dgm:presLayoutVars>
          <dgm:bulletEnabled val="1"/>
        </dgm:presLayoutVars>
      </dgm:prSet>
      <dgm:spPr/>
    </dgm:pt>
    <dgm:pt modelId="{A95D34E2-8774-4AF3-AABB-F14B97475F38}" type="pres">
      <dgm:prSet presAssocID="{853CCCD4-A47A-48D9-90A2-355B30ADC0B8}" presName="accent_4" presStyleCnt="0"/>
      <dgm:spPr/>
    </dgm:pt>
    <dgm:pt modelId="{9678DA23-582D-49CD-9B94-B90A0C10A1C8}" type="pres">
      <dgm:prSet presAssocID="{853CCCD4-A47A-48D9-90A2-355B30ADC0B8}" presName="accentRepeatNode" presStyleLbl="solidFgAcc1" presStyleIdx="3" presStyleCnt="6" custAng="21433927" custLinFactNeighborX="-1733" custLinFactNeighborY="-19062"/>
      <dgm:spPr/>
    </dgm:pt>
    <dgm:pt modelId="{6A69DB72-27E1-4160-BF31-62C76F68B876}" type="pres">
      <dgm:prSet presAssocID="{69CACD11-75EE-4AA3-9B6F-2945E92E6D74}" presName="text_5" presStyleLbl="node1" presStyleIdx="4" presStyleCnt="6" custScaleX="99814" custLinFactNeighborX="1347" custLinFactNeighborY="-13706">
        <dgm:presLayoutVars>
          <dgm:bulletEnabled val="1"/>
        </dgm:presLayoutVars>
      </dgm:prSet>
      <dgm:spPr/>
    </dgm:pt>
    <dgm:pt modelId="{981C5985-00D8-45DA-9B50-D66A9926C380}" type="pres">
      <dgm:prSet presAssocID="{69CACD11-75EE-4AA3-9B6F-2945E92E6D74}" presName="accent_5" presStyleCnt="0"/>
      <dgm:spPr/>
    </dgm:pt>
    <dgm:pt modelId="{E3E90EEB-C8A9-44AE-A2E2-00004DDAAFBD}" type="pres">
      <dgm:prSet presAssocID="{69CACD11-75EE-4AA3-9B6F-2945E92E6D74}" presName="accentRepeatNode" presStyleLbl="solidFgAcc1" presStyleIdx="4" presStyleCnt="6" custLinFactNeighborX="8664" custLinFactNeighborY="-13863"/>
      <dgm:spPr/>
    </dgm:pt>
    <dgm:pt modelId="{D5164B9B-D400-4106-A8AB-EA54075934DB}" type="pres">
      <dgm:prSet presAssocID="{200917FD-46EF-4E0D-97AD-1DA82A2A48EA}" presName="text_6" presStyleLbl="node1" presStyleIdx="5" presStyleCnt="6" custScaleX="100070" custLinFactNeighborX="1304" custLinFactNeighborY="4331">
        <dgm:presLayoutVars>
          <dgm:bulletEnabled val="1"/>
        </dgm:presLayoutVars>
      </dgm:prSet>
      <dgm:spPr/>
    </dgm:pt>
    <dgm:pt modelId="{6B5F7D41-A08E-4530-AB88-EB8F68B9E619}" type="pres">
      <dgm:prSet presAssocID="{200917FD-46EF-4E0D-97AD-1DA82A2A48EA}" presName="accent_6" presStyleCnt="0"/>
      <dgm:spPr/>
    </dgm:pt>
    <dgm:pt modelId="{DC4AFDF0-924A-4A30-91FD-02BC509205DE}" type="pres">
      <dgm:prSet presAssocID="{200917FD-46EF-4E0D-97AD-1DA82A2A48EA}" presName="accentRepeatNode" presStyleLbl="solidFgAcc1" presStyleIdx="5" presStyleCnt="6" custLinFactNeighborX="-8664" custLinFactNeighborY="5198"/>
      <dgm:spPr/>
    </dgm:pt>
  </dgm:ptLst>
  <dgm:cxnLst>
    <dgm:cxn modelId="{D095284C-BC54-42BF-9404-8761B19C644F}" srcId="{B37E7CC2-DDE7-4D3F-88D1-04FF530441B0}" destId="{7050976A-E1BB-44FD-BDA0-F312B201F861}" srcOrd="2" destOrd="0" parTransId="{3142CD54-A10B-45FF-82DF-7F6D7C383792}" sibTransId="{1AEB2771-6359-4665-A90A-199AC9797AAB}"/>
    <dgm:cxn modelId="{78AA7B14-FC34-44B9-BEED-4DF7CE74E782}" srcId="{B37E7CC2-DDE7-4D3F-88D1-04FF530441B0}" destId="{4C667455-352A-4709-B780-7F6D9BBB7421}" srcOrd="0" destOrd="0" parTransId="{D6E97D34-E7A8-447E-9E8F-B2D9BEE17CF7}" sibTransId="{77B190A3-0C77-4408-8DF4-DCA4E43392ED}"/>
    <dgm:cxn modelId="{E702917B-CACF-44E0-90DF-735D94819B61}" type="presOf" srcId="{200917FD-46EF-4E0D-97AD-1DA82A2A48EA}" destId="{D5164B9B-D400-4106-A8AB-EA54075934DB}" srcOrd="0" destOrd="0" presId="urn:microsoft.com/office/officeart/2008/layout/VerticalCurvedList"/>
    <dgm:cxn modelId="{D988CD45-9D01-4B06-8ADC-4FC2B1E5C02A}" srcId="{B37E7CC2-DDE7-4D3F-88D1-04FF530441B0}" destId="{200917FD-46EF-4E0D-97AD-1DA82A2A48EA}" srcOrd="5" destOrd="0" parTransId="{E0B67AD7-5596-4284-AA57-26B1F5F23533}" sibTransId="{BEA99009-A252-4CAE-96E6-D3B745100A6E}"/>
    <dgm:cxn modelId="{D458B1A8-B87C-4EDC-8AB1-912F5A9CC5D9}" type="presOf" srcId="{69CACD11-75EE-4AA3-9B6F-2945E92E6D74}" destId="{6A69DB72-27E1-4160-BF31-62C76F68B876}" srcOrd="0" destOrd="0" presId="urn:microsoft.com/office/officeart/2008/layout/VerticalCurvedList"/>
    <dgm:cxn modelId="{238D750D-20B1-4848-AFC1-AED89532EED0}" type="presOf" srcId="{77B190A3-0C77-4408-8DF4-DCA4E43392ED}" destId="{02CA7FA1-44FB-4979-B634-611E98055427}" srcOrd="0" destOrd="0" presId="urn:microsoft.com/office/officeart/2008/layout/VerticalCurvedList"/>
    <dgm:cxn modelId="{F399CDB0-6894-4DD1-B055-BBF66EA0CAA8}" type="presOf" srcId="{B37E7CC2-DDE7-4D3F-88D1-04FF530441B0}" destId="{421369DC-4667-4345-96A9-A50BA4751E1E}" srcOrd="0" destOrd="0" presId="urn:microsoft.com/office/officeart/2008/layout/VerticalCurvedList"/>
    <dgm:cxn modelId="{54FBC42A-37C7-4416-AA78-94911D1F451E}" type="presOf" srcId="{853CCCD4-A47A-48D9-90A2-355B30ADC0B8}" destId="{EA417DDC-0F6A-4C6D-8872-43C3C21A46DB}" srcOrd="0" destOrd="0" presId="urn:microsoft.com/office/officeart/2008/layout/VerticalCurvedList"/>
    <dgm:cxn modelId="{65309653-5A9D-46C4-935A-D746C8BC9522}" type="presOf" srcId="{2BC1A2F3-02E5-4444-8EA4-66FF5852643E}" destId="{5A0B8163-9FB9-4A5B-8ECD-A7062DBDF5E4}" srcOrd="0" destOrd="0" presId="urn:microsoft.com/office/officeart/2008/layout/VerticalCurvedList"/>
    <dgm:cxn modelId="{1705F34D-6328-494B-9108-392F95B68183}" type="presOf" srcId="{4C667455-352A-4709-B780-7F6D9BBB7421}" destId="{A46F2443-3E14-465C-AD0A-9B4DA9D31D95}" srcOrd="0" destOrd="0" presId="urn:microsoft.com/office/officeart/2008/layout/VerticalCurvedList"/>
    <dgm:cxn modelId="{770AB9EE-3FE1-47CC-B87D-30E17501B580}" type="presOf" srcId="{7050976A-E1BB-44FD-BDA0-F312B201F861}" destId="{F0F682AA-1377-4FA9-BC1A-10A797711110}" srcOrd="0" destOrd="0" presId="urn:microsoft.com/office/officeart/2008/layout/VerticalCurvedList"/>
    <dgm:cxn modelId="{739B51EC-12F3-45F2-AA15-3A11D23B8113}" srcId="{B37E7CC2-DDE7-4D3F-88D1-04FF530441B0}" destId="{69CACD11-75EE-4AA3-9B6F-2945E92E6D74}" srcOrd="4" destOrd="0" parTransId="{2ACD6E29-9F04-4244-BA35-6AD10E5E9386}" sibTransId="{93160A5C-B2D4-489B-BBBB-0C2A6DA75A9F}"/>
    <dgm:cxn modelId="{23D05805-CBC7-496E-88CE-0EC8BD1112BE}" srcId="{B37E7CC2-DDE7-4D3F-88D1-04FF530441B0}" destId="{2BC1A2F3-02E5-4444-8EA4-66FF5852643E}" srcOrd="1" destOrd="0" parTransId="{A93EACF2-1A34-48B9-A9F7-D0D28E8B4A94}" sibTransId="{382D4A1F-3E62-4F59-A24F-9A34B7811AE7}"/>
    <dgm:cxn modelId="{0213B074-F9AB-40C7-9FCB-35F81F47E38B}" srcId="{B37E7CC2-DDE7-4D3F-88D1-04FF530441B0}" destId="{853CCCD4-A47A-48D9-90A2-355B30ADC0B8}" srcOrd="3" destOrd="0" parTransId="{AA10E060-EFB0-4497-9AF1-B2FCBE73A36D}" sibTransId="{D1E7D897-2407-4011-AB7C-DD141B5320FA}"/>
    <dgm:cxn modelId="{FA6AC47A-0A7F-4EE8-B1A1-E2B4712B3B02}" type="presParOf" srcId="{421369DC-4667-4345-96A9-A50BA4751E1E}" destId="{1693C9A0-F4F7-4F00-89FB-3A6C34C63DA5}" srcOrd="0" destOrd="0" presId="urn:microsoft.com/office/officeart/2008/layout/VerticalCurvedList"/>
    <dgm:cxn modelId="{72DB8ACD-D19A-4B68-B16A-254839FA56A4}" type="presParOf" srcId="{1693C9A0-F4F7-4F00-89FB-3A6C34C63DA5}" destId="{EA12403A-2F2B-4056-A03E-9A83ECB8D675}" srcOrd="0" destOrd="0" presId="urn:microsoft.com/office/officeart/2008/layout/VerticalCurvedList"/>
    <dgm:cxn modelId="{8ABC294C-A2B6-48A3-B9B3-627B38376428}" type="presParOf" srcId="{EA12403A-2F2B-4056-A03E-9A83ECB8D675}" destId="{8EC85049-1970-44D6-A844-8939B4C80A74}" srcOrd="0" destOrd="0" presId="urn:microsoft.com/office/officeart/2008/layout/VerticalCurvedList"/>
    <dgm:cxn modelId="{9A6FF02A-5CBE-49E4-8617-247F2A3C131A}" type="presParOf" srcId="{EA12403A-2F2B-4056-A03E-9A83ECB8D675}" destId="{02CA7FA1-44FB-4979-B634-611E98055427}" srcOrd="1" destOrd="0" presId="urn:microsoft.com/office/officeart/2008/layout/VerticalCurvedList"/>
    <dgm:cxn modelId="{3F1AD468-353F-42E7-B10F-4597954A3E10}" type="presParOf" srcId="{EA12403A-2F2B-4056-A03E-9A83ECB8D675}" destId="{ACFAF057-6F3B-447C-8BF3-3BC7E8AE95EB}" srcOrd="2" destOrd="0" presId="urn:microsoft.com/office/officeart/2008/layout/VerticalCurvedList"/>
    <dgm:cxn modelId="{8116B396-467A-44B5-B777-D36A8CAC7886}" type="presParOf" srcId="{EA12403A-2F2B-4056-A03E-9A83ECB8D675}" destId="{54DEEFBB-38C2-4591-AD7A-A843601506E4}" srcOrd="3" destOrd="0" presId="urn:microsoft.com/office/officeart/2008/layout/VerticalCurvedList"/>
    <dgm:cxn modelId="{8D2AA066-02BA-4CE0-8545-2D4A3A64B95F}" type="presParOf" srcId="{1693C9A0-F4F7-4F00-89FB-3A6C34C63DA5}" destId="{A46F2443-3E14-465C-AD0A-9B4DA9D31D95}" srcOrd="1" destOrd="0" presId="urn:microsoft.com/office/officeart/2008/layout/VerticalCurvedList"/>
    <dgm:cxn modelId="{E249ECD7-3C4A-4549-8079-A1B7A054C65B}" type="presParOf" srcId="{1693C9A0-F4F7-4F00-89FB-3A6C34C63DA5}" destId="{B3299EF3-ED46-44B3-8650-7B88389119D9}" srcOrd="2" destOrd="0" presId="urn:microsoft.com/office/officeart/2008/layout/VerticalCurvedList"/>
    <dgm:cxn modelId="{718AA875-385F-4C46-85D2-7369CF3ABC27}" type="presParOf" srcId="{B3299EF3-ED46-44B3-8650-7B88389119D9}" destId="{3CF29B0A-0CFD-451D-B47B-EF29C45036AC}" srcOrd="0" destOrd="0" presId="urn:microsoft.com/office/officeart/2008/layout/VerticalCurvedList"/>
    <dgm:cxn modelId="{AF93244B-B832-49CF-B263-B7730F88BDAB}" type="presParOf" srcId="{1693C9A0-F4F7-4F00-89FB-3A6C34C63DA5}" destId="{5A0B8163-9FB9-4A5B-8ECD-A7062DBDF5E4}" srcOrd="3" destOrd="0" presId="urn:microsoft.com/office/officeart/2008/layout/VerticalCurvedList"/>
    <dgm:cxn modelId="{F730C779-B1FD-4479-AEBB-AE2BA83DA9E9}" type="presParOf" srcId="{1693C9A0-F4F7-4F00-89FB-3A6C34C63DA5}" destId="{8E66CB32-0A42-4B1E-8092-34AC43263A17}" srcOrd="4" destOrd="0" presId="urn:microsoft.com/office/officeart/2008/layout/VerticalCurvedList"/>
    <dgm:cxn modelId="{F33DF574-3048-436D-AB98-6531456B1A76}" type="presParOf" srcId="{8E66CB32-0A42-4B1E-8092-34AC43263A17}" destId="{1ED26D8B-842E-4A53-82AE-414C9A331FC0}" srcOrd="0" destOrd="0" presId="urn:microsoft.com/office/officeart/2008/layout/VerticalCurvedList"/>
    <dgm:cxn modelId="{4D5D73C5-7B9A-41CA-A159-707B58B965C9}" type="presParOf" srcId="{1693C9A0-F4F7-4F00-89FB-3A6C34C63DA5}" destId="{F0F682AA-1377-4FA9-BC1A-10A797711110}" srcOrd="5" destOrd="0" presId="urn:microsoft.com/office/officeart/2008/layout/VerticalCurvedList"/>
    <dgm:cxn modelId="{5B1D7892-A1C1-4245-8103-19DF4F3305B1}" type="presParOf" srcId="{1693C9A0-F4F7-4F00-89FB-3A6C34C63DA5}" destId="{31AE0E69-22B9-4FE4-8DD4-815AFC5C3E87}" srcOrd="6" destOrd="0" presId="urn:microsoft.com/office/officeart/2008/layout/VerticalCurvedList"/>
    <dgm:cxn modelId="{E85F39DD-1946-448F-BF70-677D164AD91E}" type="presParOf" srcId="{31AE0E69-22B9-4FE4-8DD4-815AFC5C3E87}" destId="{E98C37D7-AB39-4F47-A758-FAC2B926DE2C}" srcOrd="0" destOrd="0" presId="urn:microsoft.com/office/officeart/2008/layout/VerticalCurvedList"/>
    <dgm:cxn modelId="{1ACC9010-59CE-4B0B-AB24-53E0CB87B3B0}" type="presParOf" srcId="{1693C9A0-F4F7-4F00-89FB-3A6C34C63DA5}" destId="{EA417DDC-0F6A-4C6D-8872-43C3C21A46DB}" srcOrd="7" destOrd="0" presId="urn:microsoft.com/office/officeart/2008/layout/VerticalCurvedList"/>
    <dgm:cxn modelId="{A3439A08-3824-4AF9-9BF6-5E7861726004}" type="presParOf" srcId="{1693C9A0-F4F7-4F00-89FB-3A6C34C63DA5}" destId="{A95D34E2-8774-4AF3-AABB-F14B97475F38}" srcOrd="8" destOrd="0" presId="urn:microsoft.com/office/officeart/2008/layout/VerticalCurvedList"/>
    <dgm:cxn modelId="{B14AC7CA-0650-472B-A9AC-AC9A9064F828}" type="presParOf" srcId="{A95D34E2-8774-4AF3-AABB-F14B97475F38}" destId="{9678DA23-582D-49CD-9B94-B90A0C10A1C8}" srcOrd="0" destOrd="0" presId="urn:microsoft.com/office/officeart/2008/layout/VerticalCurvedList"/>
    <dgm:cxn modelId="{73C3D7EB-2D0E-41A5-AE5A-74F758509C8A}" type="presParOf" srcId="{1693C9A0-F4F7-4F00-89FB-3A6C34C63DA5}" destId="{6A69DB72-27E1-4160-BF31-62C76F68B876}" srcOrd="9" destOrd="0" presId="urn:microsoft.com/office/officeart/2008/layout/VerticalCurvedList"/>
    <dgm:cxn modelId="{3EA725E4-7974-4B86-8C68-DBF576793DD6}" type="presParOf" srcId="{1693C9A0-F4F7-4F00-89FB-3A6C34C63DA5}" destId="{981C5985-00D8-45DA-9B50-D66A9926C380}" srcOrd="10" destOrd="0" presId="urn:microsoft.com/office/officeart/2008/layout/VerticalCurvedList"/>
    <dgm:cxn modelId="{1BEC365D-A218-44D3-AA90-34EEFC37DA1A}" type="presParOf" srcId="{981C5985-00D8-45DA-9B50-D66A9926C380}" destId="{E3E90EEB-C8A9-44AE-A2E2-00004DDAAFBD}" srcOrd="0" destOrd="0" presId="urn:microsoft.com/office/officeart/2008/layout/VerticalCurvedList"/>
    <dgm:cxn modelId="{8E1594A2-9D45-47EF-822E-7B73816162B3}" type="presParOf" srcId="{1693C9A0-F4F7-4F00-89FB-3A6C34C63DA5}" destId="{D5164B9B-D400-4106-A8AB-EA54075934DB}" srcOrd="11" destOrd="0" presId="urn:microsoft.com/office/officeart/2008/layout/VerticalCurvedList"/>
    <dgm:cxn modelId="{0757816A-1E1B-4AB4-A1C7-41CE3383D2BE}" type="presParOf" srcId="{1693C9A0-F4F7-4F00-89FB-3A6C34C63DA5}" destId="{6B5F7D41-A08E-4530-AB88-EB8F68B9E619}" srcOrd="12" destOrd="0" presId="urn:microsoft.com/office/officeart/2008/layout/VerticalCurvedList"/>
    <dgm:cxn modelId="{B9E93409-C909-49F3-B9DC-975897F0B69C}" type="presParOf" srcId="{6B5F7D41-A08E-4530-AB88-EB8F68B9E619}" destId="{DC4AFDF0-924A-4A30-91FD-02BC509205DE}" srcOrd="0" destOrd="0" presId="urn:microsoft.com/office/officeart/2008/layout/VerticalCurvedList"/>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AE9CF-0552-4C83-8F6E-A976AC0A89EB}">
      <dsp:nvSpPr>
        <dsp:cNvPr id="0" name=""/>
        <dsp:cNvSpPr/>
      </dsp:nvSpPr>
      <dsp:spPr>
        <a:xfrm>
          <a:off x="1109583" y="2790"/>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902AD-5C0A-4594-AD90-DF98159C6F60}">
      <dsp:nvSpPr>
        <dsp:cNvPr id="0" name=""/>
        <dsp:cNvSpPr/>
      </dsp:nvSpPr>
      <dsp:spPr>
        <a:xfrm>
          <a:off x="0" y="2790"/>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Exchange Online</a:t>
          </a:r>
        </a:p>
      </dsp:txBody>
      <dsp:txXfrm>
        <a:off x="20358" y="23148"/>
        <a:ext cx="1068867" cy="376318"/>
      </dsp:txXfrm>
    </dsp:sp>
    <dsp:sp modelId="{3260C9CB-97BA-43BE-8522-B14583A2FBB1}">
      <dsp:nvSpPr>
        <dsp:cNvPr id="0" name=""/>
        <dsp:cNvSpPr/>
      </dsp:nvSpPr>
      <dsp:spPr>
        <a:xfrm>
          <a:off x="1109583" y="461528"/>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382CAC-EB97-447F-9B4E-2C864FD4CFB0}">
      <dsp:nvSpPr>
        <dsp:cNvPr id="0" name=""/>
        <dsp:cNvSpPr/>
      </dsp:nvSpPr>
      <dsp:spPr>
        <a:xfrm>
          <a:off x="0" y="461528"/>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Skype for business</a:t>
          </a:r>
        </a:p>
      </dsp:txBody>
      <dsp:txXfrm>
        <a:off x="20358" y="481886"/>
        <a:ext cx="1068867" cy="376318"/>
      </dsp:txXfrm>
    </dsp:sp>
    <dsp:sp modelId="{DEB98DFF-843D-43BA-8C83-38EA562536AF}">
      <dsp:nvSpPr>
        <dsp:cNvPr id="0" name=""/>
        <dsp:cNvSpPr/>
      </dsp:nvSpPr>
      <dsp:spPr>
        <a:xfrm>
          <a:off x="1109583" y="920266"/>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50EF7F-CEDA-49E1-AB67-6EE6F66728B3}">
      <dsp:nvSpPr>
        <dsp:cNvPr id="0" name=""/>
        <dsp:cNvSpPr/>
      </dsp:nvSpPr>
      <dsp:spPr>
        <a:xfrm>
          <a:off x="0" y="920266"/>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Office Online</a:t>
          </a:r>
        </a:p>
      </dsp:txBody>
      <dsp:txXfrm>
        <a:off x="20358" y="940624"/>
        <a:ext cx="1068867" cy="376318"/>
      </dsp:txXfrm>
    </dsp:sp>
    <dsp:sp modelId="{C31952E3-FF89-4F20-B461-29F917E27C6B}">
      <dsp:nvSpPr>
        <dsp:cNvPr id="0" name=""/>
        <dsp:cNvSpPr/>
      </dsp:nvSpPr>
      <dsp:spPr>
        <a:xfrm>
          <a:off x="1109583" y="1379003"/>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3C58E-72A2-4A0D-B233-4FDFC2B4D60E}">
      <dsp:nvSpPr>
        <dsp:cNvPr id="0" name=""/>
        <dsp:cNvSpPr/>
      </dsp:nvSpPr>
      <dsp:spPr>
        <a:xfrm>
          <a:off x="0" y="1379003"/>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SharePoint Online</a:t>
          </a:r>
        </a:p>
      </dsp:txBody>
      <dsp:txXfrm>
        <a:off x="20358" y="1399361"/>
        <a:ext cx="1068867" cy="376318"/>
      </dsp:txXfrm>
    </dsp:sp>
    <dsp:sp modelId="{4A59C5A0-D5F6-49EB-9627-507918CB2739}">
      <dsp:nvSpPr>
        <dsp:cNvPr id="0" name=""/>
        <dsp:cNvSpPr/>
      </dsp:nvSpPr>
      <dsp:spPr>
        <a:xfrm>
          <a:off x="1109583" y="1837741"/>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EFF55-0268-425C-95DE-CD25BE7CF1C1}">
      <dsp:nvSpPr>
        <dsp:cNvPr id="0" name=""/>
        <dsp:cNvSpPr/>
      </dsp:nvSpPr>
      <dsp:spPr>
        <a:xfrm>
          <a:off x="0" y="1837741"/>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OneDrive</a:t>
          </a:r>
        </a:p>
      </dsp:txBody>
      <dsp:txXfrm>
        <a:off x="20358" y="1858099"/>
        <a:ext cx="1068867" cy="376318"/>
      </dsp:txXfrm>
    </dsp:sp>
    <dsp:sp modelId="{E9DA86BC-F4B8-487E-A387-16C0AF1922C3}">
      <dsp:nvSpPr>
        <dsp:cNvPr id="0" name=""/>
        <dsp:cNvSpPr/>
      </dsp:nvSpPr>
      <dsp:spPr>
        <a:xfrm>
          <a:off x="1109583" y="2296479"/>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77BF9-529E-408E-A943-1B1A37D90DB3}">
      <dsp:nvSpPr>
        <dsp:cNvPr id="0" name=""/>
        <dsp:cNvSpPr/>
      </dsp:nvSpPr>
      <dsp:spPr>
        <a:xfrm>
          <a:off x="0" y="2296479"/>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Yammer</a:t>
          </a:r>
        </a:p>
      </dsp:txBody>
      <dsp:txXfrm>
        <a:off x="20358" y="2316837"/>
        <a:ext cx="1068867" cy="376318"/>
      </dsp:txXfrm>
    </dsp:sp>
    <dsp:sp modelId="{75076D72-8E35-4875-AAD7-F01F40175C87}">
      <dsp:nvSpPr>
        <dsp:cNvPr id="0" name=""/>
        <dsp:cNvSpPr/>
      </dsp:nvSpPr>
      <dsp:spPr>
        <a:xfrm>
          <a:off x="1109583" y="2755217"/>
          <a:ext cx="1664375" cy="417034"/>
        </a:xfrm>
        <a:prstGeom prst="rightArrow">
          <a:avLst>
            <a:gd name="adj1" fmla="val 75000"/>
            <a:gd name="adj2" fmla="val 50000"/>
          </a:avLst>
        </a:prstGeom>
        <a:solidFill>
          <a:schemeClr val="accent6">
            <a:alpha val="90000"/>
            <a:tint val="40000"/>
            <a:hueOff val="0"/>
            <a:satOff val="0"/>
            <a:lumOff val="0"/>
            <a:alphaOff val="0"/>
          </a:schemeClr>
        </a:solidFill>
        <a:ln w="381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1172A-1454-48F4-93CF-2B53F64AC14B}">
      <dsp:nvSpPr>
        <dsp:cNvPr id="0" name=""/>
        <dsp:cNvSpPr/>
      </dsp:nvSpPr>
      <dsp:spPr>
        <a:xfrm>
          <a:off x="0" y="2755217"/>
          <a:ext cx="1109583" cy="4170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Office 365 Video</a:t>
          </a:r>
        </a:p>
      </dsp:txBody>
      <dsp:txXfrm>
        <a:off x="20358" y="2775575"/>
        <a:ext cx="1068867" cy="376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7FA1-44FB-4979-B634-611E98055427}">
      <dsp:nvSpPr>
        <dsp:cNvPr id="0" name=""/>
        <dsp:cNvSpPr/>
      </dsp:nvSpPr>
      <dsp:spPr>
        <a:xfrm>
          <a:off x="-4800045" y="-731239"/>
          <a:ext cx="5682477" cy="5682477"/>
        </a:xfrm>
        <a:prstGeom prst="blockArc">
          <a:avLst>
            <a:gd name="adj1" fmla="val 18900000"/>
            <a:gd name="adj2" fmla="val 2700000"/>
            <a:gd name="adj3" fmla="val 380"/>
          </a:avLst>
        </a:prstGeom>
        <a:noFill/>
        <a:ln w="381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F2443-3E14-465C-AD0A-9B4DA9D31D95}">
      <dsp:nvSpPr>
        <dsp:cNvPr id="0" name=""/>
        <dsp:cNvSpPr/>
      </dsp:nvSpPr>
      <dsp:spPr>
        <a:xfrm>
          <a:off x="281078" y="4511"/>
          <a:ext cx="5814921" cy="573189"/>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Segoe UI"/>
              <a:cs typeface="Segoe UI"/>
            </a:rPr>
            <a:t>Электронная</a:t>
          </a:r>
          <a:r>
            <a:rPr lang="en-US" sz="1200" b="1" kern="1200" dirty="0">
              <a:latin typeface="Segoe UI"/>
              <a:cs typeface="Segoe UI"/>
            </a:rPr>
            <a:t> </a:t>
          </a:r>
          <a:r>
            <a:rPr lang="en-US" sz="1200" b="1" kern="1200" dirty="0" err="1">
              <a:latin typeface="Segoe UI"/>
              <a:cs typeface="Segoe UI"/>
            </a:rPr>
            <a:t>почта</a:t>
          </a:r>
          <a:r>
            <a:rPr lang="en-US" sz="1200" b="1" kern="1200" dirty="0">
              <a:latin typeface="Segoe UI"/>
              <a:cs typeface="Segoe UI"/>
            </a:rPr>
            <a:t>, календарь. </a:t>
          </a:r>
          <a:r>
            <a:rPr lang="en-US" sz="1200" b="1" kern="1200" dirty="0" err="1">
              <a:latin typeface="Segoe UI"/>
              <a:cs typeface="Segoe UI"/>
            </a:rPr>
            <a:t>Контакты</a:t>
          </a:r>
          <a:r>
            <a:rPr lang="en-US" sz="1200" b="1" kern="1200" dirty="0">
              <a:latin typeface="Segoe UI"/>
              <a:cs typeface="Segoe UI"/>
            </a:rPr>
            <a:t>, </a:t>
          </a:r>
          <a:r>
            <a:rPr lang="en-US" sz="1200" b="1" kern="1200" dirty="0" err="1">
              <a:latin typeface="Segoe UI"/>
              <a:cs typeface="Segoe UI"/>
            </a:rPr>
            <a:t>защита</a:t>
          </a:r>
          <a:r>
            <a:rPr lang="en-US" sz="1200" b="1" kern="1200" dirty="0">
              <a:latin typeface="Segoe UI"/>
              <a:cs typeface="Segoe UI"/>
            </a:rPr>
            <a:t> </a:t>
          </a:r>
          <a:r>
            <a:rPr lang="en-US" sz="1200" b="1" kern="1200" dirty="0" err="1">
              <a:latin typeface="Segoe UI"/>
              <a:cs typeface="Segoe UI"/>
            </a:rPr>
            <a:t>от</a:t>
          </a:r>
          <a:r>
            <a:rPr lang="en-US" sz="1200" b="1" kern="1200" dirty="0">
              <a:latin typeface="Segoe UI"/>
              <a:cs typeface="Segoe UI"/>
            </a:rPr>
            <a:t> </a:t>
          </a:r>
          <a:r>
            <a:rPr lang="en-US" sz="1200" b="1" kern="1200" dirty="0" err="1">
              <a:latin typeface="Segoe UI"/>
              <a:cs typeface="Segoe UI"/>
            </a:rPr>
            <a:t>вредоносного</a:t>
          </a:r>
          <a:r>
            <a:rPr lang="en-US" sz="1200" b="1" kern="1200" dirty="0">
              <a:latin typeface="Segoe UI"/>
              <a:cs typeface="Segoe UI"/>
            </a:rPr>
            <a:t> ПО, </a:t>
          </a:r>
          <a:r>
            <a:rPr lang="en-US" sz="1200" b="1" kern="1200" dirty="0" err="1">
              <a:latin typeface="Segoe UI"/>
              <a:cs typeface="Segoe UI"/>
            </a:rPr>
            <a:t>разрешения</a:t>
          </a:r>
          <a:r>
            <a:rPr lang="en-US" sz="1200" b="1" kern="1200" dirty="0">
              <a:latin typeface="Segoe UI"/>
              <a:cs typeface="Segoe UI"/>
            </a:rPr>
            <a:t> </a:t>
          </a:r>
          <a:r>
            <a:rPr lang="en-US" sz="1200" b="1" kern="1200" dirty="0" err="1">
              <a:latin typeface="Segoe UI"/>
              <a:cs typeface="Segoe UI"/>
            </a:rPr>
            <a:t>на</a:t>
          </a:r>
          <a:r>
            <a:rPr lang="en-US" sz="1200" b="1" kern="1200" dirty="0">
              <a:latin typeface="Segoe UI"/>
              <a:cs typeface="Segoe UI"/>
            </a:rPr>
            <a:t> </a:t>
          </a:r>
          <a:r>
            <a:rPr lang="en-US" sz="1200" b="1" kern="1200" dirty="0" err="1">
              <a:latin typeface="Segoe UI"/>
              <a:cs typeface="Segoe UI"/>
            </a:rPr>
            <a:t>основе</a:t>
          </a:r>
          <a:r>
            <a:rPr lang="en-US" sz="1200" b="1" kern="1200" dirty="0">
              <a:latin typeface="Segoe UI"/>
              <a:cs typeface="Segoe UI"/>
            </a:rPr>
            <a:t> </a:t>
          </a:r>
          <a:r>
            <a:rPr lang="en-US" sz="1200" b="1" kern="1200" dirty="0" err="1">
              <a:latin typeface="Segoe UI"/>
              <a:cs typeface="Segoe UI"/>
            </a:rPr>
            <a:t>ролей</a:t>
          </a:r>
          <a:r>
            <a:rPr lang="en-US" sz="1200" b="1" kern="1200" dirty="0">
              <a:latin typeface="Segoe UI"/>
              <a:cs typeface="Segoe UI"/>
            </a:rPr>
            <a:t>, </a:t>
          </a:r>
          <a:r>
            <a:rPr lang="en-US" sz="1200" b="1" kern="1200" dirty="0" err="1">
              <a:latin typeface="Segoe UI"/>
              <a:cs typeface="Segoe UI"/>
            </a:rPr>
            <a:t>управление</a:t>
          </a:r>
          <a:r>
            <a:rPr lang="en-US" sz="1200" b="1" kern="1200" dirty="0">
              <a:latin typeface="Segoe UI"/>
              <a:cs typeface="Segoe UI"/>
            </a:rPr>
            <a:t> </a:t>
          </a:r>
          <a:r>
            <a:rPr lang="en-US" sz="1200" b="1" kern="1200" dirty="0" err="1">
              <a:latin typeface="Segoe UI"/>
              <a:cs typeface="Segoe UI"/>
            </a:rPr>
            <a:t>правами</a:t>
          </a:r>
          <a:r>
            <a:rPr lang="en-US" sz="1200" b="1" kern="1200" dirty="0">
              <a:latin typeface="Segoe UI"/>
              <a:cs typeface="Segoe UI"/>
            </a:rPr>
            <a:t> </a:t>
          </a:r>
          <a:r>
            <a:rPr lang="en-US" sz="1200" b="1" kern="1200" dirty="0" err="1">
              <a:latin typeface="Segoe UI"/>
              <a:cs typeface="Segoe UI"/>
            </a:rPr>
            <a:t>на</a:t>
          </a:r>
          <a:r>
            <a:rPr lang="en-US" sz="1200" b="1" kern="1200" dirty="0">
              <a:latin typeface="Segoe UI"/>
              <a:cs typeface="Segoe UI"/>
            </a:rPr>
            <a:t> </a:t>
          </a:r>
          <a:r>
            <a:rPr lang="en-US" sz="1200" b="1" kern="1200" dirty="0" err="1">
              <a:latin typeface="Segoe UI"/>
              <a:cs typeface="Segoe UI"/>
            </a:rPr>
            <a:t>доступ</a:t>
          </a:r>
          <a:r>
            <a:rPr lang="en-US" sz="1200" b="1" kern="1200" dirty="0">
              <a:latin typeface="Segoe UI"/>
              <a:cs typeface="Segoe UI"/>
            </a:rPr>
            <a:t> к </a:t>
          </a:r>
          <a:r>
            <a:rPr lang="en-US" sz="1200" b="1" kern="1200" dirty="0" err="1">
              <a:latin typeface="Segoe UI"/>
              <a:cs typeface="Segoe UI"/>
            </a:rPr>
            <a:t>данным</a:t>
          </a:r>
          <a:r>
            <a:rPr lang="en-US" sz="1200" b="1" kern="1200" dirty="0">
              <a:latin typeface="Segoe UI"/>
              <a:cs typeface="Segoe UI"/>
            </a:rPr>
            <a:t>, </a:t>
          </a:r>
          <a:r>
            <a:rPr lang="en-US" sz="1200" b="1" kern="1200" dirty="0" err="1">
              <a:latin typeface="Segoe UI"/>
              <a:cs typeface="Segoe UI"/>
            </a:rPr>
            <a:t>почтовый</a:t>
          </a:r>
          <a:r>
            <a:rPr lang="en-US" sz="1200" b="1" kern="1200" dirty="0">
              <a:latin typeface="Segoe UI"/>
              <a:cs typeface="Segoe UI"/>
            </a:rPr>
            <a:t> </a:t>
          </a:r>
          <a:r>
            <a:rPr lang="en-US" sz="1200" b="1" kern="1200" dirty="0" err="1">
              <a:latin typeface="Segoe UI"/>
              <a:cs typeface="Segoe UI"/>
            </a:rPr>
            <a:t>ящик</a:t>
          </a:r>
          <a:r>
            <a:rPr lang="en-US" sz="1200" b="1" kern="1200" dirty="0">
              <a:latin typeface="Segoe UI"/>
              <a:cs typeface="Segoe UI"/>
            </a:rPr>
            <a:t> </a:t>
          </a:r>
          <a:r>
            <a:rPr lang="en-US" sz="1200" b="1" kern="1200" dirty="0" err="1">
              <a:latin typeface="Segoe UI"/>
              <a:cs typeface="Segoe UI"/>
            </a:rPr>
            <a:t>объемом</a:t>
          </a:r>
          <a:r>
            <a:rPr lang="en-US" sz="1200" b="1" kern="1200" dirty="0">
              <a:latin typeface="Segoe UI"/>
              <a:cs typeface="Segoe UI"/>
            </a:rPr>
            <a:t> 50 ГБ</a:t>
          </a:r>
          <a:endParaRPr lang="en-US" sz="1200" kern="1200" dirty="0"/>
        </a:p>
      </dsp:txBody>
      <dsp:txXfrm>
        <a:off x="281078" y="4511"/>
        <a:ext cx="5814921" cy="573189"/>
      </dsp:txXfrm>
    </dsp:sp>
    <dsp:sp modelId="{3CF29B0A-0CFD-451D-B47B-EF29C45036AC}">
      <dsp:nvSpPr>
        <dsp:cNvPr id="0" name=""/>
        <dsp:cNvSpPr/>
      </dsp:nvSpPr>
      <dsp:spPr>
        <a:xfrm>
          <a:off x="0" y="12718"/>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B8163-9FB9-4A5B-8ECD-A7062DBDF5E4}">
      <dsp:nvSpPr>
        <dsp:cNvPr id="0" name=""/>
        <dsp:cNvSpPr/>
      </dsp:nvSpPr>
      <dsp:spPr>
        <a:xfrm>
          <a:off x="717537" y="736707"/>
          <a:ext cx="5378462" cy="4442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Segoe UI"/>
              <a:cs typeface="Segoe UI"/>
            </a:rPr>
            <a:t>Мгновенные</a:t>
          </a:r>
          <a:r>
            <a:rPr lang="en-US" sz="1200" b="1" kern="1200" dirty="0">
              <a:latin typeface="Segoe UI"/>
              <a:cs typeface="Segoe UI"/>
            </a:rPr>
            <a:t> </a:t>
          </a:r>
          <a:r>
            <a:rPr lang="en-US" sz="1200" b="1" kern="1200" dirty="0" err="1">
              <a:latin typeface="Segoe UI"/>
              <a:cs typeface="Segoe UI"/>
            </a:rPr>
            <a:t>сообщения</a:t>
          </a:r>
          <a:r>
            <a:rPr lang="en-US" sz="1200" b="1" kern="1200" dirty="0">
              <a:latin typeface="Segoe UI"/>
              <a:cs typeface="Segoe UI"/>
            </a:rPr>
            <a:t>, </a:t>
          </a:r>
          <a:r>
            <a:rPr lang="en-US" sz="1200" b="1" kern="1200" dirty="0" err="1">
              <a:latin typeface="Segoe UI"/>
              <a:cs typeface="Segoe UI"/>
            </a:rPr>
            <a:t>присутствие</a:t>
          </a:r>
          <a:r>
            <a:rPr lang="en-US" sz="1200" b="1" kern="1200" dirty="0">
              <a:latin typeface="Segoe UI"/>
              <a:cs typeface="Segoe UI"/>
            </a:rPr>
            <a:t>, </a:t>
          </a:r>
          <a:r>
            <a:rPr lang="en-US" sz="1200" b="1" kern="1200" dirty="0" err="1">
              <a:latin typeface="Segoe UI"/>
              <a:cs typeface="Segoe UI"/>
            </a:rPr>
            <a:t>аудио</a:t>
          </a:r>
          <a:r>
            <a:rPr lang="en-US" sz="1200" b="1" kern="1200" dirty="0">
              <a:latin typeface="Segoe UI"/>
              <a:cs typeface="Segoe UI"/>
            </a:rPr>
            <a:t>- и </a:t>
          </a:r>
          <a:r>
            <a:rPr lang="en-US" sz="1200" b="1" kern="1200" dirty="0" err="1">
              <a:latin typeface="Segoe UI"/>
              <a:cs typeface="Segoe UI"/>
            </a:rPr>
            <a:t>видеоконференции</a:t>
          </a:r>
          <a:r>
            <a:rPr lang="ru-RU" sz="1200" b="1" kern="1200" dirty="0">
              <a:latin typeface="Segoe UI"/>
              <a:cs typeface="Segoe UI"/>
            </a:rPr>
            <a:t>, запись собраний.</a:t>
          </a:r>
          <a:endParaRPr lang="en-US" sz="1200" kern="1200" dirty="0"/>
        </a:p>
      </dsp:txBody>
      <dsp:txXfrm>
        <a:off x="717537" y="736707"/>
        <a:ext cx="5378462" cy="444281"/>
      </dsp:txXfrm>
    </dsp:sp>
    <dsp:sp modelId="{1ED26D8B-842E-4A53-82AE-414C9A331FC0}">
      <dsp:nvSpPr>
        <dsp:cNvPr id="0" name=""/>
        <dsp:cNvSpPr/>
      </dsp:nvSpPr>
      <dsp:spPr>
        <a:xfrm>
          <a:off x="360363" y="688675"/>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682AA-1377-4FA9-BC1A-10A797711110}">
      <dsp:nvSpPr>
        <dsp:cNvPr id="0" name=""/>
        <dsp:cNvSpPr/>
      </dsp:nvSpPr>
      <dsp:spPr>
        <a:xfrm>
          <a:off x="839183" y="1395585"/>
          <a:ext cx="5256816" cy="4442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Segoe UI"/>
              <a:cs typeface="Segoe UI"/>
            </a:rPr>
            <a:t>Office Web Apps (</a:t>
          </a:r>
          <a:r>
            <a:rPr lang="en-US" sz="1200" b="1" kern="1200" dirty="0" err="1">
              <a:latin typeface="Segoe UI"/>
              <a:cs typeface="Segoe UI"/>
            </a:rPr>
            <a:t>создание</a:t>
          </a:r>
          <a:r>
            <a:rPr lang="en-US" sz="1200" b="1" kern="1200" dirty="0">
              <a:latin typeface="Segoe UI"/>
              <a:cs typeface="Segoe UI"/>
            </a:rPr>
            <a:t>, </a:t>
          </a:r>
          <a:r>
            <a:rPr lang="en-US" sz="1200" b="1" kern="1200" dirty="0" err="1">
              <a:latin typeface="Segoe UI"/>
              <a:cs typeface="Segoe UI"/>
            </a:rPr>
            <a:t>просмотр</a:t>
          </a:r>
          <a:r>
            <a:rPr lang="en-US" sz="1200" b="1" kern="1200" dirty="0">
              <a:latin typeface="Segoe UI"/>
              <a:cs typeface="Segoe UI"/>
            </a:rPr>
            <a:t>, </a:t>
          </a:r>
          <a:r>
            <a:rPr lang="en-US" sz="1200" b="1" kern="1200" dirty="0" err="1">
              <a:latin typeface="Segoe UI"/>
              <a:cs typeface="Segoe UI"/>
            </a:rPr>
            <a:t>редактирование</a:t>
          </a:r>
          <a:r>
            <a:rPr lang="en-US" sz="1200" b="1" kern="1200" dirty="0">
              <a:latin typeface="Segoe UI"/>
              <a:cs typeface="Segoe UI"/>
            </a:rPr>
            <a:t>, </a:t>
          </a:r>
          <a:r>
            <a:rPr lang="en-US" sz="1200" b="1" kern="1200" dirty="0" err="1">
              <a:latin typeface="Segoe UI"/>
              <a:cs typeface="Segoe UI"/>
            </a:rPr>
            <a:t>совместное</a:t>
          </a:r>
          <a:r>
            <a:rPr lang="en-US" sz="1200" b="1" kern="1200" dirty="0">
              <a:latin typeface="Segoe UI"/>
              <a:cs typeface="Segoe UI"/>
            </a:rPr>
            <a:t> </a:t>
          </a:r>
          <a:r>
            <a:rPr lang="en-US" sz="1200" b="1" kern="1200" dirty="0" err="1">
              <a:latin typeface="Segoe UI"/>
              <a:cs typeface="Segoe UI"/>
            </a:rPr>
            <a:t>редактирование</a:t>
          </a:r>
          <a:endParaRPr lang="en-US" sz="1200" kern="1200" dirty="0"/>
        </a:p>
      </dsp:txBody>
      <dsp:txXfrm>
        <a:off x="839183" y="1395585"/>
        <a:ext cx="5256816" cy="444281"/>
      </dsp:txXfrm>
    </dsp:sp>
    <dsp:sp modelId="{E98C37D7-AB39-4F47-A758-FAC2B926DE2C}">
      <dsp:nvSpPr>
        <dsp:cNvPr id="0" name=""/>
        <dsp:cNvSpPr/>
      </dsp:nvSpPr>
      <dsp:spPr>
        <a:xfrm>
          <a:off x="537093" y="1355012"/>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17DDC-0F6A-4C6D-8872-43C3C21A46DB}">
      <dsp:nvSpPr>
        <dsp:cNvPr id="0" name=""/>
        <dsp:cNvSpPr/>
      </dsp:nvSpPr>
      <dsp:spPr>
        <a:xfrm>
          <a:off x="963310" y="2122096"/>
          <a:ext cx="5132689" cy="4442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latin typeface="Segoe UI"/>
              <a:cs typeface="Segoe UI"/>
            </a:rPr>
            <a:t>Совместная</a:t>
          </a:r>
          <a:r>
            <a:rPr lang="en-US" sz="1200" b="1" kern="1200" dirty="0">
              <a:latin typeface="Segoe UI"/>
              <a:cs typeface="Segoe UI"/>
            </a:rPr>
            <a:t> </a:t>
          </a:r>
          <a:r>
            <a:rPr lang="en-US" sz="1200" b="1" kern="1200" dirty="0" err="1">
              <a:latin typeface="Segoe UI"/>
              <a:cs typeface="Segoe UI"/>
            </a:rPr>
            <a:t>работа</a:t>
          </a:r>
          <a:r>
            <a:rPr lang="en-US" sz="1200" b="1" kern="1200" dirty="0">
              <a:latin typeface="Segoe UI"/>
              <a:cs typeface="Segoe UI"/>
            </a:rPr>
            <a:t>, OneDrive (1 TБ), </a:t>
          </a:r>
          <a:r>
            <a:rPr lang="en-US" sz="1200" b="1" kern="1200" dirty="0" err="1">
              <a:latin typeface="Segoe UI"/>
              <a:cs typeface="Segoe UI"/>
            </a:rPr>
            <a:t>сайты</a:t>
          </a:r>
          <a:r>
            <a:rPr lang="en-US" sz="1200" b="1" kern="1200" dirty="0">
              <a:latin typeface="Segoe UI"/>
              <a:cs typeface="Segoe UI"/>
            </a:rPr>
            <a:t> (</a:t>
          </a:r>
          <a:r>
            <a:rPr lang="en-US" sz="1200" b="1" kern="1200" dirty="0" err="1">
              <a:latin typeface="Segoe UI"/>
              <a:cs typeface="Segoe UI"/>
            </a:rPr>
            <a:t>до</a:t>
          </a:r>
          <a:r>
            <a:rPr lang="en-US" sz="1200" b="1" kern="1200" dirty="0">
              <a:latin typeface="Segoe UI"/>
              <a:cs typeface="Segoe UI"/>
            </a:rPr>
            <a:t> 3000), </a:t>
          </a:r>
          <a:r>
            <a:rPr lang="en-US" sz="1200" b="1" kern="1200" dirty="0" err="1">
              <a:latin typeface="Segoe UI"/>
              <a:cs typeface="Segoe UI"/>
            </a:rPr>
            <a:t>каталог</a:t>
          </a:r>
          <a:r>
            <a:rPr lang="en-US" sz="1200" b="1" kern="1200" dirty="0">
              <a:latin typeface="Segoe UI"/>
              <a:cs typeface="Segoe UI"/>
            </a:rPr>
            <a:t> </a:t>
          </a:r>
          <a:r>
            <a:rPr lang="en-US" sz="1200" b="1" kern="1200" dirty="0" err="1">
              <a:latin typeface="Segoe UI"/>
              <a:cs typeface="Segoe UI"/>
            </a:rPr>
            <a:t>приложений</a:t>
          </a:r>
          <a:r>
            <a:rPr lang="en-US" sz="1200" b="1" kern="1200" dirty="0">
              <a:latin typeface="Segoe UI"/>
              <a:cs typeface="Segoe UI"/>
            </a:rPr>
            <a:t>, </a:t>
          </a:r>
          <a:r>
            <a:rPr lang="ru-RU" sz="1200" b="1" kern="1200" dirty="0">
              <a:latin typeface="Segoe UI"/>
              <a:cs typeface="Segoe UI"/>
            </a:rPr>
            <a:t>поиск </a:t>
          </a:r>
          <a:r>
            <a:rPr lang="en-US" sz="1200" b="1" kern="1200" dirty="0" err="1">
              <a:latin typeface="Segoe UI"/>
              <a:cs typeface="Segoe UI"/>
            </a:rPr>
            <a:t>данных</a:t>
          </a:r>
          <a:endParaRPr lang="en-US" sz="1200" kern="1200" dirty="0"/>
        </a:p>
      </dsp:txBody>
      <dsp:txXfrm>
        <a:off x="963310" y="2122096"/>
        <a:ext cx="5132689" cy="444281"/>
      </dsp:txXfrm>
    </dsp:sp>
    <dsp:sp modelId="{9678DA23-582D-49CD-9B94-B90A0C10A1C8}">
      <dsp:nvSpPr>
        <dsp:cNvPr id="0" name=""/>
        <dsp:cNvSpPr/>
      </dsp:nvSpPr>
      <dsp:spPr>
        <a:xfrm rot="21433927">
          <a:off x="556342" y="2059419"/>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DB72-27E1-4160-BF31-62C76F68B876}">
      <dsp:nvSpPr>
        <dsp:cNvPr id="0" name=""/>
        <dsp:cNvSpPr/>
      </dsp:nvSpPr>
      <dsp:spPr>
        <a:xfrm>
          <a:off x="753319" y="2826260"/>
          <a:ext cx="5322683" cy="4442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Segoe UI"/>
              <a:cs typeface="Segoe UI"/>
            </a:rPr>
            <a:t>Yammer – </a:t>
          </a:r>
          <a:r>
            <a:rPr lang="ru-RU" sz="1200" b="1" kern="1200" dirty="0">
              <a:latin typeface="Segoe UI"/>
              <a:cs typeface="Segoe UI"/>
            </a:rPr>
            <a:t>закрытая управляемая социальная сеть образовательного учреждения и его подразделений</a:t>
          </a:r>
          <a:endParaRPr lang="en-US" sz="1200" kern="1200" dirty="0"/>
        </a:p>
      </dsp:txBody>
      <dsp:txXfrm>
        <a:off x="753319" y="2826260"/>
        <a:ext cx="5322683" cy="444281"/>
      </dsp:txXfrm>
    </dsp:sp>
    <dsp:sp modelId="{E3E90EEB-C8A9-44AE-A2E2-00004DDAAFBD}">
      <dsp:nvSpPr>
        <dsp:cNvPr id="0" name=""/>
        <dsp:cNvSpPr/>
      </dsp:nvSpPr>
      <dsp:spPr>
        <a:xfrm>
          <a:off x="446970" y="2754630"/>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64B9B-D400-4106-A8AB-EA54075934DB}">
      <dsp:nvSpPr>
        <dsp:cNvPr id="0" name=""/>
        <dsp:cNvSpPr/>
      </dsp:nvSpPr>
      <dsp:spPr>
        <a:xfrm>
          <a:off x="383386" y="3572733"/>
          <a:ext cx="5702042" cy="4442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648"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a:latin typeface="Segoe UI"/>
              <a:cs typeface="Segoe UI"/>
            </a:rPr>
            <a:t>Office 365 </a:t>
          </a:r>
          <a:r>
            <a:rPr lang="ru-RU" sz="1200" b="1" kern="1200" dirty="0">
              <a:latin typeface="Segoe UI"/>
              <a:cs typeface="Segoe UI"/>
            </a:rPr>
            <a:t>Видео - служба потоковой передачи видео для вашей организации </a:t>
          </a:r>
          <a:endParaRPr lang="en-US" sz="1200" kern="1200" dirty="0"/>
        </a:p>
      </dsp:txBody>
      <dsp:txXfrm>
        <a:off x="383386" y="3572733"/>
        <a:ext cx="5702042" cy="444281"/>
      </dsp:txXfrm>
    </dsp:sp>
    <dsp:sp modelId="{DC4AFDF0-924A-4A30-91FD-02BC509205DE}">
      <dsp:nvSpPr>
        <dsp:cNvPr id="0" name=""/>
        <dsp:cNvSpPr/>
      </dsp:nvSpPr>
      <dsp:spPr>
        <a:xfrm>
          <a:off x="0" y="3526823"/>
          <a:ext cx="555351" cy="555351"/>
        </a:xfrm>
        <a:prstGeom prst="ellipse">
          <a:avLst/>
        </a:prstGeom>
        <a:solidFill>
          <a:schemeClr val="lt1">
            <a:hueOff val="0"/>
            <a:satOff val="0"/>
            <a:lumOff val="0"/>
            <a:alphaOff val="0"/>
          </a:schemeClr>
        </a:solidFill>
        <a:ln w="381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03EF946A-B13A-42AE-B374-9948A476A893}" type="datetimeFigureOut">
              <a:rPr lang="en-US" smtClean="0"/>
            </a:fld>
            <a:endParaRPr lang="en-US" dirty="0"/>
          </a:p>
        </p:txBody>
      </p:sp>
      <p:sp>
        <p:nvSpPr>
          <p:cNvPr id="6"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r>
              <a:rPr lang="en-US" dirty="0"/>
              <a:t>Industry EDU Full</a:t>
            </a:r>
          </a:p>
        </p:txBody>
      </p:sp>
      <p:sp>
        <p:nvSpPr>
          <p:cNvPr id="7" name="Slide Number Placeholder 6"/>
          <p:cNvSpPr>
            <a:spLocks noGrp="1"/>
          </p:cNvSpPr>
          <p:nvPr>
            <p:ph type="sldNum" sz="quarter" idx="3"/>
          </p:nvPr>
        </p:nvSpPr>
        <p:spPr>
          <a:xfrm>
            <a:off x="6606438" y="9119474"/>
            <a:ext cx="707069" cy="480060"/>
          </a:xfrm>
          <a:prstGeom prst="rect">
            <a:avLst/>
          </a:prstGeom>
        </p:spPr>
        <p:txBody>
          <a:bodyPr vert="horz" lIns="96656" tIns="48328" rIns="96656" bIns="48328" rtlCol="0" anchor="b"/>
          <a:lstStyle>
            <a:lvl1pPr algn="r">
              <a:defRPr sz="1200"/>
            </a:lvl1pPr>
          </a:lstStyle>
          <a:p>
            <a:fld id="{537ED7AC-D90E-44FA-813E-55CE8F1A06C9}" type="slidenum">
              <a:rPr lang="en-US" smtClean="0"/>
            </a:fld>
            <a:endParaRPr lang="en-US" dirty="0"/>
          </a:p>
        </p:txBody>
      </p:sp>
      <p:sp>
        <p:nvSpPr>
          <p:cNvPr id="8" name="Footer Placeholder 5"/>
          <p:cNvSpPr>
            <a:spLocks noGrp="1"/>
          </p:cNvSpPr>
          <p:nvPr>
            <p:ph type="ftr" sz="quarter" idx="2"/>
          </p:nvPr>
        </p:nvSpPr>
        <p:spPr>
          <a:xfrm>
            <a:off x="0" y="9119474"/>
            <a:ext cx="6583680" cy="480060"/>
          </a:xfrm>
          <a:prstGeom prst="rect">
            <a:avLst/>
          </a:prstGeom>
        </p:spPr>
        <p:txBody>
          <a:bodyPr vert="horz" lIns="96656" tIns="48328" rIns="96656" bIns="48328" rtlCol="0" anchor="b"/>
          <a:lstStyle>
            <a:lvl1pPr algn="l">
              <a:defRPr sz="500">
                <a:latin typeface="Segoe" pitchFamily="34" charset="0"/>
              </a:defRPr>
            </a:lvl1pPr>
          </a:lstStyle>
          <a:p>
            <a:r>
              <a:rPr lang="en-US"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endParaRPr lang="en-US" dirty="0">
              <a:solidFill>
                <a:srgbClr val="000000"/>
              </a:solidFill>
              <a:latin typeface="Segoe UI" pitchFamily="34" charset="0"/>
            </a:endParaRP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B2DD74BE-6F41-4145-A2AA-C514B0A50D0A}" type="datetimeFigureOut">
              <a:rPr lang="en-US" smtClean="0"/>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8"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r>
              <a:rPr lang="en-US" dirty="0"/>
              <a:t>Industry EDU Full</a:t>
            </a:r>
          </a:p>
        </p:txBody>
      </p:sp>
      <p:sp>
        <p:nvSpPr>
          <p:cNvPr id="9" name="Slide Number Placeholder 6"/>
          <p:cNvSpPr>
            <a:spLocks noGrp="1"/>
          </p:cNvSpPr>
          <p:nvPr>
            <p:ph type="sldNum" sz="quarter" idx="5"/>
          </p:nvPr>
        </p:nvSpPr>
        <p:spPr>
          <a:xfrm>
            <a:off x="6606438" y="9119474"/>
            <a:ext cx="707069" cy="480060"/>
          </a:xfrm>
          <a:prstGeom prst="rect">
            <a:avLst/>
          </a:prstGeom>
        </p:spPr>
        <p:txBody>
          <a:bodyPr vert="horz" lIns="96656" tIns="48328" rIns="96656" bIns="48328" rtlCol="0" anchor="b"/>
          <a:lstStyle>
            <a:lvl1pPr algn="r">
              <a:defRPr sz="1200"/>
            </a:lvl1pPr>
          </a:lstStyle>
          <a:p>
            <a:fld id="{537ED7AC-D90E-44FA-813E-55CE8F1A06C9}" type="slidenum">
              <a:rPr lang="en-US" smtClean="0"/>
            </a:fld>
            <a:endParaRPr lang="en-US" dirty="0"/>
          </a:p>
        </p:txBody>
      </p:sp>
      <p:sp>
        <p:nvSpPr>
          <p:cNvPr id="10" name="Footer Placeholder 5"/>
          <p:cNvSpPr>
            <a:spLocks noGrp="1"/>
          </p:cNvSpPr>
          <p:nvPr>
            <p:ph type="ftr" sz="quarter" idx="4"/>
          </p:nvPr>
        </p:nvSpPr>
        <p:spPr>
          <a:xfrm>
            <a:off x="0" y="9119474"/>
            <a:ext cx="6583680" cy="480060"/>
          </a:xfrm>
          <a:prstGeom prst="rect">
            <a:avLst/>
          </a:prstGeom>
        </p:spPr>
        <p:txBody>
          <a:bodyPr vert="horz" lIns="96656" tIns="48328" rIns="96656" bIns="48328" rtlCol="0" anchor="b"/>
          <a:lstStyle>
            <a:lvl1pPr algn="l">
              <a:defRPr sz="500">
                <a:latin typeface="Segoe" pitchFamily="34" charset="0"/>
              </a:defRPr>
            </a:lvl1pPr>
          </a:lstStyle>
          <a:p>
            <a:r>
              <a:rPr lang="en-US"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endParaRPr lang="en-US" dirty="0">
              <a:solidFill>
                <a:srgbClr val="000000"/>
              </a:solidFill>
              <a:latin typeface="Segoe UI" pitchFamily="34" charset="0"/>
            </a:endParaRP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Образование постоянно меняется.</a:t>
            </a:r>
            <a:endParaRPr lang="en-US" b="0" dirty="0"/>
          </a:p>
          <a:p>
            <a:pPr marL="171450" lvl="0" indent="-171450">
              <a:buFont typeface="Arial" pitchFamily="34" charset="0"/>
              <a:buChar char="•"/>
            </a:pPr>
            <a:r>
              <a:rPr lang="en-US" b="0" dirty="0"/>
              <a:t>Изменения происходят как внутри учебной аудитории, так и за ее </a:t>
            </a:r>
            <a:r>
              <a:rPr lang="en-US" b="0" dirty="0" err="1"/>
              <a:t>пределами</a:t>
            </a:r>
            <a:r>
              <a:rPr lang="en-US" b="0" dirty="0"/>
              <a:t>. </a:t>
            </a:r>
            <a:endParaRPr lang="en-US" b="0" dirty="0"/>
          </a:p>
          <a:p>
            <a:pPr marL="171450" lvl="0" indent="-171450">
              <a:buFont typeface="Arial" pitchFamily="34" charset="0"/>
              <a:buChar char="•"/>
            </a:pPr>
            <a:r>
              <a:rPr lang="en-US" b="0" dirty="0"/>
              <a:t>Меняются </a:t>
            </a:r>
            <a:r>
              <a:rPr lang="en-US" b="0" dirty="0" err="1"/>
              <a:t>учащиеся</a:t>
            </a:r>
            <a:r>
              <a:rPr lang="en-US" b="0" dirty="0"/>
              <a:t>. </a:t>
            </a:r>
            <a:r>
              <a:rPr lang="en-US" b="0" dirty="0" err="1"/>
              <a:t>Сегодня</a:t>
            </a:r>
            <a:r>
              <a:rPr lang="en-US" b="0" dirty="0"/>
              <a:t> первоклассники изучают то, что раньше проходили в третьем </a:t>
            </a:r>
            <a:r>
              <a:rPr lang="en-US" b="0" dirty="0" err="1"/>
              <a:t>классе</a:t>
            </a:r>
            <a:r>
              <a:rPr lang="en-US" b="0" dirty="0"/>
              <a:t>. </a:t>
            </a:r>
            <a:r>
              <a:rPr lang="en-US" b="0" dirty="0" err="1"/>
              <a:t>Чтобы</a:t>
            </a:r>
            <a:r>
              <a:rPr lang="en-US" b="0" dirty="0"/>
              <a:t> поступить в </a:t>
            </a:r>
            <a:r>
              <a:rPr lang="ru-RU" b="0" dirty="0"/>
              <a:t>ВУЗ</a:t>
            </a:r>
            <a:r>
              <a:rPr lang="en-US" b="0" dirty="0"/>
              <a:t>, старшеклассники проходят курсы институтской </a:t>
            </a:r>
            <a:r>
              <a:rPr lang="en-US" b="0" dirty="0" err="1"/>
              <a:t>программы</a:t>
            </a:r>
            <a:r>
              <a:rPr lang="en-US" b="0" dirty="0"/>
              <a:t>. По-</a:t>
            </a:r>
            <a:r>
              <a:rPr lang="en-US" b="0" dirty="0" err="1"/>
              <a:t>новому</a:t>
            </a:r>
            <a:r>
              <a:rPr lang="en-US" b="0" dirty="0"/>
              <a:t> подается и сам учебный материал: от обычных учебников школы переходят к электронным книгам, приложениям и интернет-содержимому.</a:t>
            </a:r>
            <a:endParaRPr lang="en-US" b="0" dirty="0"/>
          </a:p>
          <a:p>
            <a:pPr marL="171450" lvl="0" indent="-171450">
              <a:buFont typeface="Arial" pitchFamily="34" charset="0"/>
              <a:buChar char="•"/>
            </a:pPr>
            <a:r>
              <a:rPr lang="en-US" b="0" dirty="0"/>
              <a:t>Развиваются и меняются </a:t>
            </a:r>
            <a:r>
              <a:rPr lang="en-US" b="0" dirty="0" err="1"/>
              <a:t>технологии</a:t>
            </a:r>
            <a:r>
              <a:rPr lang="en-US" b="0" dirty="0"/>
              <a:t>. </a:t>
            </a:r>
            <a:r>
              <a:rPr lang="en-US" b="0" dirty="0" err="1"/>
              <a:t>Вспомните</a:t>
            </a:r>
            <a:r>
              <a:rPr lang="en-US" b="0" dirty="0"/>
              <a:t>, как карандаши и счетные линейки стали реже использоваться при появлении калькуляторов и электронных таблиц. Сегодня уже им на смену приходят приложения и рукописный ввод на </a:t>
            </a:r>
            <a:r>
              <a:rPr lang="en-US" b="0" dirty="0" err="1"/>
              <a:t>экране</a:t>
            </a:r>
            <a:r>
              <a:rPr lang="en-US" b="0" dirty="0"/>
              <a:t>. </a:t>
            </a:r>
            <a:r>
              <a:rPr lang="en-US" b="0" dirty="0" err="1"/>
              <a:t>Компьютеры</a:t>
            </a:r>
            <a:r>
              <a:rPr lang="en-US" b="0" dirty="0"/>
              <a:t>, раньше доступные в ограниченном количестве, теперь есть в каждом классе и у каждого </a:t>
            </a:r>
            <a:r>
              <a:rPr lang="en-US" b="0" dirty="0" err="1"/>
              <a:t>учащегося</a:t>
            </a:r>
            <a:r>
              <a:rPr lang="en-US" b="0" dirty="0"/>
              <a:t>. </a:t>
            </a:r>
            <a:r>
              <a:rPr lang="en-US" b="0" dirty="0" err="1"/>
              <a:t>Новые</a:t>
            </a:r>
            <a:r>
              <a:rPr lang="en-US" b="0" dirty="0"/>
              <a:t> технологии проникают во все аспекты нашей жизни, и преподавателям нужно учитывать это: сегодня для интеграции технологий и привлечения учащихся нужны более эффективные методы.</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fld>
            <a:endParaRPr kumimoji="0" lang="ru-RU" sz="1800" b="0" i="0" u="none" strike="noStrike" kern="0" cap="none" spc="0" normalizeH="0" baseline="0" noProof="0" dirty="0">
              <a:ln>
                <a:noFill/>
              </a:ln>
              <a:solidFill>
                <a:sysClr val="windowText" lastClr="000000"/>
              </a:solidFill>
              <a:effectLst/>
              <a:uLnTx/>
              <a:uFillTx/>
            </a:endParaRPr>
          </a:p>
        </p:txBody>
      </p:sp>
      <p:sp>
        <p:nvSpPr>
          <p:cNvPr id="13" name="Slide Image Placeholder 12"/>
          <p:cNvSpPr>
            <a:spLocks noGrp="1" noRot="1" noChangeAspect="1"/>
          </p:cNvSpPr>
          <p:nvPr>
            <p:ph type="sldImg"/>
          </p:nvPr>
        </p:nvSpPr>
        <p:spPr>
          <a:xfrm>
            <a:off x="1414463" y="430213"/>
            <a:ext cx="4181475" cy="3136900"/>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1365" rtl="0" eaLnBrk="1" fontAlgn="auto" latinLnBrk="0" hangingPunct="1">
              <a:lnSpc>
                <a:spcPct val="100000"/>
              </a:lnSpc>
              <a:spcBef>
                <a:spcPts val="0"/>
              </a:spcBef>
              <a:spcAft>
                <a:spcPts val="0"/>
              </a:spcAft>
              <a:buClrTx/>
              <a:buSzTx/>
              <a:buFontTx/>
              <a:buNone/>
              <a:defRPr/>
            </a:pPr>
            <a:r>
              <a:rPr lang="ru-RU" sz="700" kern="1200" dirty="0">
                <a:solidFill>
                  <a:schemeClr val="tx1"/>
                </a:solidFill>
                <a:effectLst/>
                <a:latin typeface="Arial" pitchFamily="34" charset="0"/>
                <a:ea typeface="+mn-ea"/>
                <a:cs typeface="Arial" pitchFamily="34" charset="0"/>
              </a:rPr>
              <a:t>И каждый</a:t>
            </a:r>
            <a:r>
              <a:rPr lang="ru-RU" sz="700" kern="1200" baseline="0" dirty="0">
                <a:solidFill>
                  <a:schemeClr val="tx1"/>
                </a:solidFill>
                <a:effectLst/>
                <a:latin typeface="Arial" pitchFamily="34" charset="0"/>
                <a:ea typeface="+mn-ea"/>
                <a:cs typeface="Arial" pitchFamily="34" charset="0"/>
              </a:rPr>
              <a:t> из этих блоков уже сегодня представлен определенным набором сервисов и сценариев, которые либо уже работают у некоторых из наших заказчиков, либо активно обсуждаются и планируются к внедрению, либо возникают в качестве светлой идеи в процессе обсуждения конкретной задачи. Обсуждая эти сценарии, общаясь с нашими заказчиками, мы пришли к понимаю того, что все эти идеи и проекты требуют некоторой систематизации, обобщения, структуризации. Именно из этих обсуждений и возник проект, который мы бы хотели представить вашему вниманию – каталог решений для вузов или </a:t>
            </a:r>
            <a:r>
              <a:rPr lang="en-US" sz="700" kern="1200" baseline="0" dirty="0">
                <a:solidFill>
                  <a:schemeClr val="tx1"/>
                </a:solidFill>
                <a:effectLst/>
                <a:latin typeface="Arial" pitchFamily="34" charset="0"/>
                <a:ea typeface="+mn-ea"/>
                <a:cs typeface="Arial" pitchFamily="34" charset="0"/>
              </a:rPr>
              <a:t>IT Playbook. </a:t>
            </a:r>
            <a:r>
              <a:rPr lang="ru-RU" sz="700" kern="1200" baseline="0" dirty="0">
                <a:solidFill>
                  <a:schemeClr val="tx1"/>
                </a:solidFill>
                <a:effectLst/>
                <a:latin typeface="Arial" pitchFamily="34" charset="0"/>
                <a:ea typeface="+mn-ea"/>
                <a:cs typeface="Arial" pitchFamily="34" charset="0"/>
              </a:rPr>
              <a:t>Именно этот проект призван, с одной стороны, облегчить жизнь </a:t>
            </a:r>
            <a:r>
              <a:rPr lang="en-US" sz="700" kern="1200" baseline="0" dirty="0">
                <a:solidFill>
                  <a:schemeClr val="tx1"/>
                </a:solidFill>
                <a:effectLst/>
                <a:latin typeface="Arial" pitchFamily="34" charset="0"/>
                <a:ea typeface="+mn-ea"/>
                <a:cs typeface="Arial" pitchFamily="34" charset="0"/>
              </a:rPr>
              <a:t>CIO </a:t>
            </a:r>
            <a:r>
              <a:rPr lang="ru-RU" sz="700" kern="1200" baseline="0" dirty="0">
                <a:solidFill>
                  <a:schemeClr val="tx1"/>
                </a:solidFill>
                <a:effectLst/>
                <a:latin typeface="Arial" pitchFamily="34" charset="0"/>
                <a:ea typeface="+mn-ea"/>
                <a:cs typeface="Arial" pitchFamily="34" charset="0"/>
              </a:rPr>
              <a:t>вуза, с другой стороны, призван наполнить работу </a:t>
            </a:r>
            <a:r>
              <a:rPr lang="en-US" sz="700" kern="1200" baseline="0" dirty="0">
                <a:solidFill>
                  <a:schemeClr val="tx1"/>
                </a:solidFill>
                <a:effectLst/>
                <a:latin typeface="Arial" pitchFamily="34" charset="0"/>
                <a:ea typeface="+mn-ea"/>
                <a:cs typeface="Arial" pitchFamily="34" charset="0"/>
              </a:rPr>
              <a:t>CIO </a:t>
            </a:r>
            <a:r>
              <a:rPr lang="ru-RU" sz="700" kern="1200" baseline="0" dirty="0">
                <a:solidFill>
                  <a:schemeClr val="tx1"/>
                </a:solidFill>
                <a:effectLst/>
                <a:latin typeface="Arial" pitchFamily="34" charset="0"/>
                <a:ea typeface="+mn-ea"/>
                <a:cs typeface="Arial" pitchFamily="34" charset="0"/>
              </a:rPr>
              <a:t>новым, инновационным смыслом,  показать новую значимость этой роли в жизни вуза. Именно вокруг этого проекта выстраивается вся программа нашего форума в этом году.</a:t>
            </a:r>
            <a:endParaRPr lang="en-GB" sz="7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5B258F2-B2E5-4175-B339-81AEE5988F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Координаторы</a:t>
            </a:r>
            <a:r>
              <a:rPr lang="ru-RU" baseline="0" dirty="0"/>
              <a:t> программы</a:t>
            </a:r>
            <a:endParaRPr lang="ru-R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2343033B-3BE3-494A-9F02-21AD4E56EE55}" type="slidenum">
              <a:rPr kumimoji="0" lang="en-US" sz="1800" b="0" i="0" u="none" strike="noStrike" kern="0" cap="none" spc="0" normalizeH="0" baseline="0" noProof="0" smtClean="0">
                <a:ln>
                  <a:noFill/>
                </a:ln>
                <a:solidFill>
                  <a:sysClr val="windowText" lastClr="000000"/>
                </a:solidFill>
                <a:effectLst/>
                <a:uLnTx/>
                <a:uFillTx/>
              </a:rPr>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731520" y="4560570"/>
            <a:ext cx="5852160" cy="4788703"/>
          </a:xfrm>
        </p:spPr>
        <p:txBody>
          <a:bodyPr>
            <a:noAutofit/>
          </a:bodyPr>
          <a:lstStyle/>
          <a:p>
            <a:r>
              <a:rPr lang="ru-RU" sz="1150" b="1"/>
              <a:t>Простые условия: </a:t>
            </a:r>
            <a:r>
              <a:rPr lang="ru-RU" sz="1150"/>
              <a:t>сосчитайте сотрудников один раз в год и убедитесь, что выполняются все условия для выбранных продуктов для настольных платформ, независимо от годовых колебаний числа сотрудников или устройств.</a:t>
            </a:r>
            <a:endParaRPr lang="en-US" sz="1150" dirty="0"/>
          </a:p>
          <a:p>
            <a:r>
              <a:rPr lang="en-US" sz="1150"/>
              <a:t> </a:t>
            </a:r>
            <a:endParaRPr lang="en-US" sz="1150" dirty="0"/>
          </a:p>
          <a:p>
            <a:r>
              <a:rPr lang="ru-RU" sz="1150" b="1"/>
              <a:t>Заказные решения:</a:t>
            </a:r>
            <a:r>
              <a:rPr lang="ru-RU" sz="1150"/>
              <a:t> без труда добавляйте дополнительные продукты для всего учреждения, отдела или отдельных пользователей в любое время действия подписки, чтобы получить нужное сочетание технологий и служб для своего факультета, преподавательского состава и студентов и помочь им в достижении своих целей.</a:t>
            </a:r>
            <a:r>
              <a:rPr lang="en-US" sz="1150"/>
              <a:t> </a:t>
            </a:r>
            <a:endParaRPr lang="en-US" sz="1150" dirty="0"/>
          </a:p>
          <a:p>
            <a:r>
              <a:rPr lang="en-US" sz="1150"/>
              <a:t> </a:t>
            </a:r>
            <a:endParaRPr lang="en-US" sz="1150" dirty="0"/>
          </a:p>
          <a:p>
            <a:r>
              <a:rPr lang="ru-RU" sz="1150" b="1"/>
              <a:t>Упрощенное управление лицензиями:</a:t>
            </a:r>
            <a:r>
              <a:rPr lang="ru-RU" sz="1150"/>
              <a:t> средства самообслуживания, такие как сервисный центр программы Volume Licensing, позволяют легко отслеживать лицензии и преимущества программы Software Assurance и управлять ими на одном удобном сайте.</a:t>
            </a:r>
            <a:endParaRPr lang="en-US" sz="1150" dirty="0"/>
          </a:p>
          <a:p>
            <a:endParaRPr lang="en-US" sz="1150" dirty="0"/>
          </a:p>
          <a:p>
            <a:r>
              <a:rPr lang="ru-RU" sz="1150" b="1"/>
              <a:t>Снижение затрат на администрирование</a:t>
            </a:r>
            <a:r>
              <a:rPr lang="ru-RU" sz="1150"/>
              <a:t>:  лицензирование по подписке снимает необходимость отслеживать лицензии на выбранные продукты отдельно для каждого компьютера, что позволяет сотрудникам ИТ-отдела повысить свою производительность, так как им больше не нужно отслеживать множество лицензий во всей организации.</a:t>
            </a:r>
            <a:endParaRPr lang="en-US" sz="1150" dirty="0"/>
          </a:p>
          <a:p>
            <a:r>
              <a:rPr lang="en-US" sz="1150"/>
              <a:t> </a:t>
            </a:r>
            <a:endParaRPr lang="en-US" sz="1150" dirty="0"/>
          </a:p>
          <a:p>
            <a:r>
              <a:rPr lang="ru-RU" sz="1150" b="1"/>
              <a:t>Более низкая совокупная стоимость владения</a:t>
            </a:r>
            <a:r>
              <a:rPr lang="ru-RU" sz="1150"/>
              <a:t>: получите максимальную выгоду от инвестиций в лицензии с помощью предоставляемых преимуществ, таких как доступ к текущим технологиям, права на лицензии Work at Home для профессорско-преподавательского состава, различные варианты лицензирования для студентов, права на использование ознакомительных версий продукта, программа Software Assurance и многое другое. Новые клиенты смогут сэкономить дополнительные средства с помощью скидок Up-To-Date для существующих лицензий.</a:t>
            </a:r>
            <a:r>
              <a:rPr lang="en-US" sz="1150"/>
              <a:t> </a:t>
            </a:r>
            <a:endParaRPr lang="en-US" sz="1150" dirty="0"/>
          </a:p>
        </p:txBody>
      </p:sp>
      <p:sp>
        <p:nvSpPr>
          <p:cNvPr id="5" name="Slide Number Placeholder 4"/>
          <p:cNvSpPr>
            <a:spLocks noGrp="1"/>
          </p:cNvSpPr>
          <p:nvPr>
            <p:ph type="sldNum" sz="quarter" idx="10"/>
          </p:nvPr>
        </p:nvSpPr>
        <p:spPr/>
        <p:txBody>
          <a:bodyPr/>
          <a:lstStyle/>
          <a:p>
            <a:fld id="{80EFDA08-3289-4E27-87BF-BEA660B61D25}" type="slidenum">
              <a:rPr lang="en-US" smtClean="0"/>
            </a:fld>
            <a:endParaRPr lang="en-US"/>
          </a:p>
        </p:txBody>
      </p:sp>
      <p:sp>
        <p:nvSpPr>
          <p:cNvPr id="6" name="Footer Placeholder 5"/>
          <p:cNvSpPr>
            <a:spLocks noGrp="1"/>
          </p:cNvSpPr>
          <p:nvPr>
            <p:ph type="ftr" sz="quarter" idx="11"/>
          </p:nvPr>
        </p:nvSpPr>
        <p:spPr/>
        <p:txBody>
          <a:bodyPr/>
          <a:lstStyle/>
          <a:p>
            <a:r>
              <a:rPr lang="ru-RU"/>
              <a:t>FIELD, уровень 200, этап 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7ED7AC-D90E-44FA-813E-55CE8F1A06C9}"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FF7677-9AAC-4267-AB85-34B51DE6705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descr="edu72_MSE05_amber_2.tif"/>
          <p:cNvPicPr>
            <a:picLocks noChangeAspect="1"/>
          </p:cNvPicPr>
          <p:nvPr userDrawn="1"/>
        </p:nvPicPr>
        <p:blipFill>
          <a:blip r:embed="rId2" cstate="screen"/>
          <a:srcRect/>
          <a:stretch>
            <a:fillRect/>
          </a:stretch>
        </p:blipFill>
        <p:spPr>
          <a:xfrm flipH="1">
            <a:off x="205897" y="197352"/>
            <a:ext cx="8747544" cy="6076448"/>
          </a:xfrm>
          <a:prstGeom prst="roundRect">
            <a:avLst>
              <a:gd name="adj" fmla="val 1498"/>
            </a:avLst>
          </a:prstGeom>
        </p:spPr>
      </p:pic>
      <p:pic>
        <p:nvPicPr>
          <p:cNvPr id="16" name="Picture 15" descr="circle-books.png"/>
          <p:cNvPicPr>
            <a:picLocks noChangeAspect="1"/>
          </p:cNvPicPr>
          <p:nvPr userDrawn="1"/>
        </p:nvPicPr>
        <p:blipFill>
          <a:blip r:embed="rId3" cstate="screen"/>
          <a:stretch>
            <a:fillRect/>
          </a:stretch>
        </p:blipFill>
        <p:spPr>
          <a:xfrm>
            <a:off x="3050199" y="337142"/>
            <a:ext cx="5753256" cy="5753256"/>
          </a:xfrm>
          <a:prstGeom prst="rect">
            <a:avLst/>
          </a:prstGeom>
        </p:spPr>
      </p:pic>
      <p:pic>
        <p:nvPicPr>
          <p:cNvPr id="17" name="Picture 16" descr="yellow_leaves.png"/>
          <p:cNvPicPr>
            <a:picLocks noChangeAspect="1"/>
          </p:cNvPicPr>
          <p:nvPr userDrawn="1"/>
        </p:nvPicPr>
        <p:blipFill>
          <a:blip r:embed="rId4" cstate="screen"/>
          <a:stretch>
            <a:fillRect/>
          </a:stretch>
        </p:blipFill>
        <p:spPr>
          <a:xfrm>
            <a:off x="5168174" y="1028700"/>
            <a:ext cx="3121487" cy="3627674"/>
          </a:xfrm>
          <a:prstGeom prst="rect">
            <a:avLst/>
          </a:prstGeom>
        </p:spPr>
      </p:pic>
      <p:sp>
        <p:nvSpPr>
          <p:cNvPr id="18" name="Rectangle 17"/>
          <p:cNvSpPr/>
          <p:nvPr userDrawn="1"/>
        </p:nvSpPr>
        <p:spPr>
          <a:xfrm>
            <a:off x="1607120"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9" name="Rectangle 18"/>
          <p:cNvSpPr/>
          <p:nvPr userDrawn="1"/>
        </p:nvSpPr>
        <p:spPr>
          <a:xfrm>
            <a:off x="1" y="1348564"/>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rPr>
              <a:t>  </a:t>
            </a:r>
          </a:p>
        </p:txBody>
      </p:sp>
      <p:sp>
        <p:nvSpPr>
          <p:cNvPr id="20" name="Rectangle 19"/>
          <p:cNvSpPr/>
          <p:nvPr userDrawn="1"/>
        </p:nvSpPr>
        <p:spPr>
          <a:xfrm>
            <a:off x="8953442" y="5304346"/>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nvGrpSpPr>
          <p:cNvPr id="21" name="Group 20"/>
          <p:cNvGrpSpPr/>
          <p:nvPr userDrawn="1"/>
        </p:nvGrpSpPr>
        <p:grpSpPr>
          <a:xfrm>
            <a:off x="3377681" y="1627070"/>
            <a:ext cx="2470149" cy="393700"/>
            <a:chOff x="3330782" y="2057400"/>
            <a:chExt cx="2470149" cy="393700"/>
          </a:xfrm>
        </p:grpSpPr>
        <p:pic>
          <p:nvPicPr>
            <p:cNvPr id="22" name="Picture 21" descr="short_more_window.png"/>
            <p:cNvPicPr>
              <a:picLocks noChangeAspect="1"/>
            </p:cNvPicPr>
            <p:nvPr userDrawn="1"/>
          </p:nvPicPr>
          <p:blipFill>
            <a:blip r:embed="rId5" cstate="screen"/>
            <a:stretch>
              <a:fillRect/>
            </a:stretch>
          </p:blipFill>
          <p:spPr>
            <a:xfrm>
              <a:off x="3330782" y="2057400"/>
              <a:ext cx="2470149" cy="393700"/>
            </a:xfrm>
            <a:prstGeom prst="rect">
              <a:avLst/>
            </a:prstGeom>
          </p:spPr>
        </p:pic>
        <p:sp>
          <p:nvSpPr>
            <p:cNvPr id="23" name="TextBox 22"/>
            <p:cNvSpPr txBox="1"/>
            <p:nvPr userDrawn="1"/>
          </p:nvSpPr>
          <p:spPr>
            <a:xfrm>
              <a:off x="3713397" y="2077687"/>
              <a:ext cx="1485211" cy="369332"/>
            </a:xfrm>
            <a:prstGeom prst="rect">
              <a:avLst/>
            </a:prstGeom>
            <a:noFill/>
          </p:spPr>
          <p:txBody>
            <a:bodyPr wrap="square" rtlCol="0">
              <a:spAutoFit/>
            </a:bodyPr>
            <a:lstStyle/>
            <a:p>
              <a:r>
                <a:rPr lang="en-US" sz="1800" b="1" i="0" dirty="0">
                  <a:gradFill>
                    <a:gsLst>
                      <a:gs pos="0">
                        <a:schemeClr val="tx2"/>
                      </a:gs>
                      <a:gs pos="86000">
                        <a:schemeClr val="tx2"/>
                      </a:gs>
                    </a:gsLst>
                    <a:lin ang="5400000" scaled="0"/>
                  </a:gradFill>
                  <a:latin typeface="Arial"/>
                  <a:cs typeface="Arial"/>
                </a:rPr>
                <a:t>Live more</a:t>
              </a:r>
            </a:p>
          </p:txBody>
        </p:sp>
        <p:pic>
          <p:nvPicPr>
            <p:cNvPr id="24" name="Picture 23" descr="Yellow_more_arrow.png"/>
            <p:cNvPicPr>
              <a:picLocks noChangeAspect="1"/>
            </p:cNvPicPr>
            <p:nvPr userDrawn="1"/>
          </p:nvPicPr>
          <p:blipFill>
            <a:blip r:embed="rId6" cstate="screen"/>
            <a:stretch>
              <a:fillRect/>
            </a:stretch>
          </p:blipFill>
          <p:spPr>
            <a:xfrm>
              <a:off x="5105400" y="2113644"/>
              <a:ext cx="323850" cy="323850"/>
            </a:xfrm>
            <a:prstGeom prst="rect">
              <a:avLst/>
            </a:prstGeom>
          </p:spPr>
        </p:pic>
      </p:grpSp>
      <p:sp>
        <p:nvSpPr>
          <p:cNvPr id="8" name="Rectangle 7"/>
          <p:cNvSpPr/>
          <p:nvPr userDrawn="1"/>
        </p:nvSpPr>
        <p:spPr>
          <a:xfrm>
            <a:off x="1" y="1348564"/>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rPr>
              <a:t>  </a:t>
            </a:r>
          </a:p>
        </p:txBody>
      </p:sp>
      <p:sp>
        <p:nvSpPr>
          <p:cNvPr id="9" name="Rectangle 8"/>
          <p:cNvSpPr/>
          <p:nvPr userDrawn="1"/>
        </p:nvSpPr>
        <p:spPr>
          <a:xfrm>
            <a:off x="8953442" y="5304346"/>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1"/>
          <p:cNvSpPr>
            <a:spLocks noGrp="1"/>
          </p:cNvSpPr>
          <p:nvPr>
            <p:ph type="ctrTitle"/>
          </p:nvPr>
        </p:nvSpPr>
        <p:spPr>
          <a:xfrm>
            <a:off x="3330783" y="2298194"/>
            <a:ext cx="5255434" cy="1523495"/>
          </a:xfrm>
        </p:spPr>
        <p:txBody>
          <a:bodyPr>
            <a:noAutofit/>
          </a:bodyPr>
          <a:lstStyle>
            <a:lvl1pPr>
              <a:lnSpc>
                <a:spcPct val="90000"/>
              </a:lnSpc>
              <a:defRPr sz="4000"/>
            </a:lvl1pPr>
          </a:lstStyle>
          <a:p>
            <a:r>
              <a:rPr lang="en-US"/>
              <a:t>Click to edit Master title style</a:t>
            </a:r>
            <a:endParaRPr lang="en-US" dirty="0"/>
          </a:p>
        </p:txBody>
      </p:sp>
      <p:sp>
        <p:nvSpPr>
          <p:cNvPr id="3" name="Subtitle 2"/>
          <p:cNvSpPr>
            <a:spLocks noGrp="1"/>
          </p:cNvSpPr>
          <p:nvPr>
            <p:ph type="subTitle" idx="1"/>
          </p:nvPr>
        </p:nvSpPr>
        <p:spPr>
          <a:xfrm>
            <a:off x="4087368" y="3877058"/>
            <a:ext cx="4397946" cy="975317"/>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2" descr="\\SERVER3\InternalBin\Resource DVD\DVD_ART36\Logos\MICROSOFT (brand)\Microsoft corporate Logo Black MS generic brand.png"/>
          <p:cNvPicPr>
            <a:picLocks noChangeAspect="1" noChangeArrowheads="1"/>
          </p:cNvPicPr>
          <p:nvPr userDrawn="1"/>
        </p:nvPicPr>
        <p:blipFill>
          <a:blip r:embed="rId7"/>
          <a:srcRect/>
          <a:stretch>
            <a:fillRect/>
          </a:stretch>
        </p:blipFill>
        <p:spPr bwMode="auto">
          <a:xfrm>
            <a:off x="8042149" y="6410318"/>
            <a:ext cx="877507" cy="144788"/>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5"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Orange outline.jpg"/>
          <p:cNvPicPr>
            <a:picLocks noChangeAspect="1"/>
          </p:cNvPicPr>
          <p:nvPr userDrawn="1"/>
        </p:nvPicPr>
        <p:blipFill>
          <a:blip r:embed="rId2"/>
          <a:srcRect l="56933" t="75117" r="17618" b="10962"/>
          <a:stretch>
            <a:fillRect/>
          </a:stretch>
        </p:blipFill>
        <p:spPr>
          <a:xfrm>
            <a:off x="7438327" y="6044184"/>
            <a:ext cx="1426464" cy="585216"/>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3986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3986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descr="edu72_MSE05_amber_2.tif"/>
          <p:cNvPicPr>
            <a:picLocks noChangeAspect="1"/>
          </p:cNvPicPr>
          <p:nvPr userDrawn="1"/>
        </p:nvPicPr>
        <p:blipFill>
          <a:blip r:embed="rId2" cstate="screen"/>
          <a:stretch>
            <a:fillRect/>
          </a:stretch>
        </p:blipFill>
        <p:spPr>
          <a:xfrm>
            <a:off x="205897" y="319730"/>
            <a:ext cx="8747544" cy="5831695"/>
          </a:xfrm>
          <a:prstGeom prst="roundRect">
            <a:avLst>
              <a:gd name="adj" fmla="val 1498"/>
            </a:avLst>
          </a:prstGeom>
        </p:spPr>
      </p:pic>
      <p:pic>
        <p:nvPicPr>
          <p:cNvPr id="16" name="Picture 15" descr="circle-books.png"/>
          <p:cNvPicPr>
            <a:picLocks noChangeAspect="1"/>
          </p:cNvPicPr>
          <p:nvPr userDrawn="1"/>
        </p:nvPicPr>
        <p:blipFill>
          <a:blip r:embed="rId3" cstate="screen"/>
          <a:stretch>
            <a:fillRect/>
          </a:stretch>
        </p:blipFill>
        <p:spPr>
          <a:xfrm>
            <a:off x="3836253" y="591145"/>
            <a:ext cx="4967201" cy="4967201"/>
          </a:xfrm>
          <a:prstGeom prst="rect">
            <a:avLst/>
          </a:prstGeom>
        </p:spPr>
      </p:pic>
      <p:pic>
        <p:nvPicPr>
          <p:cNvPr id="17" name="Picture 16" descr="Blue_gears.png"/>
          <p:cNvPicPr>
            <a:picLocks noChangeAspect="1"/>
          </p:cNvPicPr>
          <p:nvPr userDrawn="1"/>
        </p:nvPicPr>
        <p:blipFill>
          <a:blip r:embed="rId4" cstate="screen">
            <a:alphaModFix amt="60000"/>
          </a:blip>
          <a:stretch>
            <a:fillRect/>
          </a:stretch>
        </p:blipFill>
        <p:spPr>
          <a:xfrm>
            <a:off x="6188720" y="1179206"/>
            <a:ext cx="2203450" cy="2857881"/>
          </a:xfrm>
          <a:prstGeom prst="rect">
            <a:avLst/>
          </a:prstGeom>
        </p:spPr>
      </p:pic>
      <p:sp>
        <p:nvSpPr>
          <p:cNvPr id="18" name="Rectangle 17"/>
          <p:cNvSpPr/>
          <p:nvPr userDrawn="1"/>
        </p:nvSpPr>
        <p:spPr>
          <a:xfrm>
            <a:off x="1607120"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9" name="Rectangle 18"/>
          <p:cNvSpPr/>
          <p:nvPr userDrawn="1"/>
        </p:nvSpPr>
        <p:spPr>
          <a:xfrm>
            <a:off x="1" y="1348564"/>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rPr>
              <a:t>  </a:t>
            </a:r>
          </a:p>
        </p:txBody>
      </p:sp>
      <p:sp>
        <p:nvSpPr>
          <p:cNvPr id="20" name="Rectangle 19"/>
          <p:cNvSpPr/>
          <p:nvPr userDrawn="1"/>
        </p:nvSpPr>
        <p:spPr>
          <a:xfrm>
            <a:off x="8953442" y="5304346"/>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nvGrpSpPr>
          <p:cNvPr id="21" name="Group 20"/>
          <p:cNvGrpSpPr/>
          <p:nvPr userDrawn="1"/>
        </p:nvGrpSpPr>
        <p:grpSpPr>
          <a:xfrm>
            <a:off x="4122002" y="1780376"/>
            <a:ext cx="2470149" cy="393700"/>
            <a:chOff x="3330782" y="2057400"/>
            <a:chExt cx="2470149" cy="393700"/>
          </a:xfrm>
        </p:grpSpPr>
        <p:pic>
          <p:nvPicPr>
            <p:cNvPr id="22" name="Picture 21" descr="short_more_window.png"/>
            <p:cNvPicPr>
              <a:picLocks noChangeAspect="1"/>
            </p:cNvPicPr>
            <p:nvPr userDrawn="1"/>
          </p:nvPicPr>
          <p:blipFill>
            <a:blip r:embed="rId5" cstate="screen"/>
            <a:stretch>
              <a:fillRect/>
            </a:stretch>
          </p:blipFill>
          <p:spPr>
            <a:xfrm>
              <a:off x="3330782" y="2057400"/>
              <a:ext cx="2470149" cy="393700"/>
            </a:xfrm>
            <a:prstGeom prst="rect">
              <a:avLst/>
            </a:prstGeom>
          </p:spPr>
        </p:pic>
        <p:sp>
          <p:nvSpPr>
            <p:cNvPr id="23" name="TextBox 22"/>
            <p:cNvSpPr txBox="1"/>
            <p:nvPr userDrawn="1"/>
          </p:nvSpPr>
          <p:spPr>
            <a:xfrm>
              <a:off x="3705109" y="2125312"/>
              <a:ext cx="1485211" cy="276999"/>
            </a:xfrm>
            <a:prstGeom prst="rect">
              <a:avLst/>
            </a:prstGeom>
            <a:noFill/>
          </p:spPr>
          <p:txBody>
            <a:bodyPr wrap="square" rtlCol="0">
              <a:spAutoFit/>
            </a:bodyPr>
            <a:lstStyle/>
            <a:p>
              <a:r>
                <a:rPr lang="az-Cyrl-AZ" sz="1200" b="1" i="0" dirty="0">
                  <a:gradFill>
                    <a:gsLst>
                      <a:gs pos="0">
                        <a:schemeClr val="tx2"/>
                      </a:gs>
                      <a:gs pos="86000">
                        <a:schemeClr val="tx2"/>
                      </a:gs>
                    </a:gsLst>
                    <a:lin ang="5400000" scaled="0"/>
                  </a:gradFill>
                  <a:latin typeface="Arial"/>
                  <a:cs typeface="Arial"/>
                </a:rPr>
                <a:t>Успевай</a:t>
              </a:r>
              <a:r>
                <a:rPr lang="en-US" sz="1200" b="1" i="0" baseline="0" dirty="0">
                  <a:gradFill>
                    <a:gsLst>
                      <a:gs pos="0">
                        <a:schemeClr val="tx2"/>
                      </a:gs>
                      <a:gs pos="86000">
                        <a:schemeClr val="tx2"/>
                      </a:gs>
                    </a:gsLst>
                    <a:lin ang="5400000" scaled="0"/>
                  </a:gradFill>
                  <a:latin typeface="Arial"/>
                  <a:cs typeface="Arial"/>
                </a:rPr>
                <a:t> </a:t>
              </a:r>
              <a:r>
                <a:rPr lang="az-Cyrl-AZ" sz="1200" b="1" i="0" dirty="0">
                  <a:gradFill>
                    <a:gsLst>
                      <a:gs pos="0">
                        <a:schemeClr val="tx2"/>
                      </a:gs>
                      <a:gs pos="86000">
                        <a:schemeClr val="tx2"/>
                      </a:gs>
                    </a:gsLst>
                    <a:lin ang="5400000" scaled="0"/>
                  </a:gradFill>
                  <a:latin typeface="Arial"/>
                  <a:cs typeface="Arial"/>
                </a:rPr>
                <a:t>больше</a:t>
              </a:r>
              <a:endParaRPr lang="en-US" sz="1200" b="1" i="0" dirty="0">
                <a:gradFill>
                  <a:gsLst>
                    <a:gs pos="0">
                      <a:schemeClr val="tx2"/>
                    </a:gs>
                    <a:gs pos="86000">
                      <a:schemeClr val="tx2"/>
                    </a:gs>
                  </a:gsLst>
                  <a:lin ang="5400000" scaled="0"/>
                </a:gradFill>
                <a:latin typeface="Arial"/>
                <a:cs typeface="Arial"/>
              </a:endParaRPr>
            </a:p>
          </p:txBody>
        </p:sp>
        <p:pic>
          <p:nvPicPr>
            <p:cNvPr id="24" name="Picture 23" descr="Yellow_more_arrow.png"/>
            <p:cNvPicPr>
              <a:picLocks noChangeAspect="1"/>
            </p:cNvPicPr>
            <p:nvPr userDrawn="1"/>
          </p:nvPicPr>
          <p:blipFill>
            <a:blip r:embed="rId6" cstate="screen"/>
            <a:stretch>
              <a:fillRect/>
            </a:stretch>
          </p:blipFill>
          <p:spPr>
            <a:xfrm>
              <a:off x="5105400" y="2113644"/>
              <a:ext cx="323850" cy="323850"/>
            </a:xfrm>
            <a:prstGeom prst="rect">
              <a:avLst/>
            </a:prstGeom>
          </p:spPr>
        </p:pic>
      </p:grpSp>
      <p:sp>
        <p:nvSpPr>
          <p:cNvPr id="2" name="Title 1"/>
          <p:cNvSpPr>
            <a:spLocks noGrp="1"/>
          </p:cNvSpPr>
          <p:nvPr>
            <p:ph type="ctrTitle"/>
          </p:nvPr>
        </p:nvSpPr>
        <p:spPr>
          <a:xfrm>
            <a:off x="4087368" y="2536319"/>
            <a:ext cx="4581144" cy="1523495"/>
          </a:xfrm>
        </p:spPr>
        <p:txBody>
          <a:bodyPr>
            <a:noAutofit/>
          </a:bodyPr>
          <a:lstStyle>
            <a:lvl1pPr>
              <a:lnSpc>
                <a:spcPct val="90000"/>
              </a:lnSpc>
              <a:defRPr sz="3600"/>
            </a:lvl1pPr>
          </a:lstStyle>
          <a:p>
            <a:r>
              <a:rPr lang="en-US" dirty="0"/>
              <a:t>Click to edit Master title style</a:t>
            </a:r>
          </a:p>
        </p:txBody>
      </p:sp>
      <p:sp>
        <p:nvSpPr>
          <p:cNvPr id="3" name="Subtitle 2"/>
          <p:cNvSpPr>
            <a:spLocks noGrp="1"/>
          </p:cNvSpPr>
          <p:nvPr>
            <p:ph type="subTitle" idx="1"/>
          </p:nvPr>
        </p:nvSpPr>
        <p:spPr>
          <a:xfrm>
            <a:off x="4087368" y="4032252"/>
            <a:ext cx="4397946" cy="975317"/>
          </a:xfrm>
        </p:spPr>
        <p:txBody>
          <a:bodyPr>
            <a:noAutofit/>
          </a:bodyPr>
          <a:lstStyle>
            <a:lvl1pPr marL="0" indent="0" algn="l">
              <a:lnSpc>
                <a:spcPct val="90000"/>
              </a:lnSpc>
              <a:spcBef>
                <a:spcPts val="0"/>
              </a:spcBef>
              <a:buNone/>
              <a:defRPr sz="1800">
                <a:gradFill>
                  <a:gsLst>
                    <a:gs pos="0">
                      <a:schemeClr val="tx1"/>
                    </a:gs>
                    <a:gs pos="86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2" descr="\\SERVER3\InternalBin\Resource DVD\DVD_ART36\Logos\MICROSOFT (brand)\Microsoft corporate Logo Black MS generic brand.png"/>
          <p:cNvPicPr>
            <a:picLocks noChangeAspect="1" noChangeArrowheads="1"/>
          </p:cNvPicPr>
          <p:nvPr userDrawn="1"/>
        </p:nvPicPr>
        <p:blipFill>
          <a:blip r:embed="rId7"/>
          <a:srcRect/>
          <a:stretch>
            <a:fillRect/>
          </a:stretch>
        </p:blipFill>
        <p:spPr bwMode="auto">
          <a:xfrm>
            <a:off x="8042149" y="6456038"/>
            <a:ext cx="877507" cy="144788"/>
          </a:xfrm>
          <a:prstGeom prst="rect">
            <a:avLst/>
          </a:prstGeom>
          <a:noFill/>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7350" y="1439864"/>
            <a:ext cx="8382000" cy="200054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pic>
        <p:nvPicPr>
          <p:cNvPr id="6" name="Picture 2" descr="\\SERVER3\InternalBin\Resource DVD\DVD_ART36\Logos\MICROSOFT (brand)\Microsoft corporate Logo Black MS generic brand.png"/>
          <p:cNvPicPr>
            <a:picLocks noChangeAspect="1" noChangeArrowheads="1"/>
          </p:cNvPicPr>
          <p:nvPr userDrawn="1"/>
        </p:nvPicPr>
        <p:blipFill>
          <a:blip r:embed="rId3"/>
          <a:srcRect/>
          <a:stretch>
            <a:fillRect/>
          </a:stretch>
        </p:blipFill>
        <p:spPr bwMode="auto">
          <a:xfrm>
            <a:off x="7950709" y="6392030"/>
            <a:ext cx="877507" cy="144788"/>
          </a:xfrm>
          <a:prstGeom prst="rect">
            <a:avLst/>
          </a:prstGeom>
          <a:noFill/>
        </p:spPr>
      </p:pic>
      <p:sp>
        <p:nvSpPr>
          <p:cNvPr id="7"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7350" y="1439864"/>
            <a:ext cx="8367713" cy="200054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4175" y="1439863"/>
            <a:ext cx="8382000" cy="2000548"/>
          </a:xfrm>
        </p:spPr>
        <p:txBody>
          <a:bodyPr/>
          <a:lstStyle>
            <a:lvl1pPr>
              <a:buClr>
                <a:schemeClr val="tx1"/>
              </a:buClr>
              <a:defRPr/>
            </a:lvl1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lue_gears.png"/>
          <p:cNvPicPr>
            <a:picLocks noChangeAspect="1"/>
          </p:cNvPicPr>
          <p:nvPr userDrawn="1"/>
        </p:nvPicPr>
        <p:blipFill>
          <a:blip r:embed="rId3" cstate="screen"/>
          <a:stretch>
            <a:fillRect/>
          </a:stretch>
        </p:blipFill>
        <p:spPr>
          <a:xfrm>
            <a:off x="6353820" y="3643006"/>
            <a:ext cx="2203450" cy="2857881"/>
          </a:xfrm>
          <a:prstGeom prst="rect">
            <a:avLst/>
          </a:prstGeom>
        </p:spPr>
      </p:pic>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1" y="1439864"/>
            <a:ext cx="8388350" cy="20005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4" name="Picture 2" descr="\\SERVER3\InternalBin\Resource DVD\DVD_ART36\Logos\MICROSOFT (brand)\Microsoft corporate Logo Black MS generic brand.png"/>
          <p:cNvPicPr>
            <a:picLocks noChangeAspect="1" noChangeArrowheads="1"/>
          </p:cNvPicPr>
          <p:nvPr userDrawn="1"/>
        </p:nvPicPr>
        <p:blipFill>
          <a:blip r:embed="rId3"/>
          <a:srcRect/>
          <a:stretch>
            <a:fillRect/>
          </a:stretch>
        </p:blipFill>
        <p:spPr bwMode="auto">
          <a:xfrm>
            <a:off x="7950709" y="6392030"/>
            <a:ext cx="877507" cy="144788"/>
          </a:xfrm>
          <a:prstGeom prst="rect">
            <a:avLst/>
          </a:prstGeom>
          <a:noFill/>
        </p:spPr>
      </p:pic>
      <p:sp>
        <p:nvSpPr>
          <p:cNvPr id="6"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4175" y="1439863"/>
            <a:ext cx="8382000" cy="2000548"/>
          </a:xfrm>
        </p:spPr>
        <p:txBody>
          <a:bodyPr/>
          <a:lstStyle>
            <a:lvl1pPr>
              <a:buClr>
                <a:schemeClr val="tx1"/>
              </a:buClr>
              <a:defRPr/>
            </a:lvl1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7350" y="1439864"/>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pic>
        <p:nvPicPr>
          <p:cNvPr id="4"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5"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39865"/>
            <a:ext cx="4114800" cy="2129814"/>
          </a:xfrm>
        </p:spPr>
        <p:txBody>
          <a:bodyPr/>
          <a:lstStyle>
            <a:lvl1pPr marL="339725" indent="-339725">
              <a:lnSpc>
                <a:spcPct val="90000"/>
              </a:lnSpc>
              <a:defRPr sz="2800"/>
            </a:lvl1pPr>
            <a:lvl2pPr marL="673100" indent="-325120">
              <a:lnSpc>
                <a:spcPct val="90000"/>
              </a:lnSpc>
              <a:defRPr sz="2400"/>
            </a:lvl2pPr>
            <a:lvl3pPr marL="953770" indent="-288290">
              <a:lnSpc>
                <a:spcPct val="90000"/>
              </a:lnSpc>
              <a:defRPr sz="2000"/>
            </a:lvl3pPr>
            <a:lvl4pPr marL="1227455" indent="-273685">
              <a:lnSpc>
                <a:spcPct val="90000"/>
              </a:lnSpc>
              <a:defRPr sz="1800"/>
            </a:lvl4pPr>
            <a:lvl5pPr marL="1515745" indent="-280670">
              <a:lnSpc>
                <a:spcPct val="90000"/>
              </a:lnSpc>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Content Placeholder 3"/>
          <p:cNvSpPr>
            <a:spLocks noGrp="1"/>
          </p:cNvSpPr>
          <p:nvPr>
            <p:ph sz="half" idx="2"/>
          </p:nvPr>
        </p:nvSpPr>
        <p:spPr>
          <a:xfrm>
            <a:off x="4648200" y="1439865"/>
            <a:ext cx="4114800" cy="2129814"/>
          </a:xfrm>
        </p:spPr>
        <p:txBody>
          <a:bodyPr/>
          <a:lstStyle>
            <a:lvl1pPr marL="347980" indent="-347980">
              <a:lnSpc>
                <a:spcPct val="90000"/>
              </a:lnSpc>
              <a:defRPr sz="2800"/>
            </a:lvl1pPr>
            <a:lvl2pPr marL="673100" indent="-339725">
              <a:lnSpc>
                <a:spcPct val="90000"/>
              </a:lnSpc>
              <a:defRPr sz="2400"/>
            </a:lvl2pPr>
            <a:lvl3pPr marL="962025" indent="-302895">
              <a:lnSpc>
                <a:spcPct val="90000"/>
              </a:lnSpc>
              <a:defRPr sz="2000"/>
            </a:lvl3pPr>
            <a:lvl4pPr marL="1227455" indent="-266065">
              <a:lnSpc>
                <a:spcPct val="90000"/>
              </a:lnSpc>
              <a:defRPr sz="1800"/>
            </a:lvl4pPr>
            <a:lvl5pPr marL="1515745" indent="-273685">
              <a:lnSpc>
                <a:spcPct val="90000"/>
              </a:lnSpc>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pic>
        <p:nvPicPr>
          <p:cNvPr id="5"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6"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225"/>
            <a:ext cx="4114800" cy="692497"/>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0999" y="2236080"/>
            <a:ext cx="4114800" cy="1855893"/>
          </a:xfrm>
        </p:spPr>
        <p:txBody>
          <a:bodyPr/>
          <a:lstStyle>
            <a:lvl1pPr marL="281940" indent="-281940">
              <a:defRPr sz="2300"/>
            </a:lvl1pPr>
            <a:lvl2pPr marL="561975" indent="-266065">
              <a:defRPr sz="2000"/>
            </a:lvl2pPr>
            <a:lvl3pPr marL="813435" indent="-243205">
              <a:defRPr sz="1800"/>
            </a:lvl3pPr>
            <a:lvl4pPr marL="1050290" indent="-228600">
              <a:defRPr sz="1700"/>
            </a:lvl4pPr>
            <a:lvl5pPr marL="1279525" indent="-206375">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45982" y="1411225"/>
            <a:ext cx="4117019" cy="692497"/>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236080"/>
            <a:ext cx="4117974" cy="1855893"/>
          </a:xfrm>
        </p:spPr>
        <p:txBody>
          <a:bodyPr/>
          <a:lstStyle>
            <a:lvl1pPr marL="296545" indent="-296545">
              <a:defRPr sz="2300"/>
            </a:lvl1pPr>
            <a:lvl2pPr marL="570230" indent="-273685">
              <a:defRPr sz="2000"/>
            </a:lvl2pPr>
            <a:lvl3pPr marL="821690" indent="-244475">
              <a:defRPr sz="1800"/>
            </a:lvl3pPr>
            <a:lvl4pPr marL="1050290" indent="-236855">
              <a:defRPr sz="1700"/>
            </a:lvl4pPr>
            <a:lvl5pPr marL="1279525" indent="-220980">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7"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8" name="Footer Placeholder 3"/>
          <p:cNvSpPr>
            <a:spLocks noGrp="1"/>
          </p:cNvSpPr>
          <p:nvPr>
            <p:ph type="ftr" sz="quarter" idx="10"/>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9" name="Slide Number Placeholder 4"/>
          <p:cNvSpPr>
            <a:spLocks noGrp="1"/>
          </p:cNvSpPr>
          <p:nvPr>
            <p:ph type="sldNum" sz="quarter" idx="11"/>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3"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Orange outline.jpg"/>
          <p:cNvPicPr>
            <a:picLocks noChangeAspect="1"/>
          </p:cNvPicPr>
          <p:nvPr userDrawn="1"/>
        </p:nvPicPr>
        <p:blipFill>
          <a:blip r:embed="rId2"/>
          <a:srcRect l="56933" t="75117" r="17618" b="10962"/>
          <a:stretch>
            <a:fillRect/>
          </a:stretch>
        </p:blipFill>
        <p:spPr>
          <a:xfrm>
            <a:off x="7438327" y="6044184"/>
            <a:ext cx="1426464" cy="585216"/>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3986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3986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8572500" y="6478588"/>
            <a:ext cx="571499" cy="379413"/>
          </a:xfrm>
          <a:prstGeom prst="rect">
            <a:avLst/>
          </a:prstGeom>
        </p:spPr>
        <p:txBody>
          <a:bodyPr/>
          <a:lstStyle/>
          <a:p>
            <a:fld id="{6A4C1A4A-E5E6-4CC1-B72C-A20A4EB3E2D2}" type="slidenum">
              <a:rPr lang="en-US" smtClean="0">
                <a:solidFill>
                  <a:srgbClr val="505050"/>
                </a:solidFill>
              </a:rPr>
            </a:fld>
            <a:endParaRPr lang="en-US" dirty="0">
              <a:solidFill>
                <a:srgbClr val="505050"/>
              </a:solidFill>
            </a:endParaRPr>
          </a:p>
        </p:txBody>
      </p:sp>
      <p:sp>
        <p:nvSpPr>
          <p:cNvPr id="6" name="Text Placeholder 5"/>
          <p:cNvSpPr>
            <a:spLocks noGrp="1"/>
          </p:cNvSpPr>
          <p:nvPr>
            <p:ph type="body" sz="quarter" idx="13" hasCustomPrompt="1"/>
          </p:nvPr>
        </p:nvSpPr>
        <p:spPr>
          <a:xfrm>
            <a:off x="1" y="573605"/>
            <a:ext cx="9144000" cy="373063"/>
          </a:xfrm>
          <a:prstGeom prst="rect">
            <a:avLst/>
          </a:prstGeom>
        </p:spPr>
        <p:txBody>
          <a:bodyPr lIns="320040" tIns="53325" rIns="53325" bIns="53325">
            <a:noAutofit/>
          </a:bodyPr>
          <a:lstStyle>
            <a:lvl1pPr marL="0" indent="0">
              <a:buNone/>
              <a:defRPr sz="2100">
                <a:solidFill>
                  <a:schemeClr val="tx1"/>
                </a:solidFill>
                <a:latin typeface="Segoe UI Light" pitchFamily="34" charset="0"/>
              </a:defRPr>
            </a:lvl1pPr>
            <a:lvl2pPr marL="211455" indent="0">
              <a:buNone/>
              <a:defRPr/>
            </a:lvl2pPr>
            <a:lvl3pPr marL="441325" indent="0">
              <a:buNone/>
              <a:defRPr/>
            </a:lvl3pPr>
            <a:lvl4pPr marL="652780" indent="0">
              <a:buNone/>
              <a:defRPr/>
            </a:lvl4pPr>
            <a:lvl5pPr marL="829310" indent="0">
              <a:buNone/>
              <a:defRPr/>
            </a:lvl5pPr>
          </a:lstStyle>
          <a:p>
            <a:pPr lvl="0"/>
            <a:r>
              <a:rPr lang="en-US" dirty="0"/>
              <a:t>Click to add subtitle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1" y="1439864"/>
            <a:ext cx="8374062" cy="20005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g_Layout">
    <p:spTree>
      <p:nvGrpSpPr>
        <p:cNvPr id="1" name=""/>
        <p:cNvGrpSpPr/>
        <p:nvPr/>
      </p:nvGrpSpPr>
      <p:grpSpPr>
        <a:xfrm>
          <a:off x="0" y="0"/>
          <a:ext cx="0" cy="0"/>
          <a:chOff x="0" y="0"/>
          <a:chExt cx="0" cy="0"/>
        </a:xfrm>
      </p:grpSpPr>
      <p:sp>
        <p:nvSpPr>
          <p:cNvPr id="9" name="Picture Placeholder 7"/>
          <p:cNvSpPr>
            <a:spLocks noGrp="1"/>
          </p:cNvSpPr>
          <p:nvPr>
            <p:ph type="pic" sz="quarter" idx="11"/>
          </p:nvPr>
        </p:nvSpPr>
        <p:spPr>
          <a:xfrm>
            <a:off x="2807367" y="3849688"/>
            <a:ext cx="2530738" cy="443198"/>
          </a:xfrm>
        </p:spPr>
        <p:txBody>
          <a:bodyPr/>
          <a:lstStyle>
            <a:lvl1pPr marL="0" indent="0">
              <a:buNone/>
              <a:defRPr/>
            </a:lvl1pPr>
          </a:lstStyle>
          <a:p>
            <a:endParaRPr lang="en-US" dirty="0"/>
          </a:p>
        </p:txBody>
      </p:sp>
      <p:sp>
        <p:nvSpPr>
          <p:cNvPr id="8" name="Picture Placeholder 7"/>
          <p:cNvSpPr>
            <a:spLocks noGrp="1"/>
          </p:cNvSpPr>
          <p:nvPr>
            <p:ph type="pic" sz="quarter" idx="10"/>
          </p:nvPr>
        </p:nvSpPr>
        <p:spPr>
          <a:xfrm>
            <a:off x="212939" y="3849688"/>
            <a:ext cx="2530738" cy="443198"/>
          </a:xfrm>
        </p:spPr>
        <p:txBody>
          <a:bodyPr/>
          <a:lstStyle>
            <a:lvl1pPr marL="0" indent="0">
              <a:buNone/>
              <a:defRPr/>
            </a:lvl1pPr>
          </a:lstStyle>
          <a:p>
            <a:endParaRPr lang="en-US" dirty="0"/>
          </a:p>
        </p:txBody>
      </p:sp>
      <p:sp>
        <p:nvSpPr>
          <p:cNvPr id="10" name="Picture Placeholder 7"/>
          <p:cNvSpPr>
            <a:spLocks noGrp="1"/>
          </p:cNvSpPr>
          <p:nvPr>
            <p:ph type="pic" sz="quarter" idx="12"/>
          </p:nvPr>
        </p:nvSpPr>
        <p:spPr>
          <a:xfrm>
            <a:off x="5401795" y="3849688"/>
            <a:ext cx="2530738" cy="443198"/>
          </a:xfrm>
        </p:spPr>
        <p:txBody>
          <a:bodyPr/>
          <a:lstStyle>
            <a:lvl1pPr marL="0" indent="0">
              <a:buNone/>
              <a:defRPr/>
            </a:lvl1pPr>
          </a:lstStyle>
          <a:p>
            <a:endParaRPr lang="en-US" dirty="0"/>
          </a:p>
        </p:txBody>
      </p:sp>
      <p:sp>
        <p:nvSpPr>
          <p:cNvPr id="2" name="Rectangle 1"/>
          <p:cNvSpPr/>
          <p:nvPr userDrawn="1"/>
        </p:nvSpPr>
        <p:spPr>
          <a:xfrm>
            <a:off x="-1" y="-1"/>
            <a:ext cx="7932533" cy="2480733"/>
          </a:xfrm>
          <a:prstGeom prst="rect">
            <a:avLst/>
          </a:prstGeom>
          <a:solidFill>
            <a:srgbClr val="00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dirty="0"/>
          </a:p>
        </p:txBody>
      </p:sp>
      <p:sp>
        <p:nvSpPr>
          <p:cNvPr id="3" name="Rectangle 2"/>
          <p:cNvSpPr/>
          <p:nvPr userDrawn="1"/>
        </p:nvSpPr>
        <p:spPr>
          <a:xfrm>
            <a:off x="7990382" y="1"/>
            <a:ext cx="1153619" cy="2480732"/>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dirty="0"/>
          </a:p>
        </p:txBody>
      </p:sp>
      <p:sp>
        <p:nvSpPr>
          <p:cNvPr id="11" name="Rectangle 10"/>
          <p:cNvSpPr/>
          <p:nvPr userDrawn="1"/>
        </p:nvSpPr>
        <p:spPr>
          <a:xfrm>
            <a:off x="212415" y="2599626"/>
            <a:ext cx="2531261" cy="125006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dirty="0">
              <a:solidFill>
                <a:schemeClr val="tx1">
                  <a:lumMod val="85000"/>
                  <a:lumOff val="15000"/>
                  <a:alpha val="99000"/>
                </a:schemeClr>
              </a:solidFill>
            </a:endParaRPr>
          </a:p>
        </p:txBody>
      </p:sp>
      <p:sp>
        <p:nvSpPr>
          <p:cNvPr id="12" name="Rectangle 11"/>
          <p:cNvSpPr/>
          <p:nvPr userDrawn="1"/>
        </p:nvSpPr>
        <p:spPr>
          <a:xfrm>
            <a:off x="2806320" y="2599626"/>
            <a:ext cx="2531261" cy="125006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dirty="0">
              <a:solidFill>
                <a:schemeClr val="tx1">
                  <a:lumMod val="85000"/>
                  <a:lumOff val="15000"/>
                  <a:alpha val="99000"/>
                </a:schemeClr>
              </a:solidFill>
            </a:endParaRPr>
          </a:p>
        </p:txBody>
      </p:sp>
      <p:sp>
        <p:nvSpPr>
          <p:cNvPr id="13" name="Rectangle 12"/>
          <p:cNvSpPr/>
          <p:nvPr userDrawn="1"/>
        </p:nvSpPr>
        <p:spPr>
          <a:xfrm>
            <a:off x="5400747" y="2599627"/>
            <a:ext cx="2531261" cy="731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dirty="0">
              <a:solidFill>
                <a:schemeClr val="tx1">
                  <a:lumMod val="85000"/>
                  <a:lumOff val="15000"/>
                  <a:alpha val="99000"/>
                </a:schemeClr>
              </a:solidFill>
            </a:endParaRPr>
          </a:p>
        </p:txBody>
      </p:sp>
      <p:sp>
        <p:nvSpPr>
          <p:cNvPr id="14" name="Title 13"/>
          <p:cNvSpPr>
            <a:spLocks noGrp="1"/>
          </p:cNvSpPr>
          <p:nvPr>
            <p:ph type="title"/>
          </p:nvPr>
        </p:nvSpPr>
        <p:spPr>
          <a:xfrm>
            <a:off x="212940" y="381000"/>
            <a:ext cx="7061292" cy="1329595"/>
          </a:xfrm>
        </p:spPr>
        <p:txBody>
          <a:bodyPr/>
          <a:lstStyle>
            <a:lvl1pPr>
              <a:defRPr>
                <a:solidFill>
                  <a:schemeClr val="bg1">
                    <a:alpha val="99000"/>
                  </a:schemeClr>
                </a:solidFill>
              </a:defRPr>
            </a:lvl1pPr>
          </a:lstStyle>
          <a:p>
            <a:r>
              <a:rPr lang="en-US" dirty="0"/>
              <a:t>Click to edit Master title style</a:t>
            </a:r>
          </a:p>
        </p:txBody>
      </p:sp>
      <p:sp>
        <p:nvSpPr>
          <p:cNvPr id="16" name="Text Placeholder 15"/>
          <p:cNvSpPr>
            <a:spLocks noGrp="1"/>
          </p:cNvSpPr>
          <p:nvPr>
            <p:ph type="body" sz="quarter" idx="13"/>
          </p:nvPr>
        </p:nvSpPr>
        <p:spPr>
          <a:xfrm>
            <a:off x="212415" y="3130990"/>
            <a:ext cx="2530738" cy="186974"/>
          </a:xfrm>
        </p:spPr>
        <p:txBody>
          <a:bodyPr anchor="ctr"/>
          <a:lstStyle>
            <a:lvl1pPr marL="0" indent="0" algn="ctr">
              <a:buNone/>
              <a:defRPr sz="1350">
                <a:latin typeface="+mn-lt"/>
              </a:defRPr>
            </a:lvl1pPr>
          </a:lstStyle>
          <a:p>
            <a:pPr lvl="0"/>
            <a:r>
              <a:rPr lang="en-US" dirty="0"/>
              <a:t>Click to edit Master text styles</a:t>
            </a:r>
          </a:p>
        </p:txBody>
      </p:sp>
      <p:sp>
        <p:nvSpPr>
          <p:cNvPr id="18" name="Text Placeholder 17"/>
          <p:cNvSpPr>
            <a:spLocks noGrp="1"/>
          </p:cNvSpPr>
          <p:nvPr>
            <p:ph type="body" sz="quarter" idx="14"/>
          </p:nvPr>
        </p:nvSpPr>
        <p:spPr>
          <a:xfrm>
            <a:off x="2806272" y="3130990"/>
            <a:ext cx="2530738" cy="186974"/>
          </a:xfrm>
        </p:spPr>
        <p:txBody>
          <a:bodyPr anchor="ctr"/>
          <a:lstStyle>
            <a:lvl1pPr marL="0" indent="0" algn="ctr">
              <a:buNone/>
              <a:defRPr sz="1350">
                <a:latin typeface="+mn-lt"/>
              </a:defRPr>
            </a:lvl1pPr>
          </a:lstStyle>
          <a:p>
            <a:pPr lvl="0"/>
            <a:r>
              <a:rPr lang="en-US" dirty="0"/>
              <a:t>Click to edit Master text styles</a:t>
            </a:r>
          </a:p>
        </p:txBody>
      </p:sp>
      <p:sp>
        <p:nvSpPr>
          <p:cNvPr id="20" name="Text Placeholder 19"/>
          <p:cNvSpPr>
            <a:spLocks noGrp="1"/>
          </p:cNvSpPr>
          <p:nvPr>
            <p:ph type="body" sz="quarter" idx="15"/>
          </p:nvPr>
        </p:nvSpPr>
        <p:spPr>
          <a:xfrm>
            <a:off x="5401319" y="3131026"/>
            <a:ext cx="2530688" cy="186974"/>
          </a:xfrm>
          <a:solidFill>
            <a:srgbClr val="FFB900"/>
          </a:solidFill>
        </p:spPr>
        <p:txBody>
          <a:bodyPr anchor="ctr"/>
          <a:lstStyle>
            <a:lvl1pPr marL="0" indent="0" algn="ctr">
              <a:buNone/>
              <a:defRPr sz="1350">
                <a:latin typeface="+mn-lt"/>
              </a:defRPr>
            </a:lvl1pPr>
          </a:lstStyle>
          <a:p>
            <a:pPr lvl="0"/>
            <a:r>
              <a:rPr lang="en-US" dirty="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7351" y="1905002"/>
            <a:ext cx="8375651"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7351" y="1905002"/>
            <a:ext cx="8375651"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4175" y="1439863"/>
            <a:ext cx="8382000" cy="2000548"/>
          </a:xfrm>
        </p:spPr>
        <p:txBody>
          <a:bodyPr/>
          <a:lstStyle>
            <a:lvl1pPr>
              <a:buClr>
                <a:schemeClr val="tx1"/>
              </a:buClr>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4175" y="1439863"/>
            <a:ext cx="8382000" cy="2000548"/>
          </a:xfrm>
        </p:spPr>
        <p:txBody>
          <a:bodyPr/>
          <a:lstStyle>
            <a:lvl1pPr>
              <a:buClr>
                <a:schemeClr val="tx1"/>
              </a:buClr>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a:t>click to…</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1" y="1439864"/>
            <a:ext cx="838835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5"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6"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39865"/>
            <a:ext cx="4114800" cy="2129814"/>
          </a:xfrm>
        </p:spPr>
        <p:txBody>
          <a:bodyPr/>
          <a:lstStyle>
            <a:lvl1pPr marL="339725" indent="-339725">
              <a:lnSpc>
                <a:spcPct val="90000"/>
              </a:lnSpc>
              <a:defRPr sz="2800"/>
            </a:lvl1pPr>
            <a:lvl2pPr marL="673100" indent="-325120">
              <a:lnSpc>
                <a:spcPct val="90000"/>
              </a:lnSpc>
              <a:defRPr sz="2400"/>
            </a:lvl2pPr>
            <a:lvl3pPr marL="953770" indent="-288290">
              <a:lnSpc>
                <a:spcPct val="90000"/>
              </a:lnSpc>
              <a:defRPr sz="2000"/>
            </a:lvl3pPr>
            <a:lvl4pPr marL="1227455" indent="-273685">
              <a:lnSpc>
                <a:spcPct val="90000"/>
              </a:lnSpc>
              <a:defRPr sz="1800"/>
            </a:lvl4pPr>
            <a:lvl5pPr marL="1515745" indent="-280670">
              <a:lnSpc>
                <a:spcPct val="90000"/>
              </a:lnSpc>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48200" y="1439865"/>
            <a:ext cx="4114800" cy="2129814"/>
          </a:xfrm>
        </p:spPr>
        <p:txBody>
          <a:bodyPr/>
          <a:lstStyle>
            <a:lvl1pPr marL="347980" indent="-347980">
              <a:lnSpc>
                <a:spcPct val="90000"/>
              </a:lnSpc>
              <a:defRPr sz="2800"/>
            </a:lvl1pPr>
            <a:lvl2pPr marL="673100" indent="-339725">
              <a:lnSpc>
                <a:spcPct val="90000"/>
              </a:lnSpc>
              <a:defRPr sz="2400"/>
            </a:lvl2pPr>
            <a:lvl3pPr marL="962025" indent="-302895">
              <a:lnSpc>
                <a:spcPct val="90000"/>
              </a:lnSpc>
              <a:defRPr sz="2000"/>
            </a:lvl3pPr>
            <a:lvl4pPr marL="1227455" indent="-266065">
              <a:lnSpc>
                <a:spcPct val="90000"/>
              </a:lnSpc>
              <a:defRPr sz="1800"/>
            </a:lvl4pPr>
            <a:lvl5pPr marL="1515745" indent="-273685">
              <a:lnSpc>
                <a:spcPct val="90000"/>
              </a:lnSpc>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6"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7"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225"/>
            <a:ext cx="4114800" cy="692497"/>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236080"/>
            <a:ext cx="4114800" cy="1855893"/>
          </a:xfrm>
        </p:spPr>
        <p:txBody>
          <a:bodyPr/>
          <a:lstStyle>
            <a:lvl1pPr marL="281940" indent="-281940">
              <a:defRPr sz="2300"/>
            </a:lvl1pPr>
            <a:lvl2pPr marL="561975" indent="-266065">
              <a:defRPr sz="2000"/>
            </a:lvl2pPr>
            <a:lvl3pPr marL="813435" indent="-243205">
              <a:defRPr sz="1800"/>
            </a:lvl3pPr>
            <a:lvl4pPr marL="1050290" indent="-228600">
              <a:defRPr sz="1700"/>
            </a:lvl4pPr>
            <a:lvl5pPr marL="1279525" indent="-206375">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45982" y="1411225"/>
            <a:ext cx="4117019" cy="692497"/>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236080"/>
            <a:ext cx="4117974" cy="1855893"/>
          </a:xfrm>
        </p:spPr>
        <p:txBody>
          <a:bodyPr/>
          <a:lstStyle>
            <a:lvl1pPr marL="296545" indent="-296545">
              <a:defRPr sz="2300"/>
            </a:lvl1pPr>
            <a:lvl2pPr marL="570230" indent="-273685">
              <a:defRPr sz="2000"/>
            </a:lvl2pPr>
            <a:lvl3pPr marL="821690" indent="-244475">
              <a:defRPr sz="1800"/>
            </a:lvl3pPr>
            <a:lvl4pPr marL="1050290" indent="-236855">
              <a:defRPr sz="1700"/>
            </a:lvl4pPr>
            <a:lvl5pPr marL="1279525" indent="-220980">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8" name="Picture 2" descr="\\SERVER3\InternalBin\Resource DVD\DVD_ART36\Logos\MICROSOFT (brand)\Microsoft corporate Logo Black MS generic brand.png"/>
          <p:cNvPicPr>
            <a:picLocks noChangeAspect="1" noChangeArrowheads="1"/>
          </p:cNvPicPr>
          <p:nvPr userDrawn="1"/>
        </p:nvPicPr>
        <p:blipFill>
          <a:blip r:embed="rId2"/>
          <a:srcRect/>
          <a:stretch>
            <a:fillRect/>
          </a:stretch>
        </p:blipFill>
        <p:spPr bwMode="auto">
          <a:xfrm>
            <a:off x="7950709" y="6392030"/>
            <a:ext cx="877507" cy="144788"/>
          </a:xfrm>
          <a:prstGeom prst="rect">
            <a:avLst/>
          </a:prstGeom>
          <a:noFill/>
        </p:spPr>
      </p:pic>
      <p:sp>
        <p:nvSpPr>
          <p:cNvPr id="9" name="Footer Placeholder 3"/>
          <p:cNvSpPr>
            <a:spLocks noGrp="1"/>
          </p:cNvSpPr>
          <p:nvPr>
            <p:ph type="ftr" sz="quarter" idx="10"/>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0" name="Slide Number Placeholder 4"/>
          <p:cNvSpPr>
            <a:spLocks noGrp="1"/>
          </p:cNvSpPr>
          <p:nvPr>
            <p:ph type="sldNum" sz="quarter" idx="11"/>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7.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2.xml"/><Relationship Id="rId17" Type="http://schemas.openxmlformats.org/officeDocument/2006/relationships/image" Target="../media/image17.jpeg"/><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7.jpeg"/><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7.jpeg"/><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2"/>
            <a:ext cx="8382000" cy="666385"/>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1" y="1439863"/>
            <a:ext cx="8374062" cy="2000548"/>
          </a:xfrm>
          <a:prstGeom prst="rect">
            <a:avLst/>
          </a:prstGeom>
        </p:spPr>
        <p:txBody>
          <a:bodyPr vert="horz" wrap="square" lIns="0" tIns="0" rIns="0" bIns="0" rtlCol="0">
            <a:sp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hf hdr="0" dt="0"/>
  <p:txStyles>
    <p:titleStyle>
      <a:lvl1pPr algn="l" defTabSz="913765"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3765" rtl="0" eaLnBrk="1" latinLnBrk="0" hangingPunct="1">
        <a:lnSpc>
          <a:spcPct val="90000"/>
        </a:lnSpc>
        <a:spcBef>
          <a:spcPct val="20000"/>
        </a:spcBef>
        <a:buClr>
          <a:schemeClr val="bg2"/>
        </a:buClr>
        <a:buSzPct val="12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980" indent="-395605" algn="l" defTabSz="913765"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9205" indent="-403225" algn="l" defTabSz="913765" rtl="0" eaLnBrk="1" latinLnBrk="0" hangingPunct="1">
        <a:lnSpc>
          <a:spcPct val="90000"/>
        </a:lnSpc>
        <a:spcBef>
          <a:spcPct val="20000"/>
        </a:spcBef>
        <a:buSzPct val="12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5280" indent="-346075" algn="l" defTabSz="913765"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830" indent="-336550" algn="l" defTabSz="913765" rtl="0" eaLnBrk="1" latinLnBrk="0" hangingPunct="1">
        <a:lnSpc>
          <a:spcPct val="90000"/>
        </a:lnSpc>
        <a:spcBef>
          <a:spcPct val="20000"/>
        </a:spcBef>
        <a:buSzPct val="12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2"/>
            <a:ext cx="8382000" cy="666385"/>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4175" y="1439863"/>
            <a:ext cx="8382000" cy="2000548"/>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
        <p:nvSpPr>
          <p:cNvPr id="4"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Slide Number Placeholder 4"/>
          <p:cNvSpPr>
            <a:spLocks noGrp="1"/>
          </p:cNvSpPr>
          <p:nvPr>
            <p:ph type="sldNum" sz="quarter" idx="4"/>
          </p:nvPr>
        </p:nvSpPr>
        <p:spPr>
          <a:xfrm>
            <a:off x="114301" y="6356352"/>
            <a:ext cx="615950" cy="365125"/>
          </a:xfrm>
          <a:prstGeom prst="rect">
            <a:avLst/>
          </a:prstGeom>
        </p:spPr>
        <p:txBody>
          <a:bodyPr vert="horz" lIns="91440" tIns="45720" rIns="91440" bIns="45720" rtlCol="0" anchor="ctr"/>
          <a:lstStyle>
            <a:lvl1pPr algn="l">
              <a:defRPr sz="1200">
                <a:solidFill>
                  <a:schemeClr val="tx1"/>
                </a:solidFill>
              </a:defRPr>
            </a:lvl1pPr>
          </a:lstStyle>
          <a:p>
            <a:fld id="{0590FCCE-F429-4CA2-926D-5449EA971780}"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ransition>
    <p:fade/>
  </p:transition>
  <p:hf hdr="0" dt="0"/>
  <p:txStyles>
    <p:titleStyle>
      <a:lvl1pPr algn="l" defTabSz="913765"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3765" rtl="0" eaLnBrk="1" latinLnBrk="0" hangingPunct="1">
        <a:lnSpc>
          <a:spcPct val="90000"/>
        </a:lnSpc>
        <a:spcBef>
          <a:spcPct val="20000"/>
        </a:spcBef>
        <a:buClr>
          <a:schemeClr val="accent5"/>
        </a:buClr>
        <a:buSzPct val="12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980" indent="-395605" algn="l" defTabSz="913765"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9205" indent="-403225" algn="l" defTabSz="913765" rtl="0" eaLnBrk="1" latinLnBrk="0" hangingPunct="1">
        <a:lnSpc>
          <a:spcPct val="90000"/>
        </a:lnSpc>
        <a:spcBef>
          <a:spcPct val="20000"/>
        </a:spcBef>
        <a:buSzPct val="12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5280" indent="-346075" algn="l" defTabSz="913765"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830" indent="-336550" algn="l" defTabSz="913765" rtl="0" eaLnBrk="1" latinLnBrk="0" hangingPunct="1">
        <a:lnSpc>
          <a:spcPct val="90000"/>
        </a:lnSpc>
        <a:spcBef>
          <a:spcPct val="20000"/>
        </a:spcBef>
        <a:buSzPct val="12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7351" y="1905002"/>
            <a:ext cx="8375650" cy="2108269"/>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81" r:id="rId1"/>
  </p:sldLayoutIdLst>
  <p:transition>
    <p:fade/>
  </p:transition>
  <p:hf hdr="0" dt="0"/>
  <p:txStyles>
    <p:titleStyle>
      <a:lvl1pPr algn="l" defTabSz="913765"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3765"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810" indent="-7620" algn="l" defTabSz="913765"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2000" indent="-762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105" indent="762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210" indent="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6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7351" y="1905002"/>
            <a:ext cx="8375650" cy="2108269"/>
          </a:xfrm>
          <a:prstGeom prst="rect">
            <a:avLst/>
          </a:prstGeom>
        </p:spPr>
        <p:txBody>
          <a:bodyPr vert="horz" wrap="square" lIns="0" tIns="0" rIns="0" bIns="0" rtlCol="0">
            <a:sp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83" r:id="rId1"/>
  </p:sldLayoutIdLst>
  <p:transition>
    <p:fade/>
  </p:transition>
  <p:hf hdr="0" dt="0"/>
  <p:txStyles>
    <p:titleStyle>
      <a:lvl1pPr algn="l" defTabSz="913765"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3765"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810" indent="-7620" algn="l" defTabSz="913765"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2000" indent="-762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105" indent="762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210" indent="0" algn="l" defTabSz="913765"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6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notesSlide" Target="../notesSlides/notesSlide12.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7.xml"/><Relationship Id="rId2" Type="http://schemas.openxmlformats.org/officeDocument/2006/relationships/image" Target="../media/image29.png"/><Relationship Id="rId1" Type="http://schemas.openxmlformats.org/officeDocument/2006/relationships/hyperlink" Target="http://www.microsoft.com/ru-ru/Office/Office365academic/default.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5.xml"/><Relationship Id="rId2" Type="http://schemas.openxmlformats.org/officeDocument/2006/relationships/image" Target="../media/image31.jpe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hyperlink" Target="https://sway.com/q2V49KMETZalxvBN" TargetMode="External"/><Relationship Id="rId5" Type="http://schemas.openxmlformats.org/officeDocument/2006/relationships/hyperlink" Target="https://sway.com/FzQIB0gTdpRmgWcx" TargetMode="External"/><Relationship Id="rId4" Type="http://schemas.openxmlformats.org/officeDocument/2006/relationships/hyperlink" Target="http://1drv.ms/1mjsy0I" TargetMode="External"/><Relationship Id="rId3" Type="http://schemas.openxmlformats.org/officeDocument/2006/relationships/hyperlink" Target="http://1drv.ms/1M9Uv6p" TargetMode="External"/><Relationship Id="rId2" Type="http://schemas.openxmlformats.org/officeDocument/2006/relationships/hyperlink" Target="https://sway.com/OTAk5xjtU2fNGi67" TargetMode="External"/><Relationship Id="rId1" Type="http://schemas.openxmlformats.org/officeDocument/2006/relationships/hyperlink" Target="https://sway.com/noBncAv5Vmu4rjOR" TargetMode="Externa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hyperlink" Target="https://education.microsoft.com/Story/Course?token=oeHbG" TargetMode="External"/><Relationship Id="rId5" Type="http://schemas.openxmlformats.org/officeDocument/2006/relationships/hyperlink" Target="https://education.microsoft.com/GetTrained/Office-Mix-lessons" TargetMode="External"/><Relationship Id="rId4" Type="http://schemas.openxmlformats.org/officeDocument/2006/relationships/hyperlink" Target="https://education.microsoft.com/GetTrained/excel-2016" TargetMode="External"/><Relationship Id="rId3" Type="http://schemas.openxmlformats.org/officeDocument/2006/relationships/hyperlink" Target="https://education.microsoft.com/GetTrained/word-2016" TargetMode="External"/><Relationship Id="rId2" Type="http://schemas.openxmlformats.org/officeDocument/2006/relationships/hyperlink" Target="https://education.microsoft.com/GetTrained/powerpoint" TargetMode="External"/><Relationship Id="rId1" Type="http://schemas.openxmlformats.org/officeDocument/2006/relationships/hyperlink" Target="https://education.microsoft.com/GetTrained/outlook-2016" TargetMode="Externa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30.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hyperlink" Target="mailto:v-kssove@microsoft.com" TargetMode="Externa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image" Target="../media/image23.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7.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5"/>
          <p:cNvSpPr/>
          <p:nvPr/>
        </p:nvSpPr>
        <p:spPr bwMode="auto">
          <a:xfrm>
            <a:off x="415636" y="1723304"/>
            <a:ext cx="8291946" cy="3398690"/>
          </a:xfrm>
          <a:prstGeom prst="roundRect">
            <a:avLst>
              <a:gd name="adj" fmla="val 545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t" anchorCtr="0" compatLnSpc="1"/>
          <a:lstStyle/>
          <a:p>
            <a:pPr defTabSz="913765" fontAlgn="base">
              <a:spcBef>
                <a:spcPct val="0"/>
              </a:spcBef>
              <a:spcAft>
                <a:spcPct val="0"/>
              </a:spcAft>
            </a:pPr>
            <a:endParaRPr lang="en-US" sz="3200" dirty="0">
              <a:solidFill>
                <a:schemeClr val="accent6">
                  <a:lumMod val="75000"/>
                </a:schemeClr>
              </a:solidFill>
            </a:endParaRPr>
          </a:p>
        </p:txBody>
      </p:sp>
      <p:pic>
        <p:nvPicPr>
          <p:cNvPr id="7" name="Picture 6" descr="engranaje-azul"/>
          <p:cNvPicPr>
            <a:picLocks noChangeAspect="1" noChangeArrowheads="1"/>
          </p:cNvPicPr>
          <p:nvPr/>
        </p:nvPicPr>
        <p:blipFill>
          <a:blip r:embed="rId1">
            <a:duotone>
              <a:schemeClr val="accent5">
                <a:shade val="45000"/>
                <a:satMod val="135000"/>
              </a:schemeClr>
              <a:prstClr val="white"/>
            </a:duotone>
          </a:blip>
          <a:srcRect/>
          <a:stretch>
            <a:fillRect/>
          </a:stretch>
        </p:blipFill>
        <p:spPr bwMode="auto">
          <a:xfrm rot="10033140" flipH="1" flipV="1">
            <a:off x="6025405" y="3312964"/>
            <a:ext cx="2763413" cy="3313556"/>
          </a:xfrm>
          <a:prstGeom prst="rect">
            <a:avLst/>
          </a:prstGeom>
          <a:noFill/>
          <a:ln w="9525">
            <a:noFill/>
            <a:miter lim="800000"/>
            <a:headEnd/>
            <a:tailEnd/>
          </a:ln>
        </p:spPr>
      </p:pic>
      <p:sp>
        <p:nvSpPr>
          <p:cNvPr id="8" name="TextBox 7"/>
          <p:cNvSpPr txBox="1"/>
          <p:nvPr/>
        </p:nvSpPr>
        <p:spPr>
          <a:xfrm>
            <a:off x="592282" y="1875704"/>
            <a:ext cx="7865918" cy="3785652"/>
          </a:xfrm>
          <a:prstGeom prst="rect">
            <a:avLst/>
          </a:prstGeom>
          <a:noFill/>
        </p:spPr>
        <p:txBody>
          <a:bodyPr wrap="square" lIns="0" tIns="0" rIns="0" bIns="0" rtlCol="0">
            <a:spAutoFit/>
          </a:bodyPr>
          <a:lstStyle/>
          <a:p>
            <a:pPr defTabSz="913765" fontAlgn="base">
              <a:spcBef>
                <a:spcPct val="0"/>
              </a:spcBef>
              <a:spcAft>
                <a:spcPct val="0"/>
              </a:spcAft>
            </a:pPr>
            <a:r>
              <a:rPr lang="ru-RU" sz="4000" i="1" dirty="0">
                <a:ln w="11430"/>
                <a:solidFill>
                  <a:schemeClr val="accent6"/>
                </a:solidFill>
              </a:rPr>
              <a:t>Комплексное предложение для системы общего и средне-специального образования РФ</a:t>
            </a:r>
            <a:endParaRPr lang="ru-RU" sz="3600" dirty="0">
              <a:solidFill>
                <a:schemeClr val="accent6"/>
              </a:solidFill>
            </a:endParaRPr>
          </a:p>
          <a:p>
            <a:pPr defTabSz="913765" fontAlgn="base">
              <a:spcBef>
                <a:spcPct val="0"/>
              </a:spcBef>
              <a:spcAft>
                <a:spcPct val="0"/>
              </a:spcAft>
            </a:pPr>
            <a:endParaRPr lang="en-US" dirty="0">
              <a:solidFill>
                <a:schemeClr val="accent6">
                  <a:lumMod val="75000"/>
                </a:schemeClr>
              </a:solidFill>
            </a:endParaRPr>
          </a:p>
          <a:p>
            <a:pPr defTabSz="913765" fontAlgn="base">
              <a:spcBef>
                <a:spcPct val="0"/>
              </a:spcBef>
              <a:spcAft>
                <a:spcPct val="0"/>
              </a:spcAft>
            </a:pPr>
            <a:r>
              <a:rPr lang="ru-RU" dirty="0">
                <a:solidFill>
                  <a:schemeClr val="accent6">
                    <a:lumMod val="75000"/>
                  </a:schemeClr>
                </a:solidFill>
              </a:rPr>
              <a:t>Ксения Соверткова,</a:t>
            </a:r>
            <a:endParaRPr lang="ru-RU" dirty="0">
              <a:solidFill>
                <a:schemeClr val="accent6">
                  <a:lumMod val="75000"/>
                </a:schemeClr>
              </a:solidFill>
            </a:endParaRPr>
          </a:p>
          <a:p>
            <a:pPr defTabSz="913765" fontAlgn="base">
              <a:spcBef>
                <a:spcPct val="0"/>
              </a:spcBef>
              <a:spcAft>
                <a:spcPct val="0"/>
              </a:spcAft>
            </a:pPr>
            <a:r>
              <a:rPr lang="ru-RU" dirty="0">
                <a:solidFill>
                  <a:schemeClr val="accent6">
                    <a:lumMod val="75000"/>
                  </a:schemeClr>
                </a:solidFill>
              </a:rPr>
              <a:t>Представитель </a:t>
            </a:r>
            <a:r>
              <a:rPr lang="en-US" dirty="0">
                <a:solidFill>
                  <a:schemeClr val="accent6">
                    <a:lumMod val="75000"/>
                  </a:schemeClr>
                </a:solidFill>
              </a:rPr>
              <a:t>Microsoft </a:t>
            </a:r>
            <a:r>
              <a:rPr lang="ru-RU" dirty="0">
                <a:solidFill>
                  <a:schemeClr val="accent6">
                    <a:lumMod val="75000"/>
                  </a:schemeClr>
                </a:solidFill>
              </a:rPr>
              <a:t>по работе с образовательными организациями в УрФО и ПФО</a:t>
            </a:r>
            <a:endParaRPr lang="en-US" dirty="0">
              <a:solidFill>
                <a:schemeClr val="accent6">
                  <a:lumMod val="75000"/>
                </a:schemeClr>
              </a:solidFill>
            </a:endParaRPr>
          </a:p>
          <a:p>
            <a:pPr defTabSz="913765" fontAlgn="base">
              <a:spcBef>
                <a:spcPct val="0"/>
              </a:spcBef>
              <a:spcAft>
                <a:spcPct val="0"/>
              </a:spcAft>
            </a:pPr>
            <a:endParaRPr lang="en-US" sz="3600" dirty="0">
              <a:solidFill>
                <a:schemeClr val="accent6">
                  <a:lumMod val="75000"/>
                </a:schemeClr>
              </a:solidFill>
            </a:endParaRPr>
          </a:p>
          <a:p>
            <a:endParaRPr lang="ru-RU" dirty="0" err="1">
              <a:gradFill>
                <a:gsLst>
                  <a:gs pos="0">
                    <a:schemeClr val="tx1"/>
                  </a:gs>
                  <a:gs pos="86000">
                    <a:schemeClr val="tx1"/>
                  </a:gs>
                </a:gsLst>
                <a:lin ang="5400000" scaled="0"/>
              </a:gradFill>
            </a:endParaRPr>
          </a:p>
        </p:txBody>
      </p:sp>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ru-RU" sz="4000" spc="0" dirty="0">
                <a:solidFill>
                  <a:schemeClr val="accent5"/>
                </a:solidFill>
              </a:rPr>
              <a:t>Основные преимущества </a:t>
            </a:r>
            <a:endParaRPr sz="4000" spc="0" dirty="0">
              <a:solidFill>
                <a:schemeClr val="accent5"/>
              </a:solidFill>
            </a:endParaRPr>
          </a:p>
        </p:txBody>
      </p:sp>
      <p:sp>
        <p:nvSpPr>
          <p:cNvPr id="24" name="Slide Number Placeholder 23"/>
          <p:cNvSpPr>
            <a:spLocks noGrp="1"/>
          </p:cNvSpPr>
          <p:nvPr>
            <p:ph type="sldNum" sz="quarter" idx="4"/>
          </p:nvPr>
        </p:nvSpPr>
        <p:spPr>
          <a:xfrm>
            <a:off x="114301" y="6283615"/>
            <a:ext cx="615950" cy="365125"/>
          </a:xfrm>
        </p:spPr>
        <p:txBody>
          <a:bodyPr/>
          <a:lstStyle/>
          <a:p>
            <a:fld id="{D2A4A13D-4ED2-BE45-8FF7-B5B3A19B8B04}" type="slidenum">
              <a:rPr lang="en-US" smtClean="0"/>
            </a:fld>
            <a:endParaRPr lang="en-US" dirty="0"/>
          </a:p>
        </p:txBody>
      </p:sp>
      <p:sp>
        <p:nvSpPr>
          <p:cNvPr id="27" name="Rounded Rectangle 26"/>
          <p:cNvSpPr/>
          <p:nvPr/>
        </p:nvSpPr>
        <p:spPr bwMode="auto">
          <a:xfrm>
            <a:off x="404616" y="1139441"/>
            <a:ext cx="8318697" cy="5250796"/>
          </a:xfrm>
          <a:prstGeom prst="roundRect">
            <a:avLst>
              <a:gd name="adj" fmla="val 354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8" name="Oval 27"/>
          <p:cNvSpPr/>
          <p:nvPr/>
        </p:nvSpPr>
        <p:spPr bwMode="auto">
          <a:xfrm>
            <a:off x="242359" y="1209137"/>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1</a:t>
            </a:r>
          </a:p>
        </p:txBody>
      </p:sp>
      <p:sp>
        <p:nvSpPr>
          <p:cNvPr id="29" name="Oval 28"/>
          <p:cNvSpPr/>
          <p:nvPr/>
        </p:nvSpPr>
        <p:spPr bwMode="auto">
          <a:xfrm>
            <a:off x="233892" y="1957697"/>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2</a:t>
            </a:r>
          </a:p>
        </p:txBody>
      </p:sp>
      <p:sp>
        <p:nvSpPr>
          <p:cNvPr id="30" name="Oval 29"/>
          <p:cNvSpPr/>
          <p:nvPr/>
        </p:nvSpPr>
        <p:spPr bwMode="auto">
          <a:xfrm>
            <a:off x="233892" y="2992651"/>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3</a:t>
            </a:r>
          </a:p>
        </p:txBody>
      </p:sp>
      <p:sp>
        <p:nvSpPr>
          <p:cNvPr id="33" name="Oval 32"/>
          <p:cNvSpPr/>
          <p:nvPr/>
        </p:nvSpPr>
        <p:spPr bwMode="auto">
          <a:xfrm>
            <a:off x="257506" y="3750984"/>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4</a:t>
            </a:r>
          </a:p>
        </p:txBody>
      </p:sp>
      <p:sp>
        <p:nvSpPr>
          <p:cNvPr id="34" name="TextBox 33"/>
          <p:cNvSpPr txBox="1"/>
          <p:nvPr/>
        </p:nvSpPr>
        <p:spPr>
          <a:xfrm>
            <a:off x="836414" y="1260628"/>
            <a:ext cx="7486318" cy="5386090"/>
          </a:xfrm>
          <a:prstGeom prst="rect">
            <a:avLst/>
          </a:prstGeom>
          <a:noFill/>
        </p:spPr>
        <p:txBody>
          <a:bodyPr wrap="square" lIns="0" tIns="0" rIns="0" bIns="0" rtlCol="0">
            <a:spAutoFit/>
          </a:bodyPr>
          <a:lstStyle/>
          <a:p>
            <a:pPr>
              <a:lnSpc>
                <a:spcPts val="2000"/>
              </a:lnSpc>
            </a:pPr>
            <a:r>
              <a:rPr lang="az-Cyrl-AZ" sz="2100" b="1" spc="-100" dirty="0">
                <a:solidFill>
                  <a:schemeClr val="accent6">
                    <a:lumMod val="75000"/>
                  </a:schemeClr>
                </a:solidFill>
              </a:rPr>
              <a:t>Минимальный уровень цен!</a:t>
            </a:r>
            <a:endParaRPr lang="az-Cyrl-AZ" sz="2100" b="1" spc="-100" dirty="0">
              <a:solidFill>
                <a:schemeClr val="accent6">
                  <a:lumMod val="75000"/>
                </a:schemeClr>
              </a:solidFill>
            </a:endParaRPr>
          </a:p>
          <a:p>
            <a:pPr>
              <a:lnSpc>
                <a:spcPts val="2000"/>
              </a:lnSpc>
            </a:pPr>
            <a:r>
              <a:rPr lang="az-Cyrl-AZ" sz="1600" spc="-100" dirty="0">
                <a:solidFill>
                  <a:schemeClr val="accent6">
                    <a:lumMod val="75000"/>
                  </a:schemeClr>
                </a:solidFill>
              </a:rPr>
              <a:t>Уровень цен в несоколько раз меньше, чем в других схемах лицензирования.</a:t>
            </a:r>
            <a:endParaRPr lang="az-Cyrl-AZ" sz="1600" spc="-100" dirty="0">
              <a:solidFill>
                <a:schemeClr val="accent6">
                  <a:lumMod val="75000"/>
                </a:schemeClr>
              </a:solidFill>
            </a:endParaRPr>
          </a:p>
          <a:p>
            <a:pPr>
              <a:lnSpc>
                <a:spcPts val="2000"/>
              </a:lnSpc>
            </a:pPr>
            <a:endParaRPr lang="az-Cyrl-AZ" sz="1600" spc="-100" dirty="0">
              <a:solidFill>
                <a:schemeClr val="accent6">
                  <a:lumMod val="75000"/>
                </a:schemeClr>
              </a:solidFill>
            </a:endParaRPr>
          </a:p>
          <a:p>
            <a:pPr>
              <a:lnSpc>
                <a:spcPts val="2000"/>
              </a:lnSpc>
            </a:pPr>
            <a:r>
              <a:rPr lang="ru-RU" sz="2100" b="1" spc="-100" dirty="0">
                <a:solidFill>
                  <a:schemeClr val="accent6">
                    <a:lumMod val="75000"/>
                  </a:schemeClr>
                </a:solidFill>
              </a:rPr>
              <a:t>100% правильное лицензирование</a:t>
            </a:r>
            <a:endParaRPr lang="ru-RU" sz="2100" b="1" spc="-100" dirty="0">
              <a:solidFill>
                <a:schemeClr val="accent6">
                  <a:lumMod val="75000"/>
                </a:schemeClr>
              </a:solidFill>
            </a:endParaRPr>
          </a:p>
          <a:p>
            <a:pPr>
              <a:lnSpc>
                <a:spcPts val="2000"/>
              </a:lnSpc>
            </a:pPr>
            <a:r>
              <a:rPr lang="ru-RU" sz="1600" spc="-100" dirty="0">
                <a:solidFill>
                  <a:schemeClr val="accent6">
                    <a:lumMod val="75000"/>
                  </a:schemeClr>
                </a:solidFill>
              </a:rPr>
              <a:t>Обеспечивает юридическую чистоту ПО на ВСЕХ компьютерах образовательной организации.</a:t>
            </a:r>
            <a:endParaRPr lang="ru-RU" sz="1600"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r>
              <a:rPr lang="ru-RU" sz="2100" b="1" spc="-100" dirty="0">
                <a:solidFill>
                  <a:schemeClr val="accent6">
                    <a:lumMod val="75000"/>
                  </a:schemeClr>
                </a:solidFill>
              </a:rPr>
              <a:t>Гибкость использования</a:t>
            </a:r>
            <a:endParaRPr lang="ru-RU" sz="2100" b="1" spc="-100" dirty="0">
              <a:solidFill>
                <a:schemeClr val="accent6">
                  <a:lumMod val="75000"/>
                </a:schemeClr>
              </a:solidFill>
            </a:endParaRPr>
          </a:p>
          <a:p>
            <a:pPr>
              <a:lnSpc>
                <a:spcPts val="2000"/>
              </a:lnSpc>
            </a:pPr>
            <a:r>
              <a:rPr lang="ru-RU" sz="1600" spc="-100" dirty="0">
                <a:solidFill>
                  <a:schemeClr val="accent6">
                    <a:lumMod val="75000"/>
                  </a:schemeClr>
                </a:solidFill>
              </a:rPr>
              <a:t>Возможность использования как самых новых, так и предыдущих версий ПО.</a:t>
            </a:r>
            <a:endParaRPr lang="ru-RU" sz="1600"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r>
              <a:rPr lang="ru-RU" sz="2100" b="1" spc="-100" dirty="0">
                <a:solidFill>
                  <a:schemeClr val="accent6">
                    <a:lumMod val="75000"/>
                  </a:schemeClr>
                </a:solidFill>
              </a:rPr>
              <a:t>Дополнительные возможности для организации</a:t>
            </a:r>
            <a:endParaRPr lang="ru-RU" sz="2100" b="1" spc="-100" dirty="0">
              <a:solidFill>
                <a:schemeClr val="accent6">
                  <a:lumMod val="75000"/>
                </a:schemeClr>
              </a:solidFill>
            </a:endParaRPr>
          </a:p>
          <a:p>
            <a:pPr>
              <a:lnSpc>
                <a:spcPts val="2000"/>
              </a:lnSpc>
            </a:pPr>
            <a:r>
              <a:rPr lang="ru-RU" sz="1600" spc="-100" dirty="0">
                <a:solidFill>
                  <a:schemeClr val="accent6">
                    <a:lumMod val="75000"/>
                  </a:schemeClr>
                </a:solidFill>
              </a:rPr>
              <a:t>Возможность использования ПО на домашних компьютерах учителей и сотрудников</a:t>
            </a:r>
            <a:r>
              <a:rPr lang="en-US" sz="1600" spc="-100" dirty="0">
                <a:solidFill>
                  <a:schemeClr val="accent6">
                    <a:lumMod val="75000"/>
                  </a:schemeClr>
                </a:solidFill>
              </a:rPr>
              <a:t> Office 365 Edu</a:t>
            </a:r>
            <a:r>
              <a:rPr lang="ru-RU" sz="1600" spc="-100" dirty="0">
                <a:solidFill>
                  <a:schemeClr val="accent6">
                    <a:lumMod val="75000"/>
                  </a:schemeClr>
                </a:solidFill>
              </a:rPr>
              <a:t> + </a:t>
            </a:r>
            <a:r>
              <a:rPr lang="en-US" sz="1600" spc="-100" dirty="0">
                <a:solidFill>
                  <a:schemeClr val="accent6">
                    <a:lumMod val="75000"/>
                  </a:schemeClr>
                </a:solidFill>
              </a:rPr>
              <a:t>Student &amp; teachers benefit</a:t>
            </a:r>
            <a:r>
              <a:rPr lang="ru-RU" sz="1600" spc="-100" dirty="0">
                <a:solidFill>
                  <a:schemeClr val="accent6">
                    <a:lumMod val="75000"/>
                  </a:schemeClr>
                </a:solidFill>
              </a:rPr>
              <a:t>.</a:t>
            </a:r>
            <a:endParaRPr lang="ru-RU" sz="1600"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r>
              <a:rPr lang="ru-RU" sz="2100" b="1" spc="-100" dirty="0">
                <a:solidFill>
                  <a:schemeClr val="accent6">
                    <a:lumMod val="75000"/>
                  </a:schemeClr>
                </a:solidFill>
              </a:rPr>
              <a:t>Подписка </a:t>
            </a:r>
            <a:r>
              <a:rPr lang="en-US" sz="2100" b="1" spc="-100" dirty="0" err="1">
                <a:solidFill>
                  <a:schemeClr val="accent6">
                    <a:lumMod val="75000"/>
                  </a:schemeClr>
                </a:solidFill>
              </a:rPr>
              <a:t>DreamSpark</a:t>
            </a:r>
            <a:endParaRPr lang="en-US" sz="2100" b="1" spc="-100" dirty="0">
              <a:solidFill>
                <a:schemeClr val="accent6">
                  <a:lumMod val="75000"/>
                </a:schemeClr>
              </a:solidFill>
            </a:endParaRPr>
          </a:p>
          <a:p>
            <a:pPr>
              <a:lnSpc>
                <a:spcPts val="2000"/>
              </a:lnSpc>
            </a:pPr>
            <a:r>
              <a:rPr lang="ru-RU" sz="1600" spc="-100" dirty="0">
                <a:solidFill>
                  <a:schemeClr val="accent6">
                    <a:lumMod val="75000"/>
                  </a:schemeClr>
                </a:solidFill>
              </a:rPr>
              <a:t>Бесплатное  ПО для дизайна и разработки</a:t>
            </a:r>
            <a:endParaRPr lang="ru-RU" sz="1600" spc="-100" dirty="0">
              <a:solidFill>
                <a:schemeClr val="accent6">
                  <a:lumMod val="75000"/>
                </a:schemeClr>
              </a:solidFill>
            </a:endParaRPr>
          </a:p>
          <a:p>
            <a:pPr>
              <a:lnSpc>
                <a:spcPts val="2000"/>
              </a:lnSpc>
            </a:pPr>
            <a:endParaRPr lang="ru-RU" sz="2100" b="1"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endParaRPr lang="ru-RU" sz="1600" spc="-100" dirty="0">
              <a:solidFill>
                <a:schemeClr val="accent6">
                  <a:lumMod val="75000"/>
                </a:schemeClr>
              </a:solidFill>
            </a:endParaRPr>
          </a:p>
          <a:p>
            <a:pPr>
              <a:lnSpc>
                <a:spcPts val="2000"/>
              </a:lnSpc>
            </a:pPr>
            <a:endParaRPr lang="en-US" sz="2100" spc="-100" dirty="0">
              <a:solidFill>
                <a:schemeClr val="accent6">
                  <a:lumMod val="75000"/>
                </a:schemeClr>
              </a:solidFill>
            </a:endParaRPr>
          </a:p>
        </p:txBody>
      </p:sp>
      <p:pic>
        <p:nvPicPr>
          <p:cNvPr id="22" name="Picture 21" descr="icon4.png"/>
          <p:cNvPicPr>
            <a:picLocks noChangeAspect="1"/>
          </p:cNvPicPr>
          <p:nvPr/>
        </p:nvPicPr>
        <p:blipFill>
          <a:blip r:embed="rId1"/>
          <a:stretch>
            <a:fillRect/>
          </a:stretch>
        </p:blipFill>
        <p:spPr>
          <a:xfrm>
            <a:off x="7739114" y="541136"/>
            <a:ext cx="863020" cy="840947"/>
          </a:xfrm>
          <a:prstGeom prst="rect">
            <a:avLst/>
          </a:prstGeom>
          <a:effectLst>
            <a:outerShdw blurRad="50800" dist="38100" dir="5400000" algn="t" rotWithShape="0">
              <a:prstClr val="black">
                <a:alpha val="40000"/>
              </a:prstClr>
            </a:outerShdw>
          </a:effectLst>
        </p:spPr>
      </p:pic>
      <p:pic>
        <p:nvPicPr>
          <p:cNvPr id="23" name="Picture 22" descr="icon4.png"/>
          <p:cNvPicPr>
            <a:picLocks noChangeAspect="1"/>
          </p:cNvPicPr>
          <p:nvPr/>
        </p:nvPicPr>
        <p:blipFill>
          <a:blip r:embed="rId1">
            <a:biLevel thresh="25000"/>
          </a:blip>
          <a:stretch>
            <a:fillRect/>
          </a:stretch>
        </p:blipFill>
        <p:spPr>
          <a:xfrm rot="16007060">
            <a:off x="7109394" y="850292"/>
            <a:ext cx="556456" cy="542224"/>
          </a:xfrm>
          <a:prstGeom prst="rect">
            <a:avLst/>
          </a:prstGeom>
          <a:effectLst>
            <a:outerShdw blurRad="63500" sx="102000" sy="102000" algn="ctr" rotWithShape="0">
              <a:prstClr val="black">
                <a:alpha val="40000"/>
              </a:prstClr>
            </a:outerShdw>
          </a:effectLst>
        </p:spPr>
      </p:pic>
      <p:sp>
        <p:nvSpPr>
          <p:cNvPr id="41" name="Oval 32"/>
          <p:cNvSpPr/>
          <p:nvPr/>
        </p:nvSpPr>
        <p:spPr bwMode="auto">
          <a:xfrm>
            <a:off x="262796" y="4740082"/>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5</a:t>
            </a:r>
          </a:p>
        </p:txBody>
      </p:sp>
      <p:pic>
        <p:nvPicPr>
          <p:cNvPr id="13" name="Picture 12" descr="icon4.png"/>
          <p:cNvPicPr>
            <a:picLocks noChangeAspect="1"/>
          </p:cNvPicPr>
          <p:nvPr/>
        </p:nvPicPr>
        <p:blipFill>
          <a:blip r:embed="rId1"/>
          <a:stretch>
            <a:fillRect/>
          </a:stretch>
        </p:blipFill>
        <p:spPr>
          <a:xfrm>
            <a:off x="7673915" y="541136"/>
            <a:ext cx="863020" cy="840947"/>
          </a:xfrm>
          <a:prstGeom prst="rect">
            <a:avLst/>
          </a:prstGeom>
          <a:effectLst>
            <a:outerShdw blurRad="50800" dist="38100" dir="5400000" algn="t" rotWithShape="0">
              <a:prstClr val="black">
                <a:alpha val="40000"/>
              </a:prstClr>
            </a:outerShdw>
          </a:effectLst>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spcBef>
                <a:spcPts val="0"/>
              </a:spcBef>
            </a:pPr>
            <a:r>
              <a:rPr lang="ru-RU" sz="4000" spc="0" dirty="0">
                <a:solidFill>
                  <a:schemeClr val="bg1"/>
                </a:solidFill>
                <a:latin typeface="+mn-lt"/>
              </a:rPr>
              <a:t>Офис 365 для образовательных учреждений</a:t>
            </a:r>
            <a:endParaRPr sz="4000" spc="0" dirty="0">
              <a:solidFill>
                <a:schemeClr val="bg1"/>
              </a:solidFill>
              <a:latin typeface="+mn-lt"/>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6702"/>
            <a:ext cx="8382000" cy="666385"/>
          </a:xfrm>
        </p:spPr>
        <p:txBody>
          <a:bodyPr>
            <a:noAutofit/>
          </a:bodyPr>
          <a:lstStyle/>
          <a:p>
            <a:pPr>
              <a:lnSpc>
                <a:spcPts val="3400"/>
              </a:lnSpc>
            </a:pPr>
            <a:r>
              <a:rPr lang="ru-RU" sz="3600" spc="0" dirty="0">
                <a:solidFill>
                  <a:schemeClr val="accent5"/>
                </a:solidFill>
              </a:rPr>
              <a:t>Сервисы </a:t>
            </a:r>
            <a:r>
              <a:rPr lang="en-US" sz="3600" spc="0" dirty="0">
                <a:solidFill>
                  <a:schemeClr val="accent5"/>
                </a:solidFill>
              </a:rPr>
              <a:t>Office 365</a:t>
            </a:r>
            <a:r>
              <a:rPr lang="ru-RU" sz="3600" spc="0" dirty="0">
                <a:solidFill>
                  <a:schemeClr val="accent5"/>
                </a:solidFill>
              </a:rPr>
              <a:t>, предоставляемые бесплатно для образовательных учреждений</a:t>
            </a:r>
            <a:endParaRPr sz="3600" spc="0" dirty="0">
              <a:solidFill>
                <a:schemeClr val="accent5"/>
              </a:solidFill>
            </a:endParaRPr>
          </a:p>
        </p:txBody>
      </p:sp>
      <p:sp>
        <p:nvSpPr>
          <p:cNvPr id="10" name="Slide Number Placeholder 1"/>
          <p:cNvSpPr>
            <a:spLocks noGrp="1"/>
          </p:cNvSpPr>
          <p:nvPr>
            <p:ph type="sldNum" sz="quarter" idx="4"/>
          </p:nvPr>
        </p:nvSpPr>
        <p:spPr/>
        <p:txBody>
          <a:bodyPr/>
          <a:lstStyle/>
          <a:p>
            <a:fld id="{D2A4A13D-4ED2-BE45-8FF7-B5B3A19B8B04}" type="slidenum">
              <a:rPr lang="en-US" smtClean="0"/>
            </a:fld>
            <a:endParaRPr lang="en-US" dirty="0"/>
          </a:p>
        </p:txBody>
      </p:sp>
      <p:graphicFrame>
        <p:nvGraphicFramePr>
          <p:cNvPr id="28" name="Diagram 27"/>
          <p:cNvGraphicFramePr/>
          <p:nvPr/>
        </p:nvGraphicFramePr>
        <p:xfrm>
          <a:off x="185809" y="2031624"/>
          <a:ext cx="2773959" cy="31750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38" name="Diagram 37"/>
          <p:cNvGraphicFramePr/>
          <p:nvPr/>
        </p:nvGraphicFramePr>
        <p:xfrm>
          <a:off x="2959768" y="1577009"/>
          <a:ext cx="6096000" cy="42199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6702"/>
            <a:ext cx="8382000" cy="666385"/>
          </a:xfrm>
        </p:spPr>
        <p:txBody>
          <a:bodyPr>
            <a:noAutofit/>
          </a:bodyPr>
          <a:lstStyle/>
          <a:p>
            <a:pPr>
              <a:lnSpc>
                <a:spcPts val="3400"/>
              </a:lnSpc>
            </a:pPr>
            <a:r>
              <a:rPr lang="ru-RU" sz="3800" spc="0" dirty="0">
                <a:solidFill>
                  <a:schemeClr val="accent5"/>
                </a:solidFill>
              </a:rPr>
              <a:t>Сервисы  </a:t>
            </a:r>
            <a:r>
              <a:rPr lang="en-US" sz="3800" spc="0" dirty="0">
                <a:solidFill>
                  <a:schemeClr val="accent5"/>
                </a:solidFill>
              </a:rPr>
              <a:t>Microsoft </a:t>
            </a:r>
            <a:r>
              <a:rPr lang="ru-RU" sz="3800" spc="0" dirty="0">
                <a:solidFill>
                  <a:schemeClr val="accent5"/>
                </a:solidFill>
              </a:rPr>
              <a:t>для образования</a:t>
            </a:r>
            <a:endParaRPr sz="3800" spc="0" dirty="0">
              <a:solidFill>
                <a:schemeClr val="accent5"/>
              </a:solidFill>
            </a:endParaRPr>
          </a:p>
        </p:txBody>
      </p:sp>
      <p:sp>
        <p:nvSpPr>
          <p:cNvPr id="10"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28" name="Rectangle 27"/>
          <p:cNvSpPr/>
          <p:nvPr/>
        </p:nvSpPr>
        <p:spPr>
          <a:xfrm>
            <a:off x="387350" y="710824"/>
            <a:ext cx="8041033" cy="523220"/>
          </a:xfrm>
          <a:prstGeom prst="rect">
            <a:avLst/>
          </a:prstGeom>
        </p:spPr>
        <p:txBody>
          <a:bodyPr wrap="square">
            <a:spAutoFit/>
          </a:bodyPr>
          <a:lstStyle/>
          <a:p>
            <a:pPr algn="ctr"/>
            <a:r>
              <a:rPr lang="en-US" sz="2800" b="1" i="1" dirty="0">
                <a:ln w="3175">
                  <a:noFill/>
                </a:ln>
                <a:solidFill>
                  <a:schemeClr val="accent5"/>
                </a:solidFill>
                <a:latin typeface="+mj-lt"/>
                <a:cs typeface="Arial" charset="0"/>
              </a:rPr>
              <a:t>Office 365 </a:t>
            </a:r>
            <a:r>
              <a:rPr lang="en-US" sz="2800" b="1" i="1" dirty="0" err="1">
                <a:ln w="3175">
                  <a:noFill/>
                </a:ln>
                <a:solidFill>
                  <a:schemeClr val="accent5"/>
                </a:solidFill>
                <a:latin typeface="+mj-lt"/>
                <a:cs typeface="Arial" charset="0"/>
              </a:rPr>
              <a:t>ProPlus</a:t>
            </a:r>
            <a:r>
              <a:rPr lang="en-US" sz="2800" b="1" i="1" dirty="0">
                <a:ln w="3175">
                  <a:noFill/>
                </a:ln>
                <a:solidFill>
                  <a:schemeClr val="accent5"/>
                </a:solidFill>
                <a:latin typeface="+mj-lt"/>
                <a:cs typeface="Arial" charset="0"/>
              </a:rPr>
              <a:t> benefit</a:t>
            </a:r>
          </a:p>
        </p:txBody>
      </p:sp>
      <p:sp>
        <p:nvSpPr>
          <p:cNvPr id="39" name="Rounded Rectangle 21"/>
          <p:cNvSpPr/>
          <p:nvPr/>
        </p:nvSpPr>
        <p:spPr bwMode="auto">
          <a:xfrm>
            <a:off x="486044" y="1479514"/>
            <a:ext cx="4032947" cy="4214704"/>
          </a:xfrm>
          <a:prstGeom prst="roundRect">
            <a:avLst>
              <a:gd name="adj" fmla="val 5197"/>
            </a:avLst>
          </a:prstGeom>
          <a:gradFill flip="none" rotWithShape="1">
            <a:gsLst>
              <a:gs pos="0">
                <a:schemeClr val="accent5">
                  <a:tint val="70000"/>
                  <a:satMod val="180000"/>
                </a:schemeClr>
              </a:gs>
              <a:gs pos="62000">
                <a:schemeClr val="accent5">
                  <a:tint val="30000"/>
                  <a:satMod val="180000"/>
                </a:schemeClr>
              </a:gs>
              <a:gs pos="100000">
                <a:schemeClr val="accent5">
                  <a:tint val="22000"/>
                  <a:satMod val="180000"/>
                </a:schemeClr>
              </a:gs>
            </a:gsLst>
            <a:lin ang="108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marL="212725" indent="-212725" algn="just" defTabSz="685800">
              <a:lnSpc>
                <a:spcPct val="95000"/>
              </a:lnSpc>
              <a:spcAft>
                <a:spcPts val="225"/>
              </a:spcAft>
              <a:buClr>
                <a:srgbClr val="000000">
                  <a:lumMod val="65000"/>
                  <a:lumOff val="35000"/>
                </a:srgbClr>
              </a:buClr>
              <a:buFont typeface="Wingdings"/>
              <a:buChar char="§"/>
            </a:pPr>
            <a:r>
              <a:rPr lang="en-US" dirty="0">
                <a:cs typeface="Segoe UI"/>
              </a:rPr>
              <a:t>Office 365 Professional Plus </a:t>
            </a:r>
            <a:r>
              <a:rPr lang="en-US" dirty="0" err="1">
                <a:cs typeface="Segoe UI"/>
              </a:rPr>
              <a:t>для</a:t>
            </a:r>
            <a:r>
              <a:rPr lang="en-US" dirty="0">
                <a:cs typeface="Segoe UI"/>
              </a:rPr>
              <a:t> </a:t>
            </a:r>
            <a:r>
              <a:rPr lang="en-US" dirty="0" err="1">
                <a:cs typeface="Segoe UI"/>
              </a:rPr>
              <a:t>учащихся</a:t>
            </a:r>
            <a:r>
              <a:rPr lang="ru-RU" dirty="0">
                <a:cs typeface="Segoe UI"/>
              </a:rPr>
              <a:t>, сотрудников</a:t>
            </a:r>
            <a:r>
              <a:rPr lang="en-US" dirty="0">
                <a:cs typeface="Segoe UI"/>
              </a:rPr>
              <a:t> </a:t>
            </a:r>
            <a:r>
              <a:rPr lang="ru-RU" dirty="0">
                <a:cs typeface="Segoe UI"/>
              </a:rPr>
              <a:t>и преподавателей</a:t>
            </a:r>
            <a:r>
              <a:rPr lang="en-US" dirty="0">
                <a:cs typeface="Segoe UI"/>
              </a:rPr>
              <a:t> </a:t>
            </a:r>
            <a:r>
              <a:rPr lang="en-US" b="1" i="1" dirty="0" err="1">
                <a:solidFill>
                  <a:schemeClr val="accent3"/>
                </a:solidFill>
                <a:cs typeface="Segoe UI"/>
              </a:rPr>
              <a:t>без</a:t>
            </a:r>
            <a:r>
              <a:rPr lang="en-US" b="1" i="1" dirty="0">
                <a:solidFill>
                  <a:schemeClr val="accent3"/>
                </a:solidFill>
                <a:cs typeface="Segoe UI"/>
              </a:rPr>
              <a:t> </a:t>
            </a:r>
            <a:r>
              <a:rPr lang="en-US" b="1" i="1" dirty="0" err="1">
                <a:solidFill>
                  <a:schemeClr val="accent3"/>
                </a:solidFill>
                <a:cs typeface="Segoe UI"/>
              </a:rPr>
              <a:t>дополнительной</a:t>
            </a:r>
            <a:r>
              <a:rPr lang="en-US" b="1" i="1" dirty="0">
                <a:solidFill>
                  <a:schemeClr val="accent3"/>
                </a:solidFill>
                <a:cs typeface="Segoe UI"/>
              </a:rPr>
              <a:t> </a:t>
            </a:r>
            <a:r>
              <a:rPr lang="en-US" b="1" i="1" dirty="0" err="1">
                <a:solidFill>
                  <a:schemeClr val="accent3"/>
                </a:solidFill>
                <a:cs typeface="Segoe UI"/>
              </a:rPr>
              <a:t>оплаты</a:t>
            </a:r>
            <a:endParaRPr lang="en-US" b="1" i="1" dirty="0">
              <a:solidFill>
                <a:schemeClr val="accent3"/>
              </a:solidFill>
              <a:cs typeface="Segoe UI"/>
            </a:endParaRPr>
          </a:p>
          <a:p>
            <a:pPr marL="212725" indent="-212725" algn="just" defTabSz="685800">
              <a:lnSpc>
                <a:spcPct val="95000"/>
              </a:lnSpc>
              <a:spcAft>
                <a:spcPts val="225"/>
              </a:spcAft>
              <a:buClr>
                <a:srgbClr val="000000">
                  <a:lumMod val="65000"/>
                  <a:lumOff val="35000"/>
                </a:srgbClr>
              </a:buClr>
              <a:buFont typeface="Wingdings"/>
              <a:buChar char="§"/>
            </a:pPr>
            <a:r>
              <a:rPr lang="en-US" dirty="0" err="1">
                <a:cs typeface="Segoe UI"/>
              </a:rPr>
              <a:t>Доступно</a:t>
            </a:r>
            <a:r>
              <a:rPr lang="en-US" dirty="0">
                <a:cs typeface="Segoe UI"/>
              </a:rPr>
              <a:t> </a:t>
            </a:r>
            <a:r>
              <a:rPr lang="en-US" dirty="0" err="1">
                <a:cs typeface="Segoe UI"/>
              </a:rPr>
              <a:t>для</a:t>
            </a:r>
            <a:r>
              <a:rPr lang="en-US" dirty="0">
                <a:cs typeface="Segoe UI"/>
              </a:rPr>
              <a:t> </a:t>
            </a:r>
            <a:r>
              <a:rPr lang="en-US" dirty="0" err="1">
                <a:cs typeface="Segoe UI"/>
              </a:rPr>
              <a:t>учреждений</a:t>
            </a:r>
            <a:r>
              <a:rPr lang="en-US" dirty="0">
                <a:cs typeface="Segoe UI"/>
              </a:rPr>
              <a:t>, </a:t>
            </a:r>
            <a:r>
              <a:rPr lang="en-US" dirty="0" err="1">
                <a:cs typeface="Segoe UI"/>
              </a:rPr>
              <a:t>которые</a:t>
            </a:r>
            <a:r>
              <a:rPr lang="en-US" dirty="0">
                <a:cs typeface="Segoe UI"/>
              </a:rPr>
              <a:t> </a:t>
            </a:r>
            <a:r>
              <a:rPr lang="en-US" dirty="0" err="1">
                <a:cs typeface="Segoe UI"/>
              </a:rPr>
              <a:t>лицензируют</a:t>
            </a:r>
            <a:r>
              <a:rPr lang="en-US" dirty="0">
                <a:cs typeface="Segoe UI"/>
              </a:rPr>
              <a:t> Office Professional Plus </a:t>
            </a:r>
            <a:r>
              <a:rPr lang="en-US" dirty="0" err="1">
                <a:cs typeface="Segoe UI"/>
              </a:rPr>
              <a:t>или</a:t>
            </a:r>
            <a:r>
              <a:rPr lang="en-US" dirty="0">
                <a:cs typeface="Segoe UI"/>
              </a:rPr>
              <a:t> Office 365 Professional Plus </a:t>
            </a:r>
            <a:r>
              <a:rPr lang="ru-RU" dirty="0">
                <a:cs typeface="Segoe UI"/>
              </a:rPr>
              <a:t>для всех преподавателей и сотрудников по подписке</a:t>
            </a:r>
            <a:endParaRPr lang="ru-RU" dirty="0">
              <a:cs typeface="Segoe UI"/>
            </a:endParaRPr>
          </a:p>
          <a:p>
            <a:pPr marL="212725" indent="-212725" algn="just" defTabSz="685800">
              <a:lnSpc>
                <a:spcPct val="95000"/>
              </a:lnSpc>
              <a:spcAft>
                <a:spcPts val="225"/>
              </a:spcAft>
              <a:buClr>
                <a:srgbClr val="000000">
                  <a:lumMod val="65000"/>
                  <a:lumOff val="35000"/>
                </a:srgbClr>
              </a:buClr>
              <a:buFont typeface="Wingdings"/>
              <a:buChar char="§"/>
            </a:pPr>
            <a:r>
              <a:rPr lang="ru-RU" dirty="0">
                <a:solidFill>
                  <a:schemeClr val="accent3"/>
                </a:solidFill>
                <a:cs typeface="Segoe UI"/>
              </a:rPr>
              <a:t>Каждому пользователю предоставляется возможность установить </a:t>
            </a:r>
            <a:r>
              <a:rPr lang="en-US" dirty="0">
                <a:solidFill>
                  <a:schemeClr val="accent3"/>
                </a:solidFill>
                <a:cs typeface="Segoe UI"/>
              </a:rPr>
              <a:t>Office 365 </a:t>
            </a:r>
            <a:r>
              <a:rPr lang="en-US" dirty="0" err="1">
                <a:solidFill>
                  <a:schemeClr val="accent3"/>
                </a:solidFill>
                <a:cs typeface="Segoe UI"/>
              </a:rPr>
              <a:t>ProPlus</a:t>
            </a:r>
            <a:r>
              <a:rPr lang="en-US" dirty="0">
                <a:solidFill>
                  <a:schemeClr val="accent3"/>
                </a:solidFill>
                <a:cs typeface="Segoe UI"/>
              </a:rPr>
              <a:t> </a:t>
            </a:r>
            <a:r>
              <a:rPr lang="ru-RU" dirty="0">
                <a:solidFill>
                  <a:schemeClr val="accent3"/>
                </a:solidFill>
                <a:cs typeface="Segoe UI"/>
              </a:rPr>
              <a:t>на</a:t>
            </a:r>
            <a:r>
              <a:rPr lang="en-US" dirty="0">
                <a:solidFill>
                  <a:schemeClr val="accent3"/>
                </a:solidFill>
                <a:cs typeface="Segoe UI"/>
              </a:rPr>
              <a:t> 5 </a:t>
            </a:r>
            <a:r>
              <a:rPr lang="en-US" dirty="0" err="1">
                <a:solidFill>
                  <a:schemeClr val="accent3"/>
                </a:solidFill>
                <a:cs typeface="Segoe UI"/>
              </a:rPr>
              <a:t>устройств</a:t>
            </a:r>
            <a:r>
              <a:rPr lang="ru-RU" dirty="0">
                <a:solidFill>
                  <a:schemeClr val="accent3"/>
                </a:solidFill>
                <a:cs typeface="Segoe UI"/>
              </a:rPr>
              <a:t> </a:t>
            </a:r>
            <a:r>
              <a:rPr lang="en-US" dirty="0">
                <a:solidFill>
                  <a:schemeClr val="accent3"/>
                </a:solidFill>
                <a:cs typeface="Segoe UI"/>
              </a:rPr>
              <a:t>PC </a:t>
            </a:r>
            <a:r>
              <a:rPr lang="ru-RU" dirty="0">
                <a:solidFill>
                  <a:schemeClr val="accent3"/>
                </a:solidFill>
                <a:cs typeface="Segoe UI"/>
              </a:rPr>
              <a:t>и </a:t>
            </a:r>
            <a:r>
              <a:rPr lang="en-US" dirty="0">
                <a:solidFill>
                  <a:schemeClr val="accent3"/>
                </a:solidFill>
                <a:cs typeface="Segoe UI"/>
              </a:rPr>
              <a:t>Mac</a:t>
            </a:r>
            <a:r>
              <a:rPr lang="ru-RU" dirty="0">
                <a:solidFill>
                  <a:schemeClr val="accent3"/>
                </a:solidFill>
                <a:cs typeface="Segoe UI"/>
              </a:rPr>
              <a:t> + 5 </a:t>
            </a:r>
            <a:r>
              <a:rPr lang="en-US" dirty="0">
                <a:solidFill>
                  <a:schemeClr val="accent3"/>
                </a:solidFill>
                <a:cs typeface="Segoe UI"/>
              </a:rPr>
              <a:t>Tablets</a:t>
            </a:r>
          </a:p>
        </p:txBody>
      </p:sp>
      <p:sp>
        <p:nvSpPr>
          <p:cNvPr id="42" name="Footer Placeholder 3"/>
          <p:cNvSpPr>
            <a:spLocks noGrp="1"/>
          </p:cNvSpPr>
          <p:nvPr>
            <p:ph type="ftr" sz="quarter" idx="3"/>
          </p:nvPr>
        </p:nvSpPr>
        <p:spPr>
          <a:xfrm>
            <a:off x="873439" y="6198614"/>
            <a:ext cx="6122505" cy="365125"/>
          </a:xfrm>
        </p:spPr>
        <p:txBody>
          <a:bodyPr/>
          <a:lstStyle/>
          <a:p>
            <a:r>
              <a:rPr lang="ru-RU" sz="1600" dirty="0">
                <a:gradFill>
                  <a:gsLst>
                    <a:gs pos="2917">
                      <a:schemeClr val="tx1"/>
                    </a:gs>
                    <a:gs pos="30000">
                      <a:schemeClr val="tx1"/>
                    </a:gs>
                  </a:gsLst>
                  <a:lin ang="5400000" scaled="0"/>
                </a:gradFill>
              </a:rPr>
              <a:t>Дополнительная информация: </a:t>
            </a:r>
            <a:r>
              <a:rPr lang="en-US" sz="1600" dirty="0">
                <a:solidFill>
                  <a:schemeClr val="accent3"/>
                </a:solidFill>
                <a:hlinkClick r:id="rId1"/>
              </a:rPr>
              <a:t>http://www.microsoft.com/ru-ru/Office/Office365academic/default.aspx</a:t>
            </a:r>
            <a:r>
              <a:rPr lang="ru-RU" sz="1600" dirty="0">
                <a:solidFill>
                  <a:schemeClr val="accent3"/>
                </a:solidFill>
              </a:rPr>
              <a:t> </a:t>
            </a:r>
            <a:endParaRPr lang="ru-RU" sz="1600" dirty="0">
              <a:solidFill>
                <a:schemeClr val="accent3"/>
              </a:solidFill>
            </a:endParaRPr>
          </a:p>
          <a:p>
            <a:endParaRPr lang="en-US" dirty="0"/>
          </a:p>
        </p:txBody>
      </p:sp>
      <p:sp>
        <p:nvSpPr>
          <p:cNvPr id="8" name="Rounded Rectangle 12"/>
          <p:cNvSpPr/>
          <p:nvPr/>
        </p:nvSpPr>
        <p:spPr bwMode="auto">
          <a:xfrm>
            <a:off x="4890051" y="1517302"/>
            <a:ext cx="3727476" cy="3982953"/>
          </a:xfrm>
          <a:prstGeom prst="roundRect">
            <a:avLst>
              <a:gd name="adj" fmla="val 647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t" anchorCtr="0" compatLnSpc="1"/>
          <a:lstStyle/>
          <a:p>
            <a:r>
              <a:rPr lang="ru-RU" b="1" i="1" dirty="0">
                <a:solidFill>
                  <a:schemeClr val="accent3"/>
                </a:solidFill>
                <a:cs typeface="Segoe UI"/>
              </a:rPr>
              <a:t>В программе участвуют </a:t>
            </a:r>
            <a:endParaRPr lang="ru-RU" b="1" i="1" dirty="0">
              <a:solidFill>
                <a:schemeClr val="accent3"/>
              </a:solidFill>
              <a:cs typeface="Segoe UI"/>
            </a:endParaRPr>
          </a:p>
          <a:p>
            <a:pPr marL="342900" indent="-342900">
              <a:buFont typeface="Arial" pitchFamily="34" charset="0"/>
              <a:buChar char="•"/>
            </a:pPr>
            <a:r>
              <a:rPr lang="ru-RU" sz="2000" dirty="0"/>
              <a:t>25 вузов, около 400 тысяч пользователей</a:t>
            </a:r>
            <a:endParaRPr lang="ru-RU" sz="2000" dirty="0"/>
          </a:p>
          <a:p>
            <a:pPr marL="342900" indent="-342900">
              <a:buFont typeface="Arial" pitchFamily="34" charset="0"/>
              <a:buChar char="•"/>
            </a:pPr>
            <a:r>
              <a:rPr lang="ru-RU" sz="2000" dirty="0"/>
              <a:t>школы, СПО в </a:t>
            </a:r>
            <a:r>
              <a:rPr lang="en-US" sz="2000" dirty="0"/>
              <a:t>28 </a:t>
            </a:r>
            <a:r>
              <a:rPr lang="ru-RU" sz="2000" dirty="0"/>
              <a:t> регионах с более, чем 5 млн. пользователей</a:t>
            </a:r>
          </a:p>
        </p:txBody>
      </p:sp>
      <p:pic>
        <p:nvPicPr>
          <p:cNvPr id="11" name="Picture Placeholder 4"/>
          <p:cNvPicPr>
            <a:picLocks noChangeAspect="1"/>
          </p:cNvPicPr>
          <p:nvPr/>
        </p:nvPicPr>
        <p:blipFill rotWithShape="1">
          <a:blip r:embed="rId2"/>
          <a:srcRect r="-368"/>
          <a:stretch>
            <a:fillRect/>
          </a:stretch>
        </p:blipFill>
        <p:spPr>
          <a:xfrm>
            <a:off x="5292437" y="3529898"/>
            <a:ext cx="2992582" cy="2463954"/>
          </a:xfrm>
          <a:prstGeom prst="rect">
            <a:avLst/>
          </a:prstGeom>
          <a:noFill/>
          <a:ln>
            <a:noFill/>
          </a:ln>
        </p:spPr>
      </p:pic>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spcBef>
                <a:spcPts val="0"/>
              </a:spcBef>
            </a:pPr>
            <a:r>
              <a:rPr lang="ru-RU" sz="4000" spc="0" dirty="0">
                <a:solidFill>
                  <a:schemeClr val="bg1"/>
                </a:solidFill>
                <a:latin typeface="+mn-lt"/>
              </a:rPr>
              <a:t>Реформатика. Школа нового развития</a:t>
            </a:r>
            <a:endParaRPr sz="4000" spc="0" dirty="0">
              <a:solidFill>
                <a:schemeClr val="bg1"/>
              </a:solidFill>
              <a:latin typeface="+mn-lt"/>
            </a:endParaRP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a:stretch>
            <a:fillRect/>
          </a:stretch>
        </p:blipFill>
        <p:spPr>
          <a:xfrm>
            <a:off x="649" y="848839"/>
            <a:ext cx="9142703" cy="4300133"/>
          </a:xfrm>
          <a:prstGeom prst="rect">
            <a:avLst/>
          </a:prstGeom>
        </p:spPr>
      </p:pic>
      <p:pic>
        <p:nvPicPr>
          <p:cNvPr id="44" name="Picture Placeholder 8"/>
          <p:cNvPicPr>
            <a:picLocks noChangeAspect="1"/>
          </p:cNvPicPr>
          <p:nvPr/>
        </p:nvPicPr>
        <p:blipFill rotWithShape="1">
          <a:blip r:embed="rId2"/>
          <a:srcRect/>
          <a:stretch>
            <a:fillRect/>
          </a:stretch>
        </p:blipFill>
        <p:spPr>
          <a:xfrm>
            <a:off x="2862124" y="3872399"/>
            <a:ext cx="2665184" cy="1731435"/>
          </a:xfrm>
          <a:prstGeom prst="rect">
            <a:avLst/>
          </a:prstGeom>
        </p:spPr>
      </p:pic>
      <p:sp>
        <p:nvSpPr>
          <p:cNvPr id="75" name="Rectangle 74"/>
          <p:cNvSpPr/>
          <p:nvPr/>
        </p:nvSpPr>
        <p:spPr>
          <a:xfrm>
            <a:off x="45826" y="34956"/>
            <a:ext cx="9143171" cy="5044119"/>
          </a:xfrm>
          <a:prstGeom prst="rect">
            <a:avLst/>
          </a:prstGeom>
          <a:gradFill flip="none" rotWithShape="1">
            <a:gsLst>
              <a:gs pos="0">
                <a:srgbClr val="000000">
                  <a:alpha val="0"/>
                </a:srgbClr>
              </a:gs>
              <a:gs pos="100000">
                <a:srgbClr val="000000">
                  <a:alpha val="18000"/>
                </a:srgbClr>
              </a:gs>
            </a:gsLst>
            <a:lin ang="13500000" scaled="1"/>
            <a:tileRect/>
          </a:gradFill>
        </p:spPr>
        <p:txBody>
          <a:bodyPr wrap="square" lIns="134445" tIns="107556" rIns="134445" bIns="107556" rtlCol="0" anchor="t">
            <a:noAutofit/>
          </a:bodyPr>
          <a:lstStyle/>
          <a:p>
            <a:pPr defTabSz="685165">
              <a:lnSpc>
                <a:spcPct val="90000"/>
              </a:lnSpc>
              <a:spcAft>
                <a:spcPts val="440"/>
              </a:spcAft>
              <a:defRPr/>
            </a:pPr>
            <a:endParaRPr lang="en-US" sz="3970" spc="-110" dirty="0">
              <a:gradFill flip="none" rotWithShape="1">
                <a:gsLst>
                  <a:gs pos="0">
                    <a:srgbClr val="FFFFFF"/>
                  </a:gs>
                  <a:gs pos="100000">
                    <a:srgbClr val="FFFFFF">
                      <a:shade val="100000"/>
                      <a:satMod val="115000"/>
                      <a:alpha val="99000"/>
                    </a:srgbClr>
                  </a:gs>
                </a:gsLst>
                <a:lin ang="16200000" scaled="1"/>
                <a:tileRect/>
              </a:gradFill>
              <a:latin typeface="Segoe UI Light"/>
            </a:endParaRPr>
          </a:p>
        </p:txBody>
      </p:sp>
      <p:grpSp>
        <p:nvGrpSpPr>
          <p:cNvPr id="27" name="Group 26"/>
          <p:cNvGrpSpPr/>
          <p:nvPr/>
        </p:nvGrpSpPr>
        <p:grpSpPr>
          <a:xfrm>
            <a:off x="7263131" y="2704605"/>
            <a:ext cx="507902" cy="507902"/>
            <a:chOff x="7244398" y="1022453"/>
            <a:chExt cx="690880" cy="690880"/>
          </a:xfrm>
        </p:grpSpPr>
        <p:sp>
          <p:nvSpPr>
            <p:cNvPr id="8" name="Oval 7"/>
            <p:cNvSpPr/>
            <p:nvPr/>
          </p:nvSpPr>
          <p:spPr bwMode="auto">
            <a:xfrm>
              <a:off x="7244398" y="1022453"/>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Freeform 115"/>
            <p:cNvSpPr>
              <a:spLocks noEditPoints="1"/>
            </p:cNvSpPr>
            <p:nvPr/>
          </p:nvSpPr>
          <p:spPr bwMode="black">
            <a:xfrm>
              <a:off x="7416209" y="1197365"/>
              <a:ext cx="347258" cy="341057"/>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noFill/>
            <a:ln w="12700">
              <a:solidFill>
                <a:schemeClr val="accent4"/>
              </a:solidFill>
            </a:ln>
          </p:spPr>
          <p:txBody>
            <a:bodyPr vert="horz" wrap="square" lIns="67225" tIns="33612" rIns="67225" bIns="33612" numCol="1" anchor="t" anchorCtr="0" compatLnSpc="1"/>
            <a:lstStyle/>
            <a:p>
              <a:pPr defTabSz="658495">
                <a:defRPr/>
              </a:pPr>
              <a:endParaRPr lang="en-US" sz="1300" kern="0" dirty="0">
                <a:solidFill>
                  <a:srgbClr val="000000"/>
                </a:solidFill>
                <a:latin typeface="Segoe UI"/>
              </a:endParaRPr>
            </a:p>
          </p:txBody>
        </p:sp>
      </p:grpSp>
      <p:grpSp>
        <p:nvGrpSpPr>
          <p:cNvPr id="29" name="Group 28"/>
          <p:cNvGrpSpPr/>
          <p:nvPr/>
        </p:nvGrpSpPr>
        <p:grpSpPr>
          <a:xfrm>
            <a:off x="4571767" y="1373822"/>
            <a:ext cx="507902" cy="507902"/>
            <a:chOff x="8339934" y="447427"/>
            <a:chExt cx="690880" cy="690880"/>
          </a:xfrm>
        </p:grpSpPr>
        <p:sp>
          <p:nvSpPr>
            <p:cNvPr id="21" name="Oval 20"/>
            <p:cNvSpPr/>
            <p:nvPr/>
          </p:nvSpPr>
          <p:spPr bwMode="auto">
            <a:xfrm>
              <a:off x="8339934" y="447427"/>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Freeform 111"/>
            <p:cNvSpPr>
              <a:spLocks noEditPoints="1"/>
            </p:cNvSpPr>
            <p:nvPr/>
          </p:nvSpPr>
          <p:spPr bwMode="black">
            <a:xfrm>
              <a:off x="8552051" y="608387"/>
              <a:ext cx="266646" cy="368960"/>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noFill/>
            <a:ln w="12700">
              <a:solidFill>
                <a:schemeClr val="accent4"/>
              </a:solidFill>
            </a:ln>
          </p:spPr>
          <p:txBody>
            <a:bodyPr vert="horz" wrap="square" lIns="67225" tIns="33612" rIns="67225" bIns="33612" numCol="1" anchor="t" anchorCtr="0" compatLnSpc="1"/>
            <a:lstStyle/>
            <a:p>
              <a:pPr defTabSz="658495">
                <a:defRPr/>
              </a:pPr>
              <a:endParaRPr lang="en-US" sz="1300" kern="0" dirty="0">
                <a:solidFill>
                  <a:srgbClr val="000000"/>
                </a:solidFill>
                <a:latin typeface="Segoe UI"/>
              </a:endParaRPr>
            </a:p>
          </p:txBody>
        </p:sp>
      </p:grpSp>
      <p:grpSp>
        <p:nvGrpSpPr>
          <p:cNvPr id="38" name="Group 37"/>
          <p:cNvGrpSpPr/>
          <p:nvPr/>
        </p:nvGrpSpPr>
        <p:grpSpPr>
          <a:xfrm>
            <a:off x="8450870" y="3083921"/>
            <a:ext cx="507902" cy="507902"/>
            <a:chOff x="9642158" y="3120390"/>
            <a:chExt cx="690880" cy="690880"/>
          </a:xfrm>
        </p:grpSpPr>
        <p:sp>
          <p:nvSpPr>
            <p:cNvPr id="22" name="Oval 21"/>
            <p:cNvSpPr/>
            <p:nvPr/>
          </p:nvSpPr>
          <p:spPr bwMode="auto">
            <a:xfrm>
              <a:off x="9642158" y="3120390"/>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Freeform 21"/>
            <p:cNvSpPr>
              <a:spLocks noEditPoints="1"/>
            </p:cNvSpPr>
            <p:nvPr/>
          </p:nvSpPr>
          <p:spPr bwMode="auto">
            <a:xfrm>
              <a:off x="9783307" y="3244432"/>
              <a:ext cx="408583" cy="442797"/>
            </a:xfrm>
            <a:custGeom>
              <a:avLst/>
              <a:gdLst>
                <a:gd name="T0" fmla="*/ 268 w 1501"/>
                <a:gd name="T1" fmla="*/ 360 h 1479"/>
                <a:gd name="T2" fmla="*/ 149 w 1501"/>
                <a:gd name="T3" fmla="*/ 1005 h 1479"/>
                <a:gd name="T4" fmla="*/ 164 w 1501"/>
                <a:gd name="T5" fmla="*/ 985 h 1479"/>
                <a:gd name="T6" fmla="*/ 1054 w 1501"/>
                <a:gd name="T7" fmla="*/ 1038 h 1479"/>
                <a:gd name="T8" fmla="*/ 540 w 1501"/>
                <a:gd name="T9" fmla="*/ 1106 h 1479"/>
                <a:gd name="T10" fmla="*/ 529 w 1501"/>
                <a:gd name="T11" fmla="*/ 1135 h 1479"/>
                <a:gd name="T12" fmla="*/ 1318 w 1501"/>
                <a:gd name="T13" fmla="*/ 775 h 1479"/>
                <a:gd name="T14" fmla="*/ 1054 w 1501"/>
                <a:gd name="T15" fmla="*/ 535 h 1479"/>
                <a:gd name="T16" fmla="*/ 1054 w 1501"/>
                <a:gd name="T17" fmla="*/ 535 h 1479"/>
                <a:gd name="T18" fmla="*/ 1207 w 1501"/>
                <a:gd name="T19" fmla="*/ 824 h 1479"/>
                <a:gd name="T20" fmla="*/ 1207 w 1501"/>
                <a:gd name="T21" fmla="*/ 576 h 1479"/>
                <a:gd name="T22" fmla="*/ 1237 w 1501"/>
                <a:gd name="T23" fmla="*/ 426 h 1479"/>
                <a:gd name="T24" fmla="*/ 348 w 1501"/>
                <a:gd name="T25" fmla="*/ 275 h 1479"/>
                <a:gd name="T26" fmla="*/ 1318 w 1501"/>
                <a:gd name="T27" fmla="*/ 678 h 1479"/>
                <a:gd name="T28" fmla="*/ 1318 w 1501"/>
                <a:gd name="T29" fmla="*/ 418 h 1479"/>
                <a:gd name="T30" fmla="*/ 1318 w 1501"/>
                <a:gd name="T31" fmla="*/ 287 h 1479"/>
                <a:gd name="T32" fmla="*/ 1420 w 1501"/>
                <a:gd name="T33" fmla="*/ 175 h 1479"/>
                <a:gd name="T34" fmla="*/ 1420 w 1501"/>
                <a:gd name="T35" fmla="*/ 175 h 1479"/>
                <a:gd name="T36" fmla="*/ 1354 w 1501"/>
                <a:gd name="T37" fmla="*/ 101 h 1479"/>
                <a:gd name="T38" fmla="*/ 1362 w 1501"/>
                <a:gd name="T39" fmla="*/ 126 h 1479"/>
                <a:gd name="T40" fmla="*/ 1364 w 1501"/>
                <a:gd name="T41" fmla="*/ 119 h 1479"/>
                <a:gd name="T42" fmla="*/ 1395 w 1501"/>
                <a:gd name="T43" fmla="*/ 169 h 1479"/>
                <a:gd name="T44" fmla="*/ 1361 w 1501"/>
                <a:gd name="T45" fmla="*/ 145 h 1479"/>
                <a:gd name="T46" fmla="*/ 1352 w 1501"/>
                <a:gd name="T47" fmla="*/ 169 h 1479"/>
                <a:gd name="T48" fmla="*/ 1146 w 1501"/>
                <a:gd name="T49" fmla="*/ 281 h 1479"/>
                <a:gd name="T50" fmla="*/ 1179 w 1501"/>
                <a:gd name="T51" fmla="*/ 306 h 1479"/>
                <a:gd name="T52" fmla="*/ 1180 w 1501"/>
                <a:gd name="T53" fmla="*/ 301 h 1479"/>
                <a:gd name="T54" fmla="*/ 1192 w 1501"/>
                <a:gd name="T55" fmla="*/ 315 h 1479"/>
                <a:gd name="T56" fmla="*/ 1179 w 1501"/>
                <a:gd name="T57" fmla="*/ 327 h 1479"/>
                <a:gd name="T58" fmla="*/ 1177 w 1501"/>
                <a:gd name="T59" fmla="*/ 331 h 1479"/>
                <a:gd name="T60" fmla="*/ 507 w 1501"/>
                <a:gd name="T61" fmla="*/ 1092 h 1479"/>
                <a:gd name="T62" fmla="*/ 443 w 1501"/>
                <a:gd name="T63" fmla="*/ 1221 h 1479"/>
                <a:gd name="T64" fmla="*/ 267 w 1501"/>
                <a:gd name="T65" fmla="*/ 1479 h 1479"/>
                <a:gd name="T66" fmla="*/ 13 w 1501"/>
                <a:gd name="T67" fmla="*/ 1338 h 1479"/>
                <a:gd name="T68" fmla="*/ 46 w 1501"/>
                <a:gd name="T69" fmla="*/ 1130 h 1479"/>
                <a:gd name="T70" fmla="*/ 152 w 1501"/>
                <a:gd name="T71" fmla="*/ 1041 h 1479"/>
                <a:gd name="T72" fmla="*/ 243 w 1501"/>
                <a:gd name="T73" fmla="*/ 992 h 1479"/>
                <a:gd name="T74" fmla="*/ 321 w 1501"/>
                <a:gd name="T75" fmla="*/ 773 h 1479"/>
                <a:gd name="T76" fmla="*/ 323 w 1501"/>
                <a:gd name="T77" fmla="*/ 1104 h 1479"/>
                <a:gd name="T78" fmla="*/ 437 w 1501"/>
                <a:gd name="T79" fmla="*/ 1077 h 1479"/>
                <a:gd name="T80" fmla="*/ 451 w 1501"/>
                <a:gd name="T81" fmla="*/ 1004 h 1479"/>
                <a:gd name="T82" fmla="*/ 364 w 1501"/>
                <a:gd name="T83" fmla="*/ 713 h 1479"/>
                <a:gd name="T84" fmla="*/ 196 w 1501"/>
                <a:gd name="T85" fmla="*/ 966 h 1479"/>
                <a:gd name="T86" fmla="*/ 548 w 1501"/>
                <a:gd name="T87" fmla="*/ 1004 h 1479"/>
                <a:gd name="T88" fmla="*/ 371 w 1501"/>
                <a:gd name="T89" fmla="*/ 1038 h 1479"/>
                <a:gd name="T90" fmla="*/ 394 w 1501"/>
                <a:gd name="T91" fmla="*/ 1077 h 1479"/>
                <a:gd name="T92" fmla="*/ 361 w 1501"/>
                <a:gd name="T93" fmla="*/ 1097 h 1479"/>
                <a:gd name="T94" fmla="*/ 963 w 1501"/>
                <a:gd name="T95" fmla="*/ 461 h 1479"/>
                <a:gd name="T96" fmla="*/ 996 w 1501"/>
                <a:gd name="T97" fmla="*/ 486 h 1479"/>
                <a:gd name="T98" fmla="*/ 998 w 1501"/>
                <a:gd name="T99" fmla="*/ 481 h 1479"/>
                <a:gd name="T100" fmla="*/ 1010 w 1501"/>
                <a:gd name="T101" fmla="*/ 495 h 1479"/>
                <a:gd name="T102" fmla="*/ 996 w 1501"/>
                <a:gd name="T103" fmla="*/ 507 h 1479"/>
                <a:gd name="T104" fmla="*/ 994 w 1501"/>
                <a:gd name="T105" fmla="*/ 511 h 1479"/>
                <a:gd name="T106" fmla="*/ 1024 w 1501"/>
                <a:gd name="T107" fmla="*/ 778 h 1479"/>
                <a:gd name="T108" fmla="*/ 1024 w 1501"/>
                <a:gd name="T109" fmla="*/ 756 h 1479"/>
                <a:gd name="T110" fmla="*/ 1024 w 1501"/>
                <a:gd name="T111" fmla="*/ 756 h 1479"/>
                <a:gd name="T112" fmla="*/ 636 w 1501"/>
                <a:gd name="T113" fmla="*/ 647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1" h="1479">
                  <a:moveTo>
                    <a:pt x="450" y="0"/>
                  </a:moveTo>
                  <a:cubicBezTo>
                    <a:pt x="450" y="180"/>
                    <a:pt x="450" y="180"/>
                    <a:pt x="450" y="180"/>
                  </a:cubicBezTo>
                  <a:cubicBezTo>
                    <a:pt x="268" y="180"/>
                    <a:pt x="268" y="180"/>
                    <a:pt x="268" y="180"/>
                  </a:cubicBezTo>
                  <a:cubicBezTo>
                    <a:pt x="268" y="360"/>
                    <a:pt x="268" y="360"/>
                    <a:pt x="268" y="360"/>
                  </a:cubicBezTo>
                  <a:cubicBezTo>
                    <a:pt x="85" y="360"/>
                    <a:pt x="85" y="360"/>
                    <a:pt x="85" y="360"/>
                  </a:cubicBezTo>
                  <a:cubicBezTo>
                    <a:pt x="85" y="1029"/>
                    <a:pt x="85" y="1029"/>
                    <a:pt x="85" y="1029"/>
                  </a:cubicBezTo>
                  <a:cubicBezTo>
                    <a:pt x="103" y="1017"/>
                    <a:pt x="123" y="1009"/>
                    <a:pt x="145" y="1006"/>
                  </a:cubicBezTo>
                  <a:cubicBezTo>
                    <a:pt x="149" y="1005"/>
                    <a:pt x="149" y="1005"/>
                    <a:pt x="149" y="1005"/>
                  </a:cubicBezTo>
                  <a:cubicBezTo>
                    <a:pt x="152" y="999"/>
                    <a:pt x="152" y="999"/>
                    <a:pt x="152" y="999"/>
                  </a:cubicBezTo>
                  <a:cubicBezTo>
                    <a:pt x="155" y="996"/>
                    <a:pt x="155" y="996"/>
                    <a:pt x="155" y="996"/>
                  </a:cubicBezTo>
                  <a:cubicBezTo>
                    <a:pt x="157" y="994"/>
                    <a:pt x="159" y="991"/>
                    <a:pt x="162" y="988"/>
                  </a:cubicBezTo>
                  <a:cubicBezTo>
                    <a:pt x="164" y="985"/>
                    <a:pt x="164" y="985"/>
                    <a:pt x="164" y="985"/>
                  </a:cubicBezTo>
                  <a:cubicBezTo>
                    <a:pt x="165" y="985"/>
                    <a:pt x="165" y="985"/>
                    <a:pt x="165" y="985"/>
                  </a:cubicBezTo>
                  <a:cubicBezTo>
                    <a:pt x="165" y="606"/>
                    <a:pt x="165" y="606"/>
                    <a:pt x="165" y="606"/>
                  </a:cubicBezTo>
                  <a:cubicBezTo>
                    <a:pt x="1054" y="606"/>
                    <a:pt x="1054" y="606"/>
                    <a:pt x="1054" y="606"/>
                  </a:cubicBezTo>
                  <a:cubicBezTo>
                    <a:pt x="1054" y="1038"/>
                    <a:pt x="1054" y="1038"/>
                    <a:pt x="1054" y="1038"/>
                  </a:cubicBezTo>
                  <a:cubicBezTo>
                    <a:pt x="567" y="1038"/>
                    <a:pt x="567" y="1038"/>
                    <a:pt x="567" y="1038"/>
                  </a:cubicBezTo>
                  <a:cubicBezTo>
                    <a:pt x="571" y="1052"/>
                    <a:pt x="569" y="1066"/>
                    <a:pt x="560" y="1079"/>
                  </a:cubicBezTo>
                  <a:cubicBezTo>
                    <a:pt x="558" y="1082"/>
                    <a:pt x="556" y="1084"/>
                    <a:pt x="553" y="1087"/>
                  </a:cubicBezTo>
                  <a:cubicBezTo>
                    <a:pt x="548" y="1094"/>
                    <a:pt x="542" y="1101"/>
                    <a:pt x="540" y="1106"/>
                  </a:cubicBezTo>
                  <a:cubicBezTo>
                    <a:pt x="538" y="1110"/>
                    <a:pt x="538" y="1110"/>
                    <a:pt x="538" y="1110"/>
                  </a:cubicBezTo>
                  <a:cubicBezTo>
                    <a:pt x="536" y="1113"/>
                    <a:pt x="535" y="1118"/>
                    <a:pt x="533" y="1124"/>
                  </a:cubicBezTo>
                  <a:cubicBezTo>
                    <a:pt x="531" y="1128"/>
                    <a:pt x="530" y="1131"/>
                    <a:pt x="529" y="1135"/>
                  </a:cubicBezTo>
                  <a:cubicBezTo>
                    <a:pt x="529" y="1135"/>
                    <a:pt x="529" y="1135"/>
                    <a:pt x="529" y="1135"/>
                  </a:cubicBezTo>
                  <a:cubicBezTo>
                    <a:pt x="1135" y="1135"/>
                    <a:pt x="1135" y="1135"/>
                    <a:pt x="1135" y="1135"/>
                  </a:cubicBezTo>
                  <a:cubicBezTo>
                    <a:pt x="1135" y="955"/>
                    <a:pt x="1135" y="955"/>
                    <a:pt x="1135" y="955"/>
                  </a:cubicBezTo>
                  <a:cubicBezTo>
                    <a:pt x="1318" y="955"/>
                    <a:pt x="1318" y="955"/>
                    <a:pt x="1318" y="955"/>
                  </a:cubicBezTo>
                  <a:cubicBezTo>
                    <a:pt x="1318" y="775"/>
                    <a:pt x="1318" y="775"/>
                    <a:pt x="1318" y="775"/>
                  </a:cubicBezTo>
                  <a:cubicBezTo>
                    <a:pt x="1501" y="775"/>
                    <a:pt x="1501" y="775"/>
                    <a:pt x="1501" y="775"/>
                  </a:cubicBezTo>
                  <a:cubicBezTo>
                    <a:pt x="1501" y="0"/>
                    <a:pt x="1501" y="0"/>
                    <a:pt x="1501" y="0"/>
                  </a:cubicBezTo>
                  <a:lnTo>
                    <a:pt x="450" y="0"/>
                  </a:lnTo>
                  <a:close/>
                  <a:moveTo>
                    <a:pt x="1054" y="535"/>
                  </a:moveTo>
                  <a:cubicBezTo>
                    <a:pt x="165" y="535"/>
                    <a:pt x="165" y="535"/>
                    <a:pt x="165" y="535"/>
                  </a:cubicBezTo>
                  <a:cubicBezTo>
                    <a:pt x="165" y="455"/>
                    <a:pt x="165" y="455"/>
                    <a:pt x="165" y="455"/>
                  </a:cubicBezTo>
                  <a:cubicBezTo>
                    <a:pt x="1054" y="455"/>
                    <a:pt x="1054" y="455"/>
                    <a:pt x="1054" y="455"/>
                  </a:cubicBezTo>
                  <a:lnTo>
                    <a:pt x="1054" y="535"/>
                  </a:lnTo>
                  <a:close/>
                  <a:moveTo>
                    <a:pt x="1237" y="858"/>
                  </a:moveTo>
                  <a:cubicBezTo>
                    <a:pt x="1135" y="858"/>
                    <a:pt x="1135" y="858"/>
                    <a:pt x="1135" y="858"/>
                  </a:cubicBezTo>
                  <a:cubicBezTo>
                    <a:pt x="1135" y="824"/>
                    <a:pt x="1135" y="824"/>
                    <a:pt x="1135" y="824"/>
                  </a:cubicBezTo>
                  <a:cubicBezTo>
                    <a:pt x="1207" y="824"/>
                    <a:pt x="1207" y="824"/>
                    <a:pt x="1207" y="824"/>
                  </a:cubicBezTo>
                  <a:cubicBezTo>
                    <a:pt x="1207" y="598"/>
                    <a:pt x="1207" y="598"/>
                    <a:pt x="1207" y="598"/>
                  </a:cubicBezTo>
                  <a:cubicBezTo>
                    <a:pt x="1135" y="598"/>
                    <a:pt x="1135" y="598"/>
                    <a:pt x="1135" y="598"/>
                  </a:cubicBezTo>
                  <a:cubicBezTo>
                    <a:pt x="1135" y="576"/>
                    <a:pt x="1135" y="576"/>
                    <a:pt x="1135" y="576"/>
                  </a:cubicBezTo>
                  <a:cubicBezTo>
                    <a:pt x="1207" y="576"/>
                    <a:pt x="1207" y="576"/>
                    <a:pt x="1207" y="576"/>
                  </a:cubicBezTo>
                  <a:cubicBezTo>
                    <a:pt x="1207" y="467"/>
                    <a:pt x="1207" y="467"/>
                    <a:pt x="1207" y="467"/>
                  </a:cubicBezTo>
                  <a:cubicBezTo>
                    <a:pt x="1135" y="467"/>
                    <a:pt x="1135" y="467"/>
                    <a:pt x="1135" y="467"/>
                  </a:cubicBezTo>
                  <a:cubicBezTo>
                    <a:pt x="1135" y="426"/>
                    <a:pt x="1135" y="426"/>
                    <a:pt x="1135" y="426"/>
                  </a:cubicBezTo>
                  <a:cubicBezTo>
                    <a:pt x="1237" y="426"/>
                    <a:pt x="1237" y="426"/>
                    <a:pt x="1237" y="426"/>
                  </a:cubicBezTo>
                  <a:lnTo>
                    <a:pt x="1237" y="858"/>
                  </a:lnTo>
                  <a:close/>
                  <a:moveTo>
                    <a:pt x="1237" y="355"/>
                  </a:moveTo>
                  <a:cubicBezTo>
                    <a:pt x="348" y="355"/>
                    <a:pt x="348" y="355"/>
                    <a:pt x="348" y="355"/>
                  </a:cubicBezTo>
                  <a:cubicBezTo>
                    <a:pt x="348" y="275"/>
                    <a:pt x="348" y="275"/>
                    <a:pt x="348" y="275"/>
                  </a:cubicBezTo>
                  <a:cubicBezTo>
                    <a:pt x="1237" y="275"/>
                    <a:pt x="1237" y="275"/>
                    <a:pt x="1237" y="275"/>
                  </a:cubicBezTo>
                  <a:lnTo>
                    <a:pt x="1237" y="355"/>
                  </a:lnTo>
                  <a:close/>
                  <a:moveTo>
                    <a:pt x="1420" y="678"/>
                  </a:moveTo>
                  <a:cubicBezTo>
                    <a:pt x="1318" y="678"/>
                    <a:pt x="1318" y="678"/>
                    <a:pt x="1318" y="678"/>
                  </a:cubicBezTo>
                  <a:cubicBezTo>
                    <a:pt x="1318" y="644"/>
                    <a:pt x="1318" y="644"/>
                    <a:pt x="1318" y="644"/>
                  </a:cubicBezTo>
                  <a:cubicBezTo>
                    <a:pt x="1390" y="644"/>
                    <a:pt x="1390" y="644"/>
                    <a:pt x="1390" y="644"/>
                  </a:cubicBezTo>
                  <a:cubicBezTo>
                    <a:pt x="1390" y="418"/>
                    <a:pt x="1390" y="418"/>
                    <a:pt x="1390" y="418"/>
                  </a:cubicBezTo>
                  <a:cubicBezTo>
                    <a:pt x="1318" y="418"/>
                    <a:pt x="1318" y="418"/>
                    <a:pt x="1318" y="418"/>
                  </a:cubicBezTo>
                  <a:cubicBezTo>
                    <a:pt x="1318" y="396"/>
                    <a:pt x="1318" y="396"/>
                    <a:pt x="1318" y="396"/>
                  </a:cubicBezTo>
                  <a:cubicBezTo>
                    <a:pt x="1390" y="396"/>
                    <a:pt x="1390" y="396"/>
                    <a:pt x="1390" y="396"/>
                  </a:cubicBezTo>
                  <a:cubicBezTo>
                    <a:pt x="1390" y="287"/>
                    <a:pt x="1390" y="287"/>
                    <a:pt x="1390" y="287"/>
                  </a:cubicBezTo>
                  <a:cubicBezTo>
                    <a:pt x="1318" y="287"/>
                    <a:pt x="1318" y="287"/>
                    <a:pt x="1318" y="287"/>
                  </a:cubicBezTo>
                  <a:cubicBezTo>
                    <a:pt x="1318" y="246"/>
                    <a:pt x="1318" y="246"/>
                    <a:pt x="1318" y="246"/>
                  </a:cubicBezTo>
                  <a:cubicBezTo>
                    <a:pt x="1420" y="246"/>
                    <a:pt x="1420" y="246"/>
                    <a:pt x="1420" y="246"/>
                  </a:cubicBezTo>
                  <a:lnTo>
                    <a:pt x="1420" y="678"/>
                  </a:lnTo>
                  <a:close/>
                  <a:moveTo>
                    <a:pt x="1420" y="175"/>
                  </a:moveTo>
                  <a:cubicBezTo>
                    <a:pt x="531" y="175"/>
                    <a:pt x="531" y="175"/>
                    <a:pt x="531" y="175"/>
                  </a:cubicBezTo>
                  <a:cubicBezTo>
                    <a:pt x="531" y="95"/>
                    <a:pt x="531" y="95"/>
                    <a:pt x="531" y="95"/>
                  </a:cubicBezTo>
                  <a:cubicBezTo>
                    <a:pt x="1420" y="95"/>
                    <a:pt x="1420" y="95"/>
                    <a:pt x="1420" y="95"/>
                  </a:cubicBezTo>
                  <a:lnTo>
                    <a:pt x="1420" y="175"/>
                  </a:lnTo>
                  <a:close/>
                  <a:moveTo>
                    <a:pt x="1327" y="169"/>
                  </a:moveTo>
                  <a:cubicBezTo>
                    <a:pt x="1348" y="136"/>
                    <a:pt x="1348" y="136"/>
                    <a:pt x="1348" y="136"/>
                  </a:cubicBezTo>
                  <a:cubicBezTo>
                    <a:pt x="1329" y="101"/>
                    <a:pt x="1329" y="101"/>
                    <a:pt x="1329" y="101"/>
                  </a:cubicBezTo>
                  <a:cubicBezTo>
                    <a:pt x="1354" y="101"/>
                    <a:pt x="1354" y="101"/>
                    <a:pt x="1354" y="101"/>
                  </a:cubicBezTo>
                  <a:cubicBezTo>
                    <a:pt x="1360" y="119"/>
                    <a:pt x="1360" y="119"/>
                    <a:pt x="1360" y="119"/>
                  </a:cubicBezTo>
                  <a:cubicBezTo>
                    <a:pt x="1361" y="121"/>
                    <a:pt x="1361" y="122"/>
                    <a:pt x="1361" y="123"/>
                  </a:cubicBezTo>
                  <a:cubicBezTo>
                    <a:pt x="1362" y="124"/>
                    <a:pt x="1362" y="125"/>
                    <a:pt x="1362" y="126"/>
                  </a:cubicBezTo>
                  <a:cubicBezTo>
                    <a:pt x="1362" y="126"/>
                    <a:pt x="1362" y="126"/>
                    <a:pt x="1362" y="126"/>
                  </a:cubicBezTo>
                  <a:cubicBezTo>
                    <a:pt x="1362" y="126"/>
                    <a:pt x="1362" y="125"/>
                    <a:pt x="1362" y="125"/>
                  </a:cubicBezTo>
                  <a:cubicBezTo>
                    <a:pt x="1363" y="124"/>
                    <a:pt x="1363" y="123"/>
                    <a:pt x="1363" y="123"/>
                  </a:cubicBezTo>
                  <a:cubicBezTo>
                    <a:pt x="1363" y="122"/>
                    <a:pt x="1363" y="122"/>
                    <a:pt x="1363" y="121"/>
                  </a:cubicBezTo>
                  <a:cubicBezTo>
                    <a:pt x="1364" y="120"/>
                    <a:pt x="1364" y="120"/>
                    <a:pt x="1364" y="119"/>
                  </a:cubicBezTo>
                  <a:cubicBezTo>
                    <a:pt x="1372" y="101"/>
                    <a:pt x="1372" y="101"/>
                    <a:pt x="1372" y="101"/>
                  </a:cubicBezTo>
                  <a:cubicBezTo>
                    <a:pt x="1394" y="101"/>
                    <a:pt x="1394" y="101"/>
                    <a:pt x="1394" y="101"/>
                  </a:cubicBezTo>
                  <a:cubicBezTo>
                    <a:pt x="1375" y="135"/>
                    <a:pt x="1375" y="135"/>
                    <a:pt x="1375" y="135"/>
                  </a:cubicBezTo>
                  <a:cubicBezTo>
                    <a:pt x="1395" y="169"/>
                    <a:pt x="1395" y="169"/>
                    <a:pt x="1395" y="169"/>
                  </a:cubicBezTo>
                  <a:cubicBezTo>
                    <a:pt x="1371" y="169"/>
                    <a:pt x="1371" y="169"/>
                    <a:pt x="1371" y="169"/>
                  </a:cubicBezTo>
                  <a:cubicBezTo>
                    <a:pt x="1363" y="151"/>
                    <a:pt x="1363" y="151"/>
                    <a:pt x="1363" y="151"/>
                  </a:cubicBezTo>
                  <a:cubicBezTo>
                    <a:pt x="1362" y="150"/>
                    <a:pt x="1362" y="148"/>
                    <a:pt x="1362" y="147"/>
                  </a:cubicBezTo>
                  <a:cubicBezTo>
                    <a:pt x="1362" y="146"/>
                    <a:pt x="1361" y="145"/>
                    <a:pt x="1361" y="145"/>
                  </a:cubicBezTo>
                  <a:cubicBezTo>
                    <a:pt x="1361" y="145"/>
                    <a:pt x="1361" y="145"/>
                    <a:pt x="1361" y="145"/>
                  </a:cubicBezTo>
                  <a:cubicBezTo>
                    <a:pt x="1361" y="145"/>
                    <a:pt x="1361" y="146"/>
                    <a:pt x="1361" y="148"/>
                  </a:cubicBezTo>
                  <a:cubicBezTo>
                    <a:pt x="1360" y="149"/>
                    <a:pt x="1360" y="150"/>
                    <a:pt x="1359" y="151"/>
                  </a:cubicBezTo>
                  <a:cubicBezTo>
                    <a:pt x="1352" y="169"/>
                    <a:pt x="1352" y="169"/>
                    <a:pt x="1352" y="169"/>
                  </a:cubicBezTo>
                  <a:lnTo>
                    <a:pt x="1327" y="169"/>
                  </a:lnTo>
                  <a:close/>
                  <a:moveTo>
                    <a:pt x="1144" y="349"/>
                  </a:moveTo>
                  <a:cubicBezTo>
                    <a:pt x="1165" y="316"/>
                    <a:pt x="1165" y="316"/>
                    <a:pt x="1165" y="316"/>
                  </a:cubicBezTo>
                  <a:cubicBezTo>
                    <a:pt x="1146" y="281"/>
                    <a:pt x="1146" y="281"/>
                    <a:pt x="1146" y="281"/>
                  </a:cubicBezTo>
                  <a:cubicBezTo>
                    <a:pt x="1171" y="281"/>
                    <a:pt x="1171" y="281"/>
                    <a:pt x="1171" y="281"/>
                  </a:cubicBezTo>
                  <a:cubicBezTo>
                    <a:pt x="1178" y="299"/>
                    <a:pt x="1178" y="299"/>
                    <a:pt x="1178" y="299"/>
                  </a:cubicBezTo>
                  <a:cubicBezTo>
                    <a:pt x="1178" y="301"/>
                    <a:pt x="1178" y="302"/>
                    <a:pt x="1179" y="303"/>
                  </a:cubicBezTo>
                  <a:cubicBezTo>
                    <a:pt x="1179" y="304"/>
                    <a:pt x="1179" y="305"/>
                    <a:pt x="1179" y="306"/>
                  </a:cubicBezTo>
                  <a:cubicBezTo>
                    <a:pt x="1179" y="306"/>
                    <a:pt x="1179" y="306"/>
                    <a:pt x="1179" y="306"/>
                  </a:cubicBezTo>
                  <a:cubicBezTo>
                    <a:pt x="1179" y="306"/>
                    <a:pt x="1179" y="305"/>
                    <a:pt x="1180" y="305"/>
                  </a:cubicBezTo>
                  <a:cubicBezTo>
                    <a:pt x="1180" y="304"/>
                    <a:pt x="1180" y="303"/>
                    <a:pt x="1180" y="303"/>
                  </a:cubicBezTo>
                  <a:cubicBezTo>
                    <a:pt x="1180" y="302"/>
                    <a:pt x="1180" y="302"/>
                    <a:pt x="1180" y="301"/>
                  </a:cubicBezTo>
                  <a:cubicBezTo>
                    <a:pt x="1181" y="300"/>
                    <a:pt x="1181" y="300"/>
                    <a:pt x="1181" y="299"/>
                  </a:cubicBezTo>
                  <a:cubicBezTo>
                    <a:pt x="1189" y="281"/>
                    <a:pt x="1189" y="281"/>
                    <a:pt x="1189" y="281"/>
                  </a:cubicBezTo>
                  <a:cubicBezTo>
                    <a:pt x="1212" y="281"/>
                    <a:pt x="1212" y="281"/>
                    <a:pt x="1212" y="281"/>
                  </a:cubicBezTo>
                  <a:cubicBezTo>
                    <a:pt x="1192" y="315"/>
                    <a:pt x="1192" y="315"/>
                    <a:pt x="1192" y="315"/>
                  </a:cubicBezTo>
                  <a:cubicBezTo>
                    <a:pt x="1212" y="349"/>
                    <a:pt x="1212" y="349"/>
                    <a:pt x="1212" y="349"/>
                  </a:cubicBezTo>
                  <a:cubicBezTo>
                    <a:pt x="1188" y="349"/>
                    <a:pt x="1188" y="349"/>
                    <a:pt x="1188" y="349"/>
                  </a:cubicBezTo>
                  <a:cubicBezTo>
                    <a:pt x="1180" y="331"/>
                    <a:pt x="1180" y="331"/>
                    <a:pt x="1180" y="331"/>
                  </a:cubicBezTo>
                  <a:cubicBezTo>
                    <a:pt x="1179" y="330"/>
                    <a:pt x="1179" y="328"/>
                    <a:pt x="1179" y="327"/>
                  </a:cubicBezTo>
                  <a:cubicBezTo>
                    <a:pt x="1179" y="326"/>
                    <a:pt x="1179" y="325"/>
                    <a:pt x="1179" y="325"/>
                  </a:cubicBezTo>
                  <a:cubicBezTo>
                    <a:pt x="1178" y="325"/>
                    <a:pt x="1178" y="325"/>
                    <a:pt x="1178" y="325"/>
                  </a:cubicBezTo>
                  <a:cubicBezTo>
                    <a:pt x="1178" y="325"/>
                    <a:pt x="1178" y="326"/>
                    <a:pt x="1178" y="328"/>
                  </a:cubicBezTo>
                  <a:cubicBezTo>
                    <a:pt x="1177" y="329"/>
                    <a:pt x="1177" y="330"/>
                    <a:pt x="1177" y="331"/>
                  </a:cubicBezTo>
                  <a:cubicBezTo>
                    <a:pt x="1169" y="349"/>
                    <a:pt x="1169" y="349"/>
                    <a:pt x="1169" y="349"/>
                  </a:cubicBezTo>
                  <a:lnTo>
                    <a:pt x="1144" y="349"/>
                  </a:lnTo>
                  <a:close/>
                  <a:moveTo>
                    <a:pt x="531" y="1057"/>
                  </a:moveTo>
                  <a:cubicBezTo>
                    <a:pt x="523" y="1068"/>
                    <a:pt x="512" y="1080"/>
                    <a:pt x="507" y="1092"/>
                  </a:cubicBezTo>
                  <a:cubicBezTo>
                    <a:pt x="502" y="1101"/>
                    <a:pt x="499" y="1112"/>
                    <a:pt x="495" y="1122"/>
                  </a:cubicBezTo>
                  <a:cubicBezTo>
                    <a:pt x="492" y="1129"/>
                    <a:pt x="491" y="1146"/>
                    <a:pt x="486" y="1152"/>
                  </a:cubicBezTo>
                  <a:cubicBezTo>
                    <a:pt x="480" y="1157"/>
                    <a:pt x="475" y="1168"/>
                    <a:pt x="471" y="1174"/>
                  </a:cubicBezTo>
                  <a:cubicBezTo>
                    <a:pt x="462" y="1189"/>
                    <a:pt x="449" y="1205"/>
                    <a:pt x="443" y="1221"/>
                  </a:cubicBezTo>
                  <a:cubicBezTo>
                    <a:pt x="425" y="1247"/>
                    <a:pt x="417" y="1282"/>
                    <a:pt x="397" y="1307"/>
                  </a:cubicBezTo>
                  <a:cubicBezTo>
                    <a:pt x="371" y="1338"/>
                    <a:pt x="347" y="1367"/>
                    <a:pt x="310" y="1385"/>
                  </a:cubicBezTo>
                  <a:cubicBezTo>
                    <a:pt x="297" y="1393"/>
                    <a:pt x="287" y="1403"/>
                    <a:pt x="279" y="1415"/>
                  </a:cubicBezTo>
                  <a:cubicBezTo>
                    <a:pt x="267" y="1479"/>
                    <a:pt x="267" y="1479"/>
                    <a:pt x="267" y="1479"/>
                  </a:cubicBezTo>
                  <a:cubicBezTo>
                    <a:pt x="221" y="1471"/>
                    <a:pt x="32" y="1439"/>
                    <a:pt x="12" y="1435"/>
                  </a:cubicBezTo>
                  <a:cubicBezTo>
                    <a:pt x="24" y="1381"/>
                    <a:pt x="24" y="1381"/>
                    <a:pt x="24" y="1381"/>
                  </a:cubicBezTo>
                  <a:cubicBezTo>
                    <a:pt x="25" y="1379"/>
                    <a:pt x="25" y="1379"/>
                    <a:pt x="25" y="1379"/>
                  </a:cubicBezTo>
                  <a:cubicBezTo>
                    <a:pt x="20" y="1366"/>
                    <a:pt x="17" y="1351"/>
                    <a:pt x="13" y="1338"/>
                  </a:cubicBezTo>
                  <a:cubicBezTo>
                    <a:pt x="10" y="1326"/>
                    <a:pt x="8" y="1315"/>
                    <a:pt x="8" y="1303"/>
                  </a:cubicBezTo>
                  <a:cubicBezTo>
                    <a:pt x="6" y="1274"/>
                    <a:pt x="5" y="1243"/>
                    <a:pt x="4" y="1213"/>
                  </a:cubicBezTo>
                  <a:cubicBezTo>
                    <a:pt x="4" y="1208"/>
                    <a:pt x="4" y="1202"/>
                    <a:pt x="2" y="1197"/>
                  </a:cubicBezTo>
                  <a:cubicBezTo>
                    <a:pt x="0" y="1180"/>
                    <a:pt x="10" y="1133"/>
                    <a:pt x="46" y="1130"/>
                  </a:cubicBezTo>
                  <a:cubicBezTo>
                    <a:pt x="48" y="1130"/>
                    <a:pt x="48" y="1130"/>
                    <a:pt x="48" y="1129"/>
                  </a:cubicBezTo>
                  <a:cubicBezTo>
                    <a:pt x="57" y="1110"/>
                    <a:pt x="69" y="1093"/>
                    <a:pt x="84" y="1077"/>
                  </a:cubicBezTo>
                  <a:cubicBezTo>
                    <a:pt x="101" y="1058"/>
                    <a:pt x="125" y="1045"/>
                    <a:pt x="150" y="1041"/>
                  </a:cubicBezTo>
                  <a:cubicBezTo>
                    <a:pt x="152" y="1041"/>
                    <a:pt x="152" y="1041"/>
                    <a:pt x="152" y="1041"/>
                  </a:cubicBezTo>
                  <a:cubicBezTo>
                    <a:pt x="170" y="1040"/>
                    <a:pt x="170" y="1040"/>
                    <a:pt x="170" y="1040"/>
                  </a:cubicBezTo>
                  <a:cubicBezTo>
                    <a:pt x="181" y="1021"/>
                    <a:pt x="181" y="1021"/>
                    <a:pt x="181" y="1021"/>
                  </a:cubicBezTo>
                  <a:cubicBezTo>
                    <a:pt x="184" y="1018"/>
                    <a:pt x="185" y="1016"/>
                    <a:pt x="188" y="1013"/>
                  </a:cubicBezTo>
                  <a:cubicBezTo>
                    <a:pt x="204" y="1000"/>
                    <a:pt x="222" y="992"/>
                    <a:pt x="243" y="992"/>
                  </a:cubicBezTo>
                  <a:cubicBezTo>
                    <a:pt x="262" y="996"/>
                    <a:pt x="262" y="996"/>
                    <a:pt x="262" y="996"/>
                  </a:cubicBezTo>
                  <a:cubicBezTo>
                    <a:pt x="262" y="994"/>
                    <a:pt x="262" y="994"/>
                    <a:pt x="262" y="994"/>
                  </a:cubicBezTo>
                  <a:cubicBezTo>
                    <a:pt x="262" y="993"/>
                    <a:pt x="262" y="993"/>
                    <a:pt x="262" y="993"/>
                  </a:cubicBezTo>
                  <a:cubicBezTo>
                    <a:pt x="321" y="773"/>
                    <a:pt x="321" y="773"/>
                    <a:pt x="321" y="773"/>
                  </a:cubicBezTo>
                  <a:cubicBezTo>
                    <a:pt x="329" y="745"/>
                    <a:pt x="342" y="745"/>
                    <a:pt x="358" y="748"/>
                  </a:cubicBezTo>
                  <a:cubicBezTo>
                    <a:pt x="358" y="748"/>
                    <a:pt x="389" y="752"/>
                    <a:pt x="382" y="785"/>
                  </a:cubicBezTo>
                  <a:cubicBezTo>
                    <a:pt x="325" y="1093"/>
                    <a:pt x="325" y="1093"/>
                    <a:pt x="325" y="1093"/>
                  </a:cubicBezTo>
                  <a:cubicBezTo>
                    <a:pt x="325" y="1097"/>
                    <a:pt x="323" y="1100"/>
                    <a:pt x="323" y="1104"/>
                  </a:cubicBezTo>
                  <a:cubicBezTo>
                    <a:pt x="323" y="1117"/>
                    <a:pt x="329" y="1130"/>
                    <a:pt x="338" y="1141"/>
                  </a:cubicBezTo>
                  <a:cubicBezTo>
                    <a:pt x="341" y="1145"/>
                    <a:pt x="345" y="1148"/>
                    <a:pt x="347" y="1148"/>
                  </a:cubicBezTo>
                  <a:cubicBezTo>
                    <a:pt x="365" y="1150"/>
                    <a:pt x="381" y="1146"/>
                    <a:pt x="395" y="1136"/>
                  </a:cubicBezTo>
                  <a:cubicBezTo>
                    <a:pt x="413" y="1122"/>
                    <a:pt x="425" y="1094"/>
                    <a:pt x="437" y="1077"/>
                  </a:cubicBezTo>
                  <a:cubicBezTo>
                    <a:pt x="443" y="1066"/>
                    <a:pt x="449" y="1054"/>
                    <a:pt x="456" y="1045"/>
                  </a:cubicBezTo>
                  <a:cubicBezTo>
                    <a:pt x="472" y="1029"/>
                    <a:pt x="504" y="1016"/>
                    <a:pt x="524" y="1032"/>
                  </a:cubicBezTo>
                  <a:cubicBezTo>
                    <a:pt x="530" y="1037"/>
                    <a:pt x="536" y="1050"/>
                    <a:pt x="531" y="1057"/>
                  </a:cubicBezTo>
                  <a:close/>
                  <a:moveTo>
                    <a:pt x="451" y="1004"/>
                  </a:moveTo>
                  <a:cubicBezTo>
                    <a:pt x="378" y="1004"/>
                    <a:pt x="378" y="1004"/>
                    <a:pt x="378" y="1004"/>
                  </a:cubicBezTo>
                  <a:cubicBezTo>
                    <a:pt x="417" y="792"/>
                    <a:pt x="417" y="792"/>
                    <a:pt x="417" y="792"/>
                  </a:cubicBezTo>
                  <a:cubicBezTo>
                    <a:pt x="422" y="767"/>
                    <a:pt x="415" y="749"/>
                    <a:pt x="407" y="739"/>
                  </a:cubicBezTo>
                  <a:cubicBezTo>
                    <a:pt x="393" y="718"/>
                    <a:pt x="370" y="714"/>
                    <a:pt x="364" y="713"/>
                  </a:cubicBezTo>
                  <a:cubicBezTo>
                    <a:pt x="359" y="712"/>
                    <a:pt x="353" y="711"/>
                    <a:pt x="347" y="711"/>
                  </a:cubicBezTo>
                  <a:cubicBezTo>
                    <a:pt x="330" y="711"/>
                    <a:pt x="299" y="718"/>
                    <a:pt x="286" y="764"/>
                  </a:cubicBezTo>
                  <a:cubicBezTo>
                    <a:pt x="235" y="956"/>
                    <a:pt x="235" y="956"/>
                    <a:pt x="235" y="956"/>
                  </a:cubicBezTo>
                  <a:cubicBezTo>
                    <a:pt x="221" y="957"/>
                    <a:pt x="208" y="960"/>
                    <a:pt x="196" y="966"/>
                  </a:cubicBezTo>
                  <a:cubicBezTo>
                    <a:pt x="196" y="647"/>
                    <a:pt x="196" y="647"/>
                    <a:pt x="196" y="647"/>
                  </a:cubicBezTo>
                  <a:cubicBezTo>
                    <a:pt x="610" y="647"/>
                    <a:pt x="610" y="647"/>
                    <a:pt x="610" y="647"/>
                  </a:cubicBezTo>
                  <a:cubicBezTo>
                    <a:pt x="610" y="1004"/>
                    <a:pt x="610" y="1004"/>
                    <a:pt x="610" y="1004"/>
                  </a:cubicBezTo>
                  <a:cubicBezTo>
                    <a:pt x="548" y="1004"/>
                    <a:pt x="548" y="1004"/>
                    <a:pt x="548" y="1004"/>
                  </a:cubicBezTo>
                  <a:cubicBezTo>
                    <a:pt x="547" y="1004"/>
                    <a:pt x="547" y="1004"/>
                    <a:pt x="547" y="1004"/>
                  </a:cubicBezTo>
                  <a:cubicBezTo>
                    <a:pt x="535" y="994"/>
                    <a:pt x="519" y="989"/>
                    <a:pt x="503" y="989"/>
                  </a:cubicBezTo>
                  <a:cubicBezTo>
                    <a:pt x="483" y="989"/>
                    <a:pt x="465" y="995"/>
                    <a:pt x="451" y="1004"/>
                  </a:cubicBezTo>
                  <a:close/>
                  <a:moveTo>
                    <a:pt x="371" y="1038"/>
                  </a:moveTo>
                  <a:cubicBezTo>
                    <a:pt x="417" y="1038"/>
                    <a:pt x="417" y="1038"/>
                    <a:pt x="417" y="1038"/>
                  </a:cubicBezTo>
                  <a:cubicBezTo>
                    <a:pt x="415" y="1042"/>
                    <a:pt x="413" y="1045"/>
                    <a:pt x="411" y="1048"/>
                  </a:cubicBezTo>
                  <a:cubicBezTo>
                    <a:pt x="410" y="1052"/>
                    <a:pt x="408" y="1055"/>
                    <a:pt x="406" y="1057"/>
                  </a:cubicBezTo>
                  <a:cubicBezTo>
                    <a:pt x="402" y="1064"/>
                    <a:pt x="398" y="1071"/>
                    <a:pt x="394" y="1077"/>
                  </a:cubicBezTo>
                  <a:cubicBezTo>
                    <a:pt x="388" y="1088"/>
                    <a:pt x="380" y="1102"/>
                    <a:pt x="374" y="1107"/>
                  </a:cubicBezTo>
                  <a:cubicBezTo>
                    <a:pt x="370" y="1110"/>
                    <a:pt x="366" y="1111"/>
                    <a:pt x="362" y="1112"/>
                  </a:cubicBezTo>
                  <a:cubicBezTo>
                    <a:pt x="360" y="1110"/>
                    <a:pt x="360" y="1107"/>
                    <a:pt x="359" y="1105"/>
                  </a:cubicBezTo>
                  <a:cubicBezTo>
                    <a:pt x="360" y="1103"/>
                    <a:pt x="360" y="1100"/>
                    <a:pt x="361" y="1097"/>
                  </a:cubicBezTo>
                  <a:lnTo>
                    <a:pt x="371" y="1038"/>
                  </a:lnTo>
                  <a:close/>
                  <a:moveTo>
                    <a:pt x="961" y="529"/>
                  </a:moveTo>
                  <a:cubicBezTo>
                    <a:pt x="982" y="496"/>
                    <a:pt x="982" y="496"/>
                    <a:pt x="982" y="496"/>
                  </a:cubicBezTo>
                  <a:cubicBezTo>
                    <a:pt x="963" y="461"/>
                    <a:pt x="963" y="461"/>
                    <a:pt x="963" y="461"/>
                  </a:cubicBezTo>
                  <a:cubicBezTo>
                    <a:pt x="988" y="461"/>
                    <a:pt x="988" y="461"/>
                    <a:pt x="988" y="461"/>
                  </a:cubicBezTo>
                  <a:cubicBezTo>
                    <a:pt x="995" y="479"/>
                    <a:pt x="995" y="479"/>
                    <a:pt x="995" y="479"/>
                  </a:cubicBezTo>
                  <a:cubicBezTo>
                    <a:pt x="995" y="481"/>
                    <a:pt x="995" y="482"/>
                    <a:pt x="996" y="483"/>
                  </a:cubicBezTo>
                  <a:cubicBezTo>
                    <a:pt x="996" y="484"/>
                    <a:pt x="996" y="485"/>
                    <a:pt x="996" y="486"/>
                  </a:cubicBezTo>
                  <a:cubicBezTo>
                    <a:pt x="996" y="486"/>
                    <a:pt x="996" y="486"/>
                    <a:pt x="996" y="486"/>
                  </a:cubicBezTo>
                  <a:cubicBezTo>
                    <a:pt x="997" y="486"/>
                    <a:pt x="997" y="485"/>
                    <a:pt x="997" y="485"/>
                  </a:cubicBezTo>
                  <a:cubicBezTo>
                    <a:pt x="997" y="484"/>
                    <a:pt x="997" y="483"/>
                    <a:pt x="997" y="483"/>
                  </a:cubicBezTo>
                  <a:cubicBezTo>
                    <a:pt x="997" y="482"/>
                    <a:pt x="997" y="482"/>
                    <a:pt x="998" y="481"/>
                  </a:cubicBezTo>
                  <a:cubicBezTo>
                    <a:pt x="998" y="480"/>
                    <a:pt x="998" y="480"/>
                    <a:pt x="998" y="479"/>
                  </a:cubicBezTo>
                  <a:cubicBezTo>
                    <a:pt x="1006" y="461"/>
                    <a:pt x="1006" y="461"/>
                    <a:pt x="1006" y="461"/>
                  </a:cubicBezTo>
                  <a:cubicBezTo>
                    <a:pt x="1029" y="461"/>
                    <a:pt x="1029" y="461"/>
                    <a:pt x="1029" y="461"/>
                  </a:cubicBezTo>
                  <a:cubicBezTo>
                    <a:pt x="1010" y="495"/>
                    <a:pt x="1010" y="495"/>
                    <a:pt x="1010" y="495"/>
                  </a:cubicBezTo>
                  <a:cubicBezTo>
                    <a:pt x="1030" y="529"/>
                    <a:pt x="1030" y="529"/>
                    <a:pt x="1030" y="529"/>
                  </a:cubicBezTo>
                  <a:cubicBezTo>
                    <a:pt x="1006" y="529"/>
                    <a:pt x="1006" y="529"/>
                    <a:pt x="1006" y="529"/>
                  </a:cubicBezTo>
                  <a:cubicBezTo>
                    <a:pt x="997" y="511"/>
                    <a:pt x="997" y="511"/>
                    <a:pt x="997" y="511"/>
                  </a:cubicBezTo>
                  <a:cubicBezTo>
                    <a:pt x="997" y="510"/>
                    <a:pt x="996" y="508"/>
                    <a:pt x="996" y="507"/>
                  </a:cubicBezTo>
                  <a:cubicBezTo>
                    <a:pt x="996" y="506"/>
                    <a:pt x="996" y="505"/>
                    <a:pt x="996" y="505"/>
                  </a:cubicBezTo>
                  <a:cubicBezTo>
                    <a:pt x="995" y="505"/>
                    <a:pt x="995" y="505"/>
                    <a:pt x="995" y="505"/>
                  </a:cubicBezTo>
                  <a:cubicBezTo>
                    <a:pt x="995" y="505"/>
                    <a:pt x="995" y="506"/>
                    <a:pt x="995" y="508"/>
                  </a:cubicBezTo>
                  <a:cubicBezTo>
                    <a:pt x="995" y="509"/>
                    <a:pt x="994" y="510"/>
                    <a:pt x="994" y="511"/>
                  </a:cubicBezTo>
                  <a:cubicBezTo>
                    <a:pt x="986" y="529"/>
                    <a:pt x="986" y="529"/>
                    <a:pt x="986" y="529"/>
                  </a:cubicBezTo>
                  <a:lnTo>
                    <a:pt x="961" y="529"/>
                  </a:lnTo>
                  <a:close/>
                  <a:moveTo>
                    <a:pt x="816" y="778"/>
                  </a:moveTo>
                  <a:cubicBezTo>
                    <a:pt x="1024" y="778"/>
                    <a:pt x="1024" y="778"/>
                    <a:pt x="1024" y="778"/>
                  </a:cubicBezTo>
                  <a:cubicBezTo>
                    <a:pt x="1024" y="1004"/>
                    <a:pt x="1024" y="1004"/>
                    <a:pt x="1024" y="1004"/>
                  </a:cubicBezTo>
                  <a:cubicBezTo>
                    <a:pt x="816" y="1004"/>
                    <a:pt x="816" y="1004"/>
                    <a:pt x="816" y="1004"/>
                  </a:cubicBezTo>
                  <a:lnTo>
                    <a:pt x="816" y="778"/>
                  </a:lnTo>
                  <a:close/>
                  <a:moveTo>
                    <a:pt x="1024" y="756"/>
                  </a:moveTo>
                  <a:cubicBezTo>
                    <a:pt x="816" y="756"/>
                    <a:pt x="816" y="756"/>
                    <a:pt x="816" y="756"/>
                  </a:cubicBezTo>
                  <a:cubicBezTo>
                    <a:pt x="816" y="647"/>
                    <a:pt x="816" y="647"/>
                    <a:pt x="816" y="647"/>
                  </a:cubicBezTo>
                  <a:cubicBezTo>
                    <a:pt x="1024" y="647"/>
                    <a:pt x="1024" y="647"/>
                    <a:pt x="1024" y="647"/>
                  </a:cubicBezTo>
                  <a:lnTo>
                    <a:pt x="1024" y="756"/>
                  </a:lnTo>
                  <a:close/>
                  <a:moveTo>
                    <a:pt x="792" y="647"/>
                  </a:moveTo>
                  <a:cubicBezTo>
                    <a:pt x="792" y="1004"/>
                    <a:pt x="792" y="1004"/>
                    <a:pt x="792" y="1004"/>
                  </a:cubicBezTo>
                  <a:cubicBezTo>
                    <a:pt x="636" y="1004"/>
                    <a:pt x="636" y="1004"/>
                    <a:pt x="636" y="1004"/>
                  </a:cubicBezTo>
                  <a:cubicBezTo>
                    <a:pt x="636" y="647"/>
                    <a:pt x="636" y="647"/>
                    <a:pt x="636" y="647"/>
                  </a:cubicBezTo>
                  <a:lnTo>
                    <a:pt x="792" y="647"/>
                  </a:lnTo>
                  <a:close/>
                </a:path>
              </a:pathLst>
            </a:custGeom>
            <a:noFill/>
            <a:ln w="6350">
              <a:solidFill>
                <a:schemeClr val="accent4"/>
              </a:solidFill>
            </a:ln>
          </p:spPr>
          <p:txBody>
            <a:bodyPr vert="horz" wrap="square" lIns="65894" tIns="32948" rIns="65894" bIns="32948" numCol="1" anchor="t" anchorCtr="0" compatLnSpc="1"/>
            <a:lstStyle/>
            <a:p>
              <a:pPr defTabSz="685165">
                <a:defRPr/>
              </a:pPr>
              <a:endParaRPr lang="en-US" sz="1300" dirty="0">
                <a:gradFill>
                  <a:gsLst>
                    <a:gs pos="0">
                      <a:srgbClr val="FFFFFF"/>
                    </a:gs>
                    <a:gs pos="100000">
                      <a:srgbClr val="FFFFFF"/>
                    </a:gs>
                  </a:gsLst>
                  <a:lin ang="5400000" scaled="0"/>
                </a:gradFill>
                <a:latin typeface="Segoe UI"/>
              </a:endParaRPr>
            </a:p>
          </p:txBody>
        </p:sp>
      </p:grpSp>
      <p:grpSp>
        <p:nvGrpSpPr>
          <p:cNvPr id="40" name="Group 39"/>
          <p:cNvGrpSpPr/>
          <p:nvPr/>
        </p:nvGrpSpPr>
        <p:grpSpPr>
          <a:xfrm>
            <a:off x="1616493" y="2040836"/>
            <a:ext cx="507902" cy="507902"/>
            <a:chOff x="9552124" y="768556"/>
            <a:chExt cx="690880" cy="690880"/>
          </a:xfrm>
        </p:grpSpPr>
        <p:sp>
          <p:nvSpPr>
            <p:cNvPr id="23" name="Oval 22"/>
            <p:cNvSpPr/>
            <p:nvPr/>
          </p:nvSpPr>
          <p:spPr bwMode="auto">
            <a:xfrm>
              <a:off x="9552124" y="768556"/>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9" name="Freeform 14"/>
            <p:cNvSpPr>
              <a:spLocks noEditPoints="1"/>
            </p:cNvSpPr>
            <p:nvPr/>
          </p:nvSpPr>
          <p:spPr bwMode="black">
            <a:xfrm>
              <a:off x="9723909" y="897562"/>
              <a:ext cx="347310" cy="36755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noFill/>
            <a:ln w="12700">
              <a:solidFill>
                <a:schemeClr val="accent4"/>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9315" tIns="29657" rIns="59315" bIns="29657" numCol="1" rtlCol="0" anchor="ctr" anchorCtr="0" compatLnSpc="1"/>
            <a:lstStyle/>
            <a:p>
              <a:pPr defTabSz="533400">
                <a:defRPr/>
              </a:pPr>
              <a:endParaRPr lang="en-US" sz="1300" spc="-88" dirty="0">
                <a:solidFill>
                  <a:srgbClr val="505050">
                    <a:lumMod val="50000"/>
                  </a:srgbClr>
                </a:solidFill>
                <a:latin typeface="Segoe Light" pitchFamily="34" charset="0"/>
              </a:endParaRPr>
            </a:p>
          </p:txBody>
        </p:sp>
      </p:grpSp>
      <p:grpSp>
        <p:nvGrpSpPr>
          <p:cNvPr id="46" name="Group 45"/>
          <p:cNvGrpSpPr/>
          <p:nvPr/>
        </p:nvGrpSpPr>
        <p:grpSpPr>
          <a:xfrm>
            <a:off x="8046734" y="1627774"/>
            <a:ext cx="507902" cy="507902"/>
            <a:chOff x="7008039" y="2968299"/>
            <a:chExt cx="690880" cy="690880"/>
          </a:xfrm>
        </p:grpSpPr>
        <p:sp>
          <p:nvSpPr>
            <p:cNvPr id="19" name="Oval 18"/>
            <p:cNvSpPr/>
            <p:nvPr/>
          </p:nvSpPr>
          <p:spPr bwMode="auto">
            <a:xfrm>
              <a:off x="7008039" y="2968299"/>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5" name="Freeform 44"/>
            <p:cNvSpPr>
              <a:spLocks noChangeAspect="1"/>
            </p:cNvSpPr>
            <p:nvPr/>
          </p:nvSpPr>
          <p:spPr bwMode="black">
            <a:xfrm>
              <a:off x="7174117" y="3141019"/>
              <a:ext cx="358724" cy="345440"/>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noFill/>
            <a:ln w="127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769" tIns="105415" rIns="131769" bIns="105415" numCol="1" spcCol="0" rtlCol="0" fromWordArt="0" anchor="t" anchorCtr="0" forceAA="0" compatLnSpc="1">
              <a:noAutofit/>
            </a:bodyPr>
            <a:lstStyle/>
            <a:p>
              <a:pPr algn="ctr" defTabSz="671830"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8" name="Group 47"/>
          <p:cNvGrpSpPr/>
          <p:nvPr/>
        </p:nvGrpSpPr>
        <p:grpSpPr>
          <a:xfrm>
            <a:off x="5453353" y="3369271"/>
            <a:ext cx="507902" cy="507902"/>
            <a:chOff x="8346665" y="2806383"/>
            <a:chExt cx="690880" cy="690880"/>
          </a:xfrm>
        </p:grpSpPr>
        <p:sp>
          <p:nvSpPr>
            <p:cNvPr id="20" name="Oval 19"/>
            <p:cNvSpPr/>
            <p:nvPr/>
          </p:nvSpPr>
          <p:spPr bwMode="auto">
            <a:xfrm>
              <a:off x="8346665" y="2806383"/>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7" name="Freeform 94"/>
            <p:cNvSpPr>
              <a:spLocks noEditPoints="1"/>
            </p:cNvSpPr>
            <p:nvPr/>
          </p:nvSpPr>
          <p:spPr bwMode="auto">
            <a:xfrm>
              <a:off x="8504762" y="2899113"/>
              <a:ext cx="374686" cy="505420"/>
            </a:xfrm>
            <a:custGeom>
              <a:avLst/>
              <a:gdLst>
                <a:gd name="T0" fmla="*/ 535 w 586"/>
                <a:gd name="T1" fmla="*/ 0 h 791"/>
                <a:gd name="T2" fmla="*/ 586 w 586"/>
                <a:gd name="T3" fmla="*/ 50 h 791"/>
                <a:gd name="T4" fmla="*/ 586 w 586"/>
                <a:gd name="T5" fmla="*/ 585 h 791"/>
                <a:gd name="T6" fmla="*/ 535 w 586"/>
                <a:gd name="T7" fmla="*/ 637 h 791"/>
                <a:gd name="T8" fmla="*/ 308 w 586"/>
                <a:gd name="T9" fmla="*/ 637 h 791"/>
                <a:gd name="T10" fmla="*/ 306 w 586"/>
                <a:gd name="T11" fmla="*/ 590 h 791"/>
                <a:gd name="T12" fmla="*/ 535 w 586"/>
                <a:gd name="T13" fmla="*/ 590 h 791"/>
                <a:gd name="T14" fmla="*/ 539 w 586"/>
                <a:gd name="T15" fmla="*/ 585 h 791"/>
                <a:gd name="T16" fmla="*/ 539 w 586"/>
                <a:gd name="T17" fmla="*/ 50 h 791"/>
                <a:gd name="T18" fmla="*/ 535 w 586"/>
                <a:gd name="T19" fmla="*/ 46 h 791"/>
                <a:gd name="T20" fmla="*/ 147 w 586"/>
                <a:gd name="T21" fmla="*/ 46 h 791"/>
                <a:gd name="T22" fmla="*/ 142 w 586"/>
                <a:gd name="T23" fmla="*/ 50 h 791"/>
                <a:gd name="T24" fmla="*/ 142 w 586"/>
                <a:gd name="T25" fmla="*/ 368 h 791"/>
                <a:gd name="T26" fmla="*/ 103 w 586"/>
                <a:gd name="T27" fmla="*/ 443 h 791"/>
                <a:gd name="T28" fmla="*/ 95 w 586"/>
                <a:gd name="T29" fmla="*/ 458 h 791"/>
                <a:gd name="T30" fmla="*/ 95 w 586"/>
                <a:gd name="T31" fmla="*/ 50 h 791"/>
                <a:gd name="T32" fmla="*/ 147 w 586"/>
                <a:gd name="T33" fmla="*/ 0 h 791"/>
                <a:gd name="T34" fmla="*/ 535 w 586"/>
                <a:gd name="T35" fmla="*/ 0 h 791"/>
                <a:gd name="T36" fmla="*/ 252 w 586"/>
                <a:gd name="T37" fmla="*/ 578 h 791"/>
                <a:gd name="T38" fmla="*/ 162 w 586"/>
                <a:gd name="T39" fmla="*/ 519 h 791"/>
                <a:gd name="T40" fmla="*/ 228 w 586"/>
                <a:gd name="T41" fmla="*/ 379 h 791"/>
                <a:gd name="T42" fmla="*/ 217 w 586"/>
                <a:gd name="T43" fmla="*/ 341 h 791"/>
                <a:gd name="T44" fmla="*/ 184 w 586"/>
                <a:gd name="T45" fmla="*/ 357 h 791"/>
                <a:gd name="T46" fmla="*/ 84 w 586"/>
                <a:gd name="T47" fmla="*/ 549 h 791"/>
                <a:gd name="T48" fmla="*/ 70 w 586"/>
                <a:gd name="T49" fmla="*/ 487 h 791"/>
                <a:gd name="T50" fmla="*/ 17 w 586"/>
                <a:gd name="T51" fmla="*/ 445 h 791"/>
                <a:gd name="T52" fmla="*/ 17 w 586"/>
                <a:gd name="T53" fmla="*/ 495 h 791"/>
                <a:gd name="T54" fmla="*/ 42 w 586"/>
                <a:gd name="T55" fmla="*/ 692 h 791"/>
                <a:gd name="T56" fmla="*/ 46 w 586"/>
                <a:gd name="T57" fmla="*/ 723 h 791"/>
                <a:gd name="T58" fmla="*/ 53 w 586"/>
                <a:gd name="T59" fmla="*/ 737 h 791"/>
                <a:gd name="T60" fmla="*/ 88 w 586"/>
                <a:gd name="T61" fmla="*/ 770 h 791"/>
                <a:gd name="T62" fmla="*/ 201 w 586"/>
                <a:gd name="T63" fmla="*/ 739 h 791"/>
                <a:gd name="T64" fmla="*/ 203 w 586"/>
                <a:gd name="T65" fmla="*/ 735 h 791"/>
                <a:gd name="T66" fmla="*/ 276 w 586"/>
                <a:gd name="T67" fmla="*/ 628 h 791"/>
                <a:gd name="T68" fmla="*/ 252 w 586"/>
                <a:gd name="T69" fmla="*/ 57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6" h="791">
                  <a:moveTo>
                    <a:pt x="535" y="0"/>
                  </a:moveTo>
                  <a:cubicBezTo>
                    <a:pt x="564" y="0"/>
                    <a:pt x="586" y="23"/>
                    <a:pt x="586" y="50"/>
                  </a:cubicBezTo>
                  <a:cubicBezTo>
                    <a:pt x="586" y="50"/>
                    <a:pt x="586" y="50"/>
                    <a:pt x="586" y="585"/>
                  </a:cubicBezTo>
                  <a:cubicBezTo>
                    <a:pt x="586" y="613"/>
                    <a:pt x="564" y="637"/>
                    <a:pt x="535" y="637"/>
                  </a:cubicBezTo>
                  <a:cubicBezTo>
                    <a:pt x="535" y="637"/>
                    <a:pt x="535" y="637"/>
                    <a:pt x="308" y="637"/>
                  </a:cubicBezTo>
                  <a:cubicBezTo>
                    <a:pt x="315" y="623"/>
                    <a:pt x="315" y="606"/>
                    <a:pt x="306" y="590"/>
                  </a:cubicBezTo>
                  <a:cubicBezTo>
                    <a:pt x="306" y="590"/>
                    <a:pt x="306" y="590"/>
                    <a:pt x="535" y="590"/>
                  </a:cubicBezTo>
                  <a:cubicBezTo>
                    <a:pt x="537" y="590"/>
                    <a:pt x="539" y="588"/>
                    <a:pt x="539" y="585"/>
                  </a:cubicBezTo>
                  <a:cubicBezTo>
                    <a:pt x="539" y="585"/>
                    <a:pt x="539" y="585"/>
                    <a:pt x="539" y="50"/>
                  </a:cubicBezTo>
                  <a:cubicBezTo>
                    <a:pt x="539" y="48"/>
                    <a:pt x="537" y="46"/>
                    <a:pt x="535" y="46"/>
                  </a:cubicBezTo>
                  <a:cubicBezTo>
                    <a:pt x="535" y="46"/>
                    <a:pt x="535" y="46"/>
                    <a:pt x="147" y="46"/>
                  </a:cubicBezTo>
                  <a:cubicBezTo>
                    <a:pt x="144" y="46"/>
                    <a:pt x="142" y="48"/>
                    <a:pt x="142" y="50"/>
                  </a:cubicBezTo>
                  <a:cubicBezTo>
                    <a:pt x="142" y="50"/>
                    <a:pt x="142" y="50"/>
                    <a:pt x="142" y="368"/>
                  </a:cubicBezTo>
                  <a:cubicBezTo>
                    <a:pt x="142" y="368"/>
                    <a:pt x="142" y="368"/>
                    <a:pt x="103" y="443"/>
                  </a:cubicBezTo>
                  <a:cubicBezTo>
                    <a:pt x="103" y="443"/>
                    <a:pt x="103" y="443"/>
                    <a:pt x="95" y="458"/>
                  </a:cubicBezTo>
                  <a:cubicBezTo>
                    <a:pt x="95" y="458"/>
                    <a:pt x="95" y="458"/>
                    <a:pt x="95" y="50"/>
                  </a:cubicBezTo>
                  <a:cubicBezTo>
                    <a:pt x="95" y="23"/>
                    <a:pt x="118" y="0"/>
                    <a:pt x="147" y="0"/>
                  </a:cubicBezTo>
                  <a:cubicBezTo>
                    <a:pt x="147" y="0"/>
                    <a:pt x="147" y="0"/>
                    <a:pt x="535" y="0"/>
                  </a:cubicBezTo>
                  <a:close/>
                  <a:moveTo>
                    <a:pt x="252" y="578"/>
                  </a:moveTo>
                  <a:cubicBezTo>
                    <a:pt x="162" y="519"/>
                    <a:pt x="162" y="519"/>
                    <a:pt x="162" y="519"/>
                  </a:cubicBezTo>
                  <a:cubicBezTo>
                    <a:pt x="186" y="473"/>
                    <a:pt x="204" y="425"/>
                    <a:pt x="228" y="379"/>
                  </a:cubicBezTo>
                  <a:cubicBezTo>
                    <a:pt x="237" y="366"/>
                    <a:pt x="230" y="347"/>
                    <a:pt x="217" y="341"/>
                  </a:cubicBezTo>
                  <a:cubicBezTo>
                    <a:pt x="203" y="333"/>
                    <a:pt x="192" y="343"/>
                    <a:pt x="184" y="357"/>
                  </a:cubicBezTo>
                  <a:cubicBezTo>
                    <a:pt x="154" y="417"/>
                    <a:pt x="116" y="488"/>
                    <a:pt x="84" y="549"/>
                  </a:cubicBezTo>
                  <a:cubicBezTo>
                    <a:pt x="83" y="535"/>
                    <a:pt x="70" y="487"/>
                    <a:pt x="70" y="487"/>
                  </a:cubicBezTo>
                  <a:cubicBezTo>
                    <a:pt x="67" y="469"/>
                    <a:pt x="37" y="443"/>
                    <a:pt x="17" y="445"/>
                  </a:cubicBezTo>
                  <a:cubicBezTo>
                    <a:pt x="0" y="445"/>
                    <a:pt x="14" y="476"/>
                    <a:pt x="17" y="495"/>
                  </a:cubicBezTo>
                  <a:cubicBezTo>
                    <a:pt x="28" y="562"/>
                    <a:pt x="31" y="626"/>
                    <a:pt x="42" y="692"/>
                  </a:cubicBezTo>
                  <a:cubicBezTo>
                    <a:pt x="42" y="704"/>
                    <a:pt x="43" y="713"/>
                    <a:pt x="46" y="723"/>
                  </a:cubicBezTo>
                  <a:cubicBezTo>
                    <a:pt x="48" y="728"/>
                    <a:pt x="51" y="734"/>
                    <a:pt x="53" y="737"/>
                  </a:cubicBezTo>
                  <a:cubicBezTo>
                    <a:pt x="62" y="749"/>
                    <a:pt x="74" y="763"/>
                    <a:pt x="88" y="770"/>
                  </a:cubicBezTo>
                  <a:cubicBezTo>
                    <a:pt x="129" y="791"/>
                    <a:pt x="178" y="777"/>
                    <a:pt x="201" y="739"/>
                  </a:cubicBezTo>
                  <a:cubicBezTo>
                    <a:pt x="201" y="739"/>
                    <a:pt x="203" y="737"/>
                    <a:pt x="203" y="735"/>
                  </a:cubicBezTo>
                  <a:cubicBezTo>
                    <a:pt x="276" y="628"/>
                    <a:pt x="276" y="628"/>
                    <a:pt x="276" y="628"/>
                  </a:cubicBezTo>
                  <a:cubicBezTo>
                    <a:pt x="282" y="614"/>
                    <a:pt x="266" y="586"/>
                    <a:pt x="252" y="578"/>
                  </a:cubicBezTo>
                  <a:close/>
                </a:path>
              </a:pathLst>
            </a:custGeom>
            <a:noFill/>
            <a:ln w="12700">
              <a:solidFill>
                <a:schemeClr val="accent4"/>
              </a:solidFill>
            </a:ln>
          </p:spPr>
          <p:txBody>
            <a:bodyPr vert="horz" wrap="square" lIns="67215" tIns="33608" rIns="67215" bIns="33608" numCol="1" anchor="t" anchorCtr="0" compatLnSpc="1"/>
            <a:lstStyle/>
            <a:p>
              <a:pPr defTabSz="685165">
                <a:defRPr/>
              </a:pPr>
              <a:endParaRPr lang="en-US" sz="1300" dirty="0">
                <a:solidFill>
                  <a:srgbClr val="505050"/>
                </a:solidFill>
                <a:latin typeface="Segoe UI"/>
              </a:endParaRPr>
            </a:p>
          </p:txBody>
        </p:sp>
      </p:grpSp>
      <p:grpSp>
        <p:nvGrpSpPr>
          <p:cNvPr id="50" name="Group 49"/>
          <p:cNvGrpSpPr/>
          <p:nvPr/>
        </p:nvGrpSpPr>
        <p:grpSpPr>
          <a:xfrm>
            <a:off x="3023088" y="1119871"/>
            <a:ext cx="507902" cy="507902"/>
            <a:chOff x="10741433" y="819106"/>
            <a:chExt cx="690880" cy="690880"/>
          </a:xfrm>
        </p:grpSpPr>
        <p:sp>
          <p:nvSpPr>
            <p:cNvPr id="25" name="Oval 24"/>
            <p:cNvSpPr/>
            <p:nvPr/>
          </p:nvSpPr>
          <p:spPr bwMode="auto">
            <a:xfrm>
              <a:off x="10741433" y="819106"/>
              <a:ext cx="690880" cy="690880"/>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9" name="Freeform 162"/>
            <p:cNvSpPr>
              <a:spLocks noEditPoints="1"/>
            </p:cNvSpPr>
            <p:nvPr/>
          </p:nvSpPr>
          <p:spPr bwMode="auto">
            <a:xfrm>
              <a:off x="10972927" y="990762"/>
              <a:ext cx="227893" cy="347569"/>
            </a:xfrm>
            <a:custGeom>
              <a:avLst/>
              <a:gdLst>
                <a:gd name="T0" fmla="*/ 53 w 76"/>
                <a:gd name="T1" fmla="*/ 95 h 116"/>
                <a:gd name="T2" fmla="*/ 55 w 76"/>
                <a:gd name="T3" fmla="*/ 97 h 116"/>
                <a:gd name="T4" fmla="*/ 53 w 76"/>
                <a:gd name="T5" fmla="*/ 99 h 116"/>
                <a:gd name="T6" fmla="*/ 24 w 76"/>
                <a:gd name="T7" fmla="*/ 99 h 116"/>
                <a:gd name="T8" fmla="*/ 22 w 76"/>
                <a:gd name="T9" fmla="*/ 97 h 116"/>
                <a:gd name="T10" fmla="*/ 24 w 76"/>
                <a:gd name="T11" fmla="*/ 95 h 116"/>
                <a:gd name="T12" fmla="*/ 53 w 76"/>
                <a:gd name="T13" fmla="*/ 95 h 116"/>
                <a:gd name="T14" fmla="*/ 53 w 76"/>
                <a:gd name="T15" fmla="*/ 102 h 116"/>
                <a:gd name="T16" fmla="*/ 24 w 76"/>
                <a:gd name="T17" fmla="*/ 102 h 116"/>
                <a:gd name="T18" fmla="*/ 22 w 76"/>
                <a:gd name="T19" fmla="*/ 103 h 116"/>
                <a:gd name="T20" fmla="*/ 24 w 76"/>
                <a:gd name="T21" fmla="*/ 105 h 116"/>
                <a:gd name="T22" fmla="*/ 53 w 76"/>
                <a:gd name="T23" fmla="*/ 105 h 116"/>
                <a:gd name="T24" fmla="*/ 55 w 76"/>
                <a:gd name="T25" fmla="*/ 103 h 116"/>
                <a:gd name="T26" fmla="*/ 53 w 76"/>
                <a:gd name="T27" fmla="*/ 102 h 116"/>
                <a:gd name="T28" fmla="*/ 53 w 76"/>
                <a:gd name="T29" fmla="*/ 108 h 116"/>
                <a:gd name="T30" fmla="*/ 24 w 76"/>
                <a:gd name="T31" fmla="*/ 108 h 116"/>
                <a:gd name="T32" fmla="*/ 22 w 76"/>
                <a:gd name="T33" fmla="*/ 110 h 116"/>
                <a:gd name="T34" fmla="*/ 24 w 76"/>
                <a:gd name="T35" fmla="*/ 112 h 116"/>
                <a:gd name="T36" fmla="*/ 29 w 76"/>
                <a:gd name="T37" fmla="*/ 112 h 116"/>
                <a:gd name="T38" fmla="*/ 33 w 76"/>
                <a:gd name="T39" fmla="*/ 116 h 116"/>
                <a:gd name="T40" fmla="*/ 44 w 76"/>
                <a:gd name="T41" fmla="*/ 116 h 116"/>
                <a:gd name="T42" fmla="*/ 47 w 76"/>
                <a:gd name="T43" fmla="*/ 112 h 116"/>
                <a:gd name="T44" fmla="*/ 53 w 76"/>
                <a:gd name="T45" fmla="*/ 112 h 116"/>
                <a:gd name="T46" fmla="*/ 55 w 76"/>
                <a:gd name="T47" fmla="*/ 110 h 116"/>
                <a:gd name="T48" fmla="*/ 53 w 76"/>
                <a:gd name="T49" fmla="*/ 108 h 116"/>
                <a:gd name="T50" fmla="*/ 18 w 76"/>
                <a:gd name="T51" fmla="*/ 44 h 116"/>
                <a:gd name="T52" fmla="*/ 16 w 76"/>
                <a:gd name="T53" fmla="*/ 38 h 116"/>
                <a:gd name="T54" fmla="*/ 28 w 76"/>
                <a:gd name="T55" fmla="*/ 19 h 116"/>
                <a:gd name="T56" fmla="*/ 30 w 76"/>
                <a:gd name="T57" fmla="*/ 14 h 116"/>
                <a:gd name="T58" fmla="*/ 25 w 76"/>
                <a:gd name="T59" fmla="*/ 12 h 116"/>
                <a:gd name="T60" fmla="*/ 9 w 76"/>
                <a:gd name="T61" fmla="*/ 38 h 116"/>
                <a:gd name="T62" fmla="*/ 11 w 76"/>
                <a:gd name="T63" fmla="*/ 46 h 116"/>
                <a:gd name="T64" fmla="*/ 16 w 76"/>
                <a:gd name="T65" fmla="*/ 49 h 116"/>
                <a:gd name="T66" fmla="*/ 18 w 76"/>
                <a:gd name="T67" fmla="*/ 44 h 116"/>
                <a:gd name="T68" fmla="*/ 38 w 76"/>
                <a:gd name="T69" fmla="*/ 0 h 116"/>
                <a:gd name="T70" fmla="*/ 76 w 76"/>
                <a:gd name="T71" fmla="*/ 38 h 116"/>
                <a:gd name="T72" fmla="*/ 69 w 76"/>
                <a:gd name="T73" fmla="*/ 60 h 116"/>
                <a:gd name="T74" fmla="*/ 67 w 76"/>
                <a:gd name="T75" fmla="*/ 63 h 116"/>
                <a:gd name="T76" fmla="*/ 56 w 76"/>
                <a:gd name="T77" fmla="*/ 88 h 116"/>
                <a:gd name="T78" fmla="*/ 52 w 76"/>
                <a:gd name="T79" fmla="*/ 91 h 116"/>
                <a:gd name="T80" fmla="*/ 25 w 76"/>
                <a:gd name="T81" fmla="*/ 91 h 116"/>
                <a:gd name="T82" fmla="*/ 21 w 76"/>
                <a:gd name="T83" fmla="*/ 88 h 116"/>
                <a:gd name="T84" fmla="*/ 11 w 76"/>
                <a:gd name="T85" fmla="*/ 65 h 116"/>
                <a:gd name="T86" fmla="*/ 8 w 76"/>
                <a:gd name="T87" fmla="*/ 60 h 116"/>
                <a:gd name="T88" fmla="*/ 0 w 76"/>
                <a:gd name="T89" fmla="*/ 38 h 116"/>
                <a:gd name="T90" fmla="*/ 38 w 76"/>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16">
                  <a:moveTo>
                    <a:pt x="53" y="95"/>
                  </a:moveTo>
                  <a:cubicBezTo>
                    <a:pt x="54" y="95"/>
                    <a:pt x="55" y="96"/>
                    <a:pt x="55" y="97"/>
                  </a:cubicBezTo>
                  <a:cubicBezTo>
                    <a:pt x="55" y="98"/>
                    <a:pt x="54" y="99"/>
                    <a:pt x="53" y="99"/>
                  </a:cubicBezTo>
                  <a:cubicBezTo>
                    <a:pt x="24" y="99"/>
                    <a:pt x="24" y="99"/>
                    <a:pt x="24" y="99"/>
                  </a:cubicBezTo>
                  <a:cubicBezTo>
                    <a:pt x="23" y="99"/>
                    <a:pt x="22" y="98"/>
                    <a:pt x="22" y="97"/>
                  </a:cubicBezTo>
                  <a:cubicBezTo>
                    <a:pt x="22" y="96"/>
                    <a:pt x="23" y="95"/>
                    <a:pt x="24" y="95"/>
                  </a:cubicBezTo>
                  <a:cubicBezTo>
                    <a:pt x="53" y="95"/>
                    <a:pt x="53" y="95"/>
                    <a:pt x="53" y="95"/>
                  </a:cubicBezTo>
                  <a:moveTo>
                    <a:pt x="53" y="102"/>
                  </a:moveTo>
                  <a:cubicBezTo>
                    <a:pt x="24" y="102"/>
                    <a:pt x="24" y="102"/>
                    <a:pt x="24" y="102"/>
                  </a:cubicBezTo>
                  <a:cubicBezTo>
                    <a:pt x="23" y="102"/>
                    <a:pt x="22" y="102"/>
                    <a:pt x="22" y="103"/>
                  </a:cubicBezTo>
                  <a:cubicBezTo>
                    <a:pt x="22" y="104"/>
                    <a:pt x="23" y="105"/>
                    <a:pt x="24" y="105"/>
                  </a:cubicBezTo>
                  <a:cubicBezTo>
                    <a:pt x="53" y="105"/>
                    <a:pt x="53" y="105"/>
                    <a:pt x="53" y="105"/>
                  </a:cubicBezTo>
                  <a:cubicBezTo>
                    <a:pt x="54" y="105"/>
                    <a:pt x="55" y="104"/>
                    <a:pt x="55" y="103"/>
                  </a:cubicBezTo>
                  <a:cubicBezTo>
                    <a:pt x="55" y="102"/>
                    <a:pt x="54" y="102"/>
                    <a:pt x="53" y="102"/>
                  </a:cubicBezTo>
                  <a:moveTo>
                    <a:pt x="53" y="108"/>
                  </a:moveTo>
                  <a:cubicBezTo>
                    <a:pt x="24" y="108"/>
                    <a:pt x="24" y="108"/>
                    <a:pt x="24" y="108"/>
                  </a:cubicBezTo>
                  <a:cubicBezTo>
                    <a:pt x="23" y="108"/>
                    <a:pt x="22" y="109"/>
                    <a:pt x="22" y="110"/>
                  </a:cubicBezTo>
                  <a:cubicBezTo>
                    <a:pt x="22" y="111"/>
                    <a:pt x="23" y="112"/>
                    <a:pt x="24" y="112"/>
                  </a:cubicBezTo>
                  <a:cubicBezTo>
                    <a:pt x="29" y="112"/>
                    <a:pt x="29" y="112"/>
                    <a:pt x="29" y="112"/>
                  </a:cubicBezTo>
                  <a:cubicBezTo>
                    <a:pt x="29" y="114"/>
                    <a:pt x="31" y="116"/>
                    <a:pt x="33" y="116"/>
                  </a:cubicBezTo>
                  <a:cubicBezTo>
                    <a:pt x="44" y="116"/>
                    <a:pt x="44" y="116"/>
                    <a:pt x="44" y="116"/>
                  </a:cubicBezTo>
                  <a:cubicBezTo>
                    <a:pt x="45" y="116"/>
                    <a:pt x="47" y="114"/>
                    <a:pt x="47" y="112"/>
                  </a:cubicBezTo>
                  <a:cubicBezTo>
                    <a:pt x="53" y="112"/>
                    <a:pt x="53" y="112"/>
                    <a:pt x="53" y="112"/>
                  </a:cubicBezTo>
                  <a:cubicBezTo>
                    <a:pt x="54" y="112"/>
                    <a:pt x="55" y="111"/>
                    <a:pt x="55" y="110"/>
                  </a:cubicBezTo>
                  <a:cubicBezTo>
                    <a:pt x="55" y="109"/>
                    <a:pt x="54" y="108"/>
                    <a:pt x="53" y="108"/>
                  </a:cubicBezTo>
                  <a:moveTo>
                    <a:pt x="18" y="44"/>
                  </a:moveTo>
                  <a:cubicBezTo>
                    <a:pt x="17" y="41"/>
                    <a:pt x="16" y="39"/>
                    <a:pt x="16" y="38"/>
                  </a:cubicBezTo>
                  <a:cubicBezTo>
                    <a:pt x="16" y="30"/>
                    <a:pt x="21" y="23"/>
                    <a:pt x="28" y="19"/>
                  </a:cubicBezTo>
                  <a:cubicBezTo>
                    <a:pt x="30" y="18"/>
                    <a:pt x="31" y="16"/>
                    <a:pt x="30" y="14"/>
                  </a:cubicBezTo>
                  <a:cubicBezTo>
                    <a:pt x="29" y="12"/>
                    <a:pt x="27" y="11"/>
                    <a:pt x="25" y="12"/>
                  </a:cubicBezTo>
                  <a:cubicBezTo>
                    <a:pt x="15" y="17"/>
                    <a:pt x="9" y="27"/>
                    <a:pt x="9" y="38"/>
                  </a:cubicBezTo>
                  <a:cubicBezTo>
                    <a:pt x="9" y="41"/>
                    <a:pt x="10" y="44"/>
                    <a:pt x="11" y="46"/>
                  </a:cubicBezTo>
                  <a:cubicBezTo>
                    <a:pt x="12" y="48"/>
                    <a:pt x="14" y="49"/>
                    <a:pt x="16" y="49"/>
                  </a:cubicBezTo>
                  <a:cubicBezTo>
                    <a:pt x="17" y="48"/>
                    <a:pt x="18" y="46"/>
                    <a:pt x="18" y="44"/>
                  </a:cubicBezTo>
                  <a:moveTo>
                    <a:pt x="38" y="0"/>
                  </a:moveTo>
                  <a:cubicBezTo>
                    <a:pt x="59" y="0"/>
                    <a:pt x="76" y="17"/>
                    <a:pt x="76" y="38"/>
                  </a:cubicBezTo>
                  <a:cubicBezTo>
                    <a:pt x="76" y="48"/>
                    <a:pt x="70" y="58"/>
                    <a:pt x="69" y="60"/>
                  </a:cubicBezTo>
                  <a:cubicBezTo>
                    <a:pt x="67" y="63"/>
                    <a:pt x="67" y="63"/>
                    <a:pt x="67" y="63"/>
                  </a:cubicBezTo>
                  <a:cubicBezTo>
                    <a:pt x="62" y="71"/>
                    <a:pt x="57" y="79"/>
                    <a:pt x="56" y="88"/>
                  </a:cubicBezTo>
                  <a:cubicBezTo>
                    <a:pt x="56" y="90"/>
                    <a:pt x="54" y="91"/>
                    <a:pt x="52" y="91"/>
                  </a:cubicBezTo>
                  <a:cubicBezTo>
                    <a:pt x="25" y="91"/>
                    <a:pt x="25" y="91"/>
                    <a:pt x="25" y="91"/>
                  </a:cubicBezTo>
                  <a:cubicBezTo>
                    <a:pt x="23" y="91"/>
                    <a:pt x="21" y="90"/>
                    <a:pt x="21" y="88"/>
                  </a:cubicBezTo>
                  <a:cubicBezTo>
                    <a:pt x="20" y="79"/>
                    <a:pt x="15" y="72"/>
                    <a:pt x="11" y="65"/>
                  </a:cubicBezTo>
                  <a:cubicBezTo>
                    <a:pt x="8" y="60"/>
                    <a:pt x="8" y="60"/>
                    <a:pt x="8" y="60"/>
                  </a:cubicBezTo>
                  <a:cubicBezTo>
                    <a:pt x="6" y="58"/>
                    <a:pt x="0" y="48"/>
                    <a:pt x="0" y="38"/>
                  </a:cubicBezTo>
                  <a:cubicBezTo>
                    <a:pt x="0" y="17"/>
                    <a:pt x="17" y="0"/>
                    <a:pt x="38" y="0"/>
                  </a:cubicBezTo>
                </a:path>
              </a:pathLst>
            </a:custGeom>
            <a:noFill/>
            <a:ln w="12700">
              <a:solidFill>
                <a:schemeClr val="accent4"/>
              </a:solidFill>
            </a:ln>
          </p:spPr>
          <p:txBody>
            <a:bodyPr vert="horz" wrap="square" lIns="67215" tIns="33608" rIns="67215" bIns="33608" numCol="1" anchor="t" anchorCtr="0" compatLnSpc="1"/>
            <a:lstStyle/>
            <a:p>
              <a:pPr defTabSz="685165">
                <a:defRPr/>
              </a:pPr>
              <a:endParaRPr lang="en-US" sz="1300" dirty="0">
                <a:gradFill>
                  <a:gsLst>
                    <a:gs pos="0">
                      <a:srgbClr val="FFFFFF"/>
                    </a:gs>
                    <a:gs pos="100000">
                      <a:srgbClr val="FFFFFF"/>
                    </a:gs>
                  </a:gsLst>
                  <a:lin ang="5400000" scaled="0"/>
                </a:gradFill>
                <a:latin typeface="Segoe UI"/>
              </a:endParaRPr>
            </a:p>
          </p:txBody>
        </p:sp>
      </p:grpSp>
      <p:grpSp>
        <p:nvGrpSpPr>
          <p:cNvPr id="57" name="Group 56"/>
          <p:cNvGrpSpPr/>
          <p:nvPr/>
        </p:nvGrpSpPr>
        <p:grpSpPr>
          <a:xfrm>
            <a:off x="6670831" y="1240541"/>
            <a:ext cx="507902" cy="507902"/>
            <a:chOff x="8894838" y="510640"/>
            <a:chExt cx="677299" cy="677299"/>
          </a:xfrm>
        </p:grpSpPr>
        <p:sp>
          <p:nvSpPr>
            <p:cNvPr id="24" name="Oval 23"/>
            <p:cNvSpPr/>
            <p:nvPr/>
          </p:nvSpPr>
          <p:spPr bwMode="auto">
            <a:xfrm>
              <a:off x="8894838" y="510640"/>
              <a:ext cx="677299" cy="677299"/>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1" name="Freeform 74"/>
            <p:cNvSpPr>
              <a:spLocks noEditPoints="1"/>
            </p:cNvSpPr>
            <p:nvPr/>
          </p:nvSpPr>
          <p:spPr bwMode="black">
            <a:xfrm>
              <a:off x="9001052" y="650466"/>
              <a:ext cx="464871" cy="397647"/>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noFill/>
            <a:ln w="12700">
              <a:solidFill>
                <a:schemeClr val="accent4"/>
              </a:solidFill>
            </a:ln>
          </p:spPr>
          <p:txBody>
            <a:bodyPr vert="horz" wrap="square" lIns="59318" tIns="29659" rIns="59318" bIns="29659" numCol="1" anchor="t" anchorCtr="0" compatLnSpc="1"/>
            <a:lstStyle/>
            <a:p>
              <a:pPr defTabSz="685165">
                <a:defRPr/>
              </a:pPr>
              <a:endParaRPr lang="en-US" sz="1155" dirty="0">
                <a:solidFill>
                  <a:srgbClr val="505050"/>
                </a:solidFill>
                <a:latin typeface="Segoe UI"/>
              </a:endParaRPr>
            </a:p>
          </p:txBody>
        </p:sp>
      </p:grpSp>
      <p:grpSp>
        <p:nvGrpSpPr>
          <p:cNvPr id="59" name="Group 58"/>
          <p:cNvGrpSpPr/>
          <p:nvPr/>
        </p:nvGrpSpPr>
        <p:grpSpPr>
          <a:xfrm>
            <a:off x="5910157" y="2040836"/>
            <a:ext cx="507902" cy="507902"/>
            <a:chOff x="4243101" y="2988690"/>
            <a:chExt cx="677299" cy="677299"/>
          </a:xfrm>
        </p:grpSpPr>
        <p:sp>
          <p:nvSpPr>
            <p:cNvPr id="60" name="Oval 59"/>
            <p:cNvSpPr/>
            <p:nvPr/>
          </p:nvSpPr>
          <p:spPr bwMode="auto">
            <a:xfrm>
              <a:off x="4243101" y="2988690"/>
              <a:ext cx="677299" cy="677299"/>
            </a:xfrm>
            <a:prstGeom prst="ellipse">
              <a:avLst/>
            </a:prstGeom>
            <a:solidFill>
              <a:schemeClr val="bg1"/>
            </a:solidFill>
            <a:ln w="190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1" name="Group 60"/>
            <p:cNvGrpSpPr/>
            <p:nvPr/>
          </p:nvGrpSpPr>
          <p:grpSpPr>
            <a:xfrm>
              <a:off x="4386605" y="3132331"/>
              <a:ext cx="390291" cy="390017"/>
              <a:chOff x="6183475" y="4624353"/>
              <a:chExt cx="293399" cy="293193"/>
            </a:xfrm>
          </p:grpSpPr>
          <p:grpSp>
            <p:nvGrpSpPr>
              <p:cNvPr id="62" name="Group 61"/>
              <p:cNvGrpSpPr/>
              <p:nvPr/>
            </p:nvGrpSpPr>
            <p:grpSpPr>
              <a:xfrm>
                <a:off x="6222776" y="4624353"/>
                <a:ext cx="254098" cy="255623"/>
                <a:chOff x="2851151" y="5295865"/>
                <a:chExt cx="254098" cy="255623"/>
              </a:xfrm>
            </p:grpSpPr>
            <p:sp>
              <p:nvSpPr>
                <p:cNvPr id="64" name="Freeform 182"/>
                <p:cNvSpPr/>
                <p:nvPr/>
              </p:nvSpPr>
              <p:spPr bwMode="auto">
                <a:xfrm>
                  <a:off x="3029700" y="5295865"/>
                  <a:ext cx="75549" cy="80973"/>
                </a:xfrm>
                <a:custGeom>
                  <a:avLst/>
                  <a:gdLst>
                    <a:gd name="T0" fmla="*/ 14 w 20"/>
                    <a:gd name="T1" fmla="*/ 3 h 21"/>
                    <a:gd name="T2" fmla="*/ 4 w 20"/>
                    <a:gd name="T3" fmla="*/ 3 h 21"/>
                    <a:gd name="T4" fmla="*/ 0 w 20"/>
                    <a:gd name="T5" fmla="*/ 8 h 21"/>
                    <a:gd name="T6" fmla="*/ 0 w 20"/>
                    <a:gd name="T7" fmla="*/ 8 h 21"/>
                    <a:gd name="T8" fmla="*/ 5 w 20"/>
                    <a:gd name="T9" fmla="*/ 13 h 21"/>
                    <a:gd name="T10" fmla="*/ 8 w 20"/>
                    <a:gd name="T11" fmla="*/ 16 h 21"/>
                    <a:gd name="T12" fmla="*/ 12 w 20"/>
                    <a:gd name="T13" fmla="*/ 21 h 21"/>
                    <a:gd name="T14" fmla="*/ 13 w 20"/>
                    <a:gd name="T15" fmla="*/ 20 h 21"/>
                    <a:gd name="T16" fmla="*/ 18 w 20"/>
                    <a:gd name="T17" fmla="*/ 16 h 21"/>
                    <a:gd name="T18" fmla="*/ 18 w 20"/>
                    <a:gd name="T19" fmla="*/ 7 h 21"/>
                    <a:gd name="T20" fmla="*/ 14 w 20"/>
                    <a:gd name="T2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14" y="3"/>
                      </a:moveTo>
                      <a:cubicBezTo>
                        <a:pt x="11" y="0"/>
                        <a:pt x="7" y="0"/>
                        <a:pt x="4" y="3"/>
                      </a:cubicBezTo>
                      <a:cubicBezTo>
                        <a:pt x="2" y="5"/>
                        <a:pt x="0" y="7"/>
                        <a:pt x="0" y="8"/>
                      </a:cubicBezTo>
                      <a:cubicBezTo>
                        <a:pt x="0" y="8"/>
                        <a:pt x="0" y="8"/>
                        <a:pt x="0" y="8"/>
                      </a:cubicBezTo>
                      <a:cubicBezTo>
                        <a:pt x="0" y="8"/>
                        <a:pt x="2" y="10"/>
                        <a:pt x="5" y="13"/>
                      </a:cubicBezTo>
                      <a:cubicBezTo>
                        <a:pt x="8" y="16"/>
                        <a:pt x="8" y="16"/>
                        <a:pt x="8" y="16"/>
                      </a:cubicBezTo>
                      <a:cubicBezTo>
                        <a:pt x="10" y="18"/>
                        <a:pt x="12" y="20"/>
                        <a:pt x="12" y="21"/>
                      </a:cubicBezTo>
                      <a:cubicBezTo>
                        <a:pt x="13" y="21"/>
                        <a:pt x="13" y="21"/>
                        <a:pt x="13" y="20"/>
                      </a:cubicBezTo>
                      <a:cubicBezTo>
                        <a:pt x="13" y="20"/>
                        <a:pt x="15" y="18"/>
                        <a:pt x="18" y="16"/>
                      </a:cubicBezTo>
                      <a:cubicBezTo>
                        <a:pt x="20" y="13"/>
                        <a:pt x="20" y="9"/>
                        <a:pt x="18" y="7"/>
                      </a:cubicBezTo>
                      <a:lnTo>
                        <a:pt x="14" y="3"/>
                      </a:lnTo>
                      <a:close/>
                    </a:path>
                  </a:pathLst>
                </a:custGeom>
                <a:noFill/>
                <a:ln w="1270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67222" tIns="33611" rIns="67222" bIns="33611" numCol="1" anchor="t" anchorCtr="0" compatLnSpc="1"/>
                <a:lstStyle/>
                <a:p>
                  <a:pPr defTabSz="685165">
                    <a:defRPr/>
                  </a:pPr>
                  <a:endParaRPr lang="en-US" sz="1300" dirty="0">
                    <a:solidFill>
                      <a:srgbClr val="505050"/>
                    </a:solidFill>
                    <a:latin typeface="Segoe UI"/>
                  </a:endParaRPr>
                </a:p>
              </p:txBody>
            </p:sp>
            <p:sp>
              <p:nvSpPr>
                <p:cNvPr id="65" name="Freeform 514"/>
                <p:cNvSpPr/>
                <p:nvPr/>
              </p:nvSpPr>
              <p:spPr bwMode="auto">
                <a:xfrm>
                  <a:off x="2851151" y="5326063"/>
                  <a:ext cx="225425" cy="225425"/>
                </a:xfrm>
                <a:custGeom>
                  <a:avLst/>
                  <a:gdLst>
                    <a:gd name="T0" fmla="*/ 111 w 142"/>
                    <a:gd name="T1" fmla="*/ 0 h 142"/>
                    <a:gd name="T2" fmla="*/ 0 w 142"/>
                    <a:gd name="T3" fmla="*/ 112 h 142"/>
                    <a:gd name="T4" fmla="*/ 31 w 142"/>
                    <a:gd name="T5" fmla="*/ 142 h 142"/>
                    <a:gd name="T6" fmla="*/ 142 w 142"/>
                    <a:gd name="T7" fmla="*/ 31 h 142"/>
                    <a:gd name="T8" fmla="*/ 111 w 142"/>
                    <a:gd name="T9" fmla="*/ 0 h 142"/>
                  </a:gdLst>
                  <a:ahLst/>
                  <a:cxnLst>
                    <a:cxn ang="0">
                      <a:pos x="T0" y="T1"/>
                    </a:cxn>
                    <a:cxn ang="0">
                      <a:pos x="T2" y="T3"/>
                    </a:cxn>
                    <a:cxn ang="0">
                      <a:pos x="T4" y="T5"/>
                    </a:cxn>
                    <a:cxn ang="0">
                      <a:pos x="T6" y="T7"/>
                    </a:cxn>
                    <a:cxn ang="0">
                      <a:pos x="T8" y="T9"/>
                    </a:cxn>
                  </a:cxnLst>
                  <a:rect l="0" t="0" r="r" b="b"/>
                  <a:pathLst>
                    <a:path w="142" h="142">
                      <a:moveTo>
                        <a:pt x="111" y="0"/>
                      </a:moveTo>
                      <a:lnTo>
                        <a:pt x="0" y="112"/>
                      </a:lnTo>
                      <a:lnTo>
                        <a:pt x="31" y="142"/>
                      </a:lnTo>
                      <a:lnTo>
                        <a:pt x="142" y="31"/>
                      </a:lnTo>
                      <a:lnTo>
                        <a:pt x="111" y="0"/>
                      </a:lnTo>
                      <a:close/>
                    </a:path>
                  </a:pathLst>
                </a:custGeom>
                <a:noFill/>
                <a:ln w="1270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67222" tIns="33611" rIns="67222" bIns="33611" numCol="1" anchor="t" anchorCtr="0" compatLnSpc="1"/>
                <a:lstStyle/>
                <a:p>
                  <a:pPr defTabSz="685165">
                    <a:defRPr/>
                  </a:pPr>
                  <a:endParaRPr lang="en-US" sz="1300" dirty="0">
                    <a:solidFill>
                      <a:srgbClr val="505050"/>
                    </a:solidFill>
                    <a:latin typeface="Segoe UI"/>
                  </a:endParaRPr>
                </a:p>
              </p:txBody>
            </p:sp>
            <p:sp>
              <p:nvSpPr>
                <p:cNvPr id="66" name="Line 515"/>
                <p:cNvSpPr>
                  <a:spLocks noChangeShapeType="1"/>
                </p:cNvSpPr>
                <p:nvPr/>
              </p:nvSpPr>
              <p:spPr bwMode="auto">
                <a:xfrm>
                  <a:off x="3001963" y="5353051"/>
                  <a:ext cx="46519" cy="46519"/>
                </a:xfrm>
                <a:prstGeom prst="line">
                  <a:avLst/>
                </a:prstGeom>
                <a:noFill/>
                <a:ln w="12700" cap="rnd">
                  <a:solidFill>
                    <a:schemeClr val="accent4"/>
                  </a:solidFill>
                  <a:prstDash val="solid"/>
                  <a:round/>
                </a:ln>
                <a:extLst>
                  <a:ext uri="{909E8E84-426E-40DD-AFC4-6F175D3DCCD1}">
                    <a14:hiddenFill xmlns:a14="http://schemas.microsoft.com/office/drawing/2010/main">
                      <a:noFill/>
                    </a14:hiddenFill>
                  </a:ext>
                </a:extLst>
              </p:spPr>
              <p:txBody>
                <a:bodyPr vert="horz" wrap="square" lIns="67222" tIns="33611" rIns="67222" bIns="33611" numCol="1" anchor="t" anchorCtr="0" compatLnSpc="1"/>
                <a:lstStyle/>
                <a:p>
                  <a:pPr defTabSz="685165">
                    <a:defRPr/>
                  </a:pPr>
                  <a:endParaRPr lang="en-US" sz="1300" dirty="0">
                    <a:solidFill>
                      <a:srgbClr val="505050"/>
                    </a:solidFill>
                    <a:latin typeface="Segoe UI"/>
                  </a:endParaRPr>
                </a:p>
              </p:txBody>
            </p:sp>
          </p:grpSp>
          <p:sp>
            <p:nvSpPr>
              <p:cNvPr id="63" name="Freeform 516"/>
              <p:cNvSpPr/>
              <p:nvPr/>
            </p:nvSpPr>
            <p:spPr bwMode="auto">
              <a:xfrm>
                <a:off x="6183475" y="4831946"/>
                <a:ext cx="90538" cy="85600"/>
              </a:xfrm>
              <a:custGeom>
                <a:avLst/>
                <a:gdLst>
                  <a:gd name="T0" fmla="*/ 24 w 55"/>
                  <a:gd name="T1" fmla="*/ 0 h 52"/>
                  <a:gd name="T2" fmla="*/ 0 w 55"/>
                  <a:gd name="T3" fmla="*/ 52 h 52"/>
                  <a:gd name="T4" fmla="*/ 0 w 55"/>
                  <a:gd name="T5" fmla="*/ 52 h 52"/>
                  <a:gd name="T6" fmla="*/ 55 w 55"/>
                  <a:gd name="T7" fmla="*/ 28 h 52"/>
                </a:gdLst>
                <a:ahLst/>
                <a:cxnLst>
                  <a:cxn ang="0">
                    <a:pos x="T0" y="T1"/>
                  </a:cxn>
                  <a:cxn ang="0">
                    <a:pos x="T2" y="T3"/>
                  </a:cxn>
                  <a:cxn ang="0">
                    <a:pos x="T4" y="T5"/>
                  </a:cxn>
                  <a:cxn ang="0">
                    <a:pos x="T6" y="T7"/>
                  </a:cxn>
                </a:cxnLst>
                <a:rect l="0" t="0" r="r" b="b"/>
                <a:pathLst>
                  <a:path w="55" h="52">
                    <a:moveTo>
                      <a:pt x="24" y="0"/>
                    </a:moveTo>
                    <a:lnTo>
                      <a:pt x="0" y="52"/>
                    </a:lnTo>
                    <a:lnTo>
                      <a:pt x="0" y="52"/>
                    </a:lnTo>
                    <a:lnTo>
                      <a:pt x="55" y="28"/>
                    </a:lnTo>
                  </a:path>
                </a:pathLst>
              </a:custGeom>
              <a:noFill/>
              <a:ln w="1270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67222" tIns="33611" rIns="67222" bIns="33611" numCol="1" anchor="t" anchorCtr="0" compatLnSpc="1"/>
              <a:lstStyle/>
              <a:p>
                <a:pPr defTabSz="685165">
                  <a:defRPr/>
                </a:pPr>
                <a:endParaRPr lang="en-US" sz="1300" dirty="0">
                  <a:solidFill>
                    <a:srgbClr val="505050"/>
                  </a:solidFill>
                  <a:latin typeface="Segoe UI"/>
                </a:endParaRPr>
              </a:p>
            </p:txBody>
          </p:sp>
        </p:grpSp>
      </p:grpSp>
      <p:grpSp>
        <p:nvGrpSpPr>
          <p:cNvPr id="71" name="Group 70"/>
          <p:cNvGrpSpPr/>
          <p:nvPr/>
        </p:nvGrpSpPr>
        <p:grpSpPr>
          <a:xfrm>
            <a:off x="-31792" y="5420004"/>
            <a:ext cx="9207117" cy="1125618"/>
            <a:chOff x="-25530" y="0"/>
            <a:chExt cx="12524094" cy="1531135"/>
          </a:xfrm>
        </p:grpSpPr>
        <p:sp>
          <p:nvSpPr>
            <p:cNvPr id="72" name="Rectangle 71"/>
            <p:cNvSpPr/>
            <p:nvPr/>
          </p:nvSpPr>
          <p:spPr bwMode="auto">
            <a:xfrm>
              <a:off x="-637" y="61880"/>
              <a:ext cx="12436475" cy="146925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Title 974"/>
            <p:cNvSpPr txBox="1"/>
            <p:nvPr/>
          </p:nvSpPr>
          <p:spPr>
            <a:xfrm>
              <a:off x="-25530" y="461534"/>
              <a:ext cx="12524094" cy="618198"/>
            </a:xfrm>
            <a:prstGeom prst="rect">
              <a:avLst/>
            </a:prstGeom>
          </p:spPr>
          <p:txBody>
            <a:bodyPr vert="horz" wrap="square" lIns="107540" tIns="67213" rIns="107540" bIns="67213" rtlCol="0" anchor="ctr">
              <a:noAutofit/>
            </a:bodyPr>
            <a:lstStyle>
              <a:lvl1pPr algn="l" defTabSz="932180"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itchFamily="34" charset="0"/>
                  <a:ea typeface="+mn-ea"/>
                  <a:cs typeface="Segoe UI Semibold" pitchFamily="34" charset="0"/>
                </a:defRPr>
              </a:lvl1pPr>
            </a:lstStyle>
            <a:p>
              <a:pPr algn="ctr" defTabSz="699135">
                <a:spcAft>
                  <a:spcPts val="450"/>
                </a:spcAft>
                <a:defRPr/>
              </a:pPr>
              <a:r>
                <a:rPr lang="en-US" sz="2250" cap="all" spc="225" dirty="0">
                  <a:solidFill>
                    <a:schemeClr val="accent6"/>
                  </a:solidFill>
                  <a:latin typeface="Segoe UI Black" panose="020B0A02040204020203" pitchFamily="34" charset="0"/>
                </a:rPr>
                <a:t>Образование </a:t>
              </a:r>
              <a:endParaRPr lang="en-US" sz="2250" cap="all" spc="225" dirty="0">
                <a:solidFill>
                  <a:schemeClr val="accent6"/>
                </a:solidFill>
                <a:latin typeface="Segoe UI Black" panose="020B0A02040204020203" pitchFamily="34" charset="0"/>
              </a:endParaRPr>
            </a:p>
            <a:p>
              <a:pPr algn="ctr" defTabSz="699135">
                <a:spcAft>
                  <a:spcPts val="450"/>
                </a:spcAft>
                <a:defRPr/>
              </a:pPr>
              <a:r>
                <a:rPr lang="en-US" sz="2250" cap="all" spc="225" dirty="0">
                  <a:solidFill>
                    <a:schemeClr val="accent6"/>
                  </a:solidFill>
                  <a:latin typeface="Segoe UI Light"/>
                </a:rPr>
                <a:t>постоянно меняется</a:t>
              </a:r>
            </a:p>
          </p:txBody>
        </p:sp>
        <p:sp>
          <p:nvSpPr>
            <p:cNvPr id="74" name="Rectangle 73"/>
            <p:cNvSpPr/>
            <p:nvPr/>
          </p:nvSpPr>
          <p:spPr bwMode="auto">
            <a:xfrm>
              <a:off x="0" y="0"/>
              <a:ext cx="12435840" cy="45720"/>
            </a:xfrm>
            <a:prstGeom prst="rect">
              <a:avLst/>
            </a:prstGeom>
            <a:solidFill>
              <a:schemeClr val="accent4">
                <a:lumMod val="75000"/>
              </a:schemeClr>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noAutofit/>
            </a:bodyPr>
            <a:lstStyle/>
            <a:p>
              <a:pPr algn="ctr" defTabSz="685165" fontAlgn="base">
                <a:lnSpc>
                  <a:spcPct val="90000"/>
                </a:lnSpc>
                <a:spcBef>
                  <a:spcPct val="0"/>
                </a:spcBef>
                <a:spcAft>
                  <a:spcPct val="0"/>
                </a:spcAft>
                <a:defRPr/>
              </a:pPr>
              <a:endParaRPr lang="en-US" sz="1765"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2" name="Slide Number Placeholder 3"/>
          <p:cNvSpPr txBox="1"/>
          <p:nvPr/>
        </p:nvSpPr>
        <p:spPr>
          <a:xfrm>
            <a:off x="8625075" y="5812960"/>
            <a:ext cx="499991" cy="159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165"/>
            <a:fld id="{B34F68F0-1D97-479E-8476-1F6D336BF15A}" type="slidenum">
              <a:rPr lang="en-US" sz="675">
                <a:solidFill>
                  <a:schemeClr val="bg1">
                    <a:lumMod val="50000"/>
                  </a:schemeClr>
                </a:solidFill>
              </a:rPr>
            </a:fld>
            <a:endParaRPr lang="ru-RU" sz="675"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nodeType="withEffect">
                                  <p:stCondLst>
                                    <p:cond delay="10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125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1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17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2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6752" y="1189263"/>
            <a:ext cx="2346810" cy="2209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56" tIns="68570" rIns="102856" bIns="68570" numCol="1" spcCol="0" rtlCol="0" fromWordArt="0" anchor="t" anchorCtr="0" forceAA="0" compatLnSpc="1">
            <a:noAutofit/>
          </a:bodyPr>
          <a:lstStyle/>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r>
              <a:rPr lang="ru-RU" kern="0" spc="-21" dirty="0">
                <a:solidFill>
                  <a:prstClr val="white"/>
                </a:solidFill>
                <a:latin typeface="Segoe UI"/>
                <a:ea typeface="Segoe UI" pitchFamily="34" charset="0"/>
                <a:cs typeface="Segoe UI Semibold" pitchFamily="34" charset="0"/>
              </a:rPr>
              <a:t>Трансформация образовательного процесса</a:t>
            </a:r>
            <a:endParaRPr lang="en-US" kern="0" spc="-21" dirty="0">
              <a:solidFill>
                <a:prstClr val="white"/>
              </a:solidFill>
              <a:latin typeface="Segoe UI"/>
              <a:ea typeface="Segoe UI" pitchFamily="34" charset="0"/>
              <a:cs typeface="Segoe UI Semibold" pitchFamily="34" charset="0"/>
            </a:endParaRPr>
          </a:p>
        </p:txBody>
      </p:sp>
      <p:sp>
        <p:nvSpPr>
          <p:cNvPr id="37" name="Rectangle 36"/>
          <p:cNvSpPr/>
          <p:nvPr/>
        </p:nvSpPr>
        <p:spPr>
          <a:xfrm>
            <a:off x="6450069" y="1189263"/>
            <a:ext cx="2306459" cy="220948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856" tIns="68570" rIns="102856" bIns="68570" numCol="1" spcCol="0" rtlCol="0" fromWordArt="0" anchor="t" anchorCtr="0" forceAA="0" compatLnSpc="1">
            <a:noAutofit/>
          </a:bodyPr>
          <a:lstStyle/>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r>
              <a:rPr lang="ru-RU" kern="0" spc="-21" dirty="0">
                <a:solidFill>
                  <a:prstClr val="white"/>
                </a:solidFill>
                <a:latin typeface="Segoe UI"/>
                <a:ea typeface="Segoe UI" pitchFamily="34" charset="0"/>
                <a:cs typeface="Segoe UI Semibold" pitchFamily="34" charset="0"/>
              </a:rPr>
              <a:t>Развитие студенческого потенциала</a:t>
            </a:r>
            <a:endParaRPr lang="en-US" i="1" kern="0" spc="-21" dirty="0">
              <a:solidFill>
                <a:prstClr val="white"/>
              </a:solidFill>
              <a:latin typeface="Segoe UI"/>
              <a:ea typeface="Segoe UI" pitchFamily="34" charset="0"/>
              <a:cs typeface="Segoe UI Semibold" pitchFamily="34" charset="0"/>
            </a:endParaRPr>
          </a:p>
        </p:txBody>
      </p:sp>
      <p:sp>
        <p:nvSpPr>
          <p:cNvPr id="29" name="Title 14"/>
          <p:cNvSpPr>
            <a:spLocks noGrp="1"/>
          </p:cNvSpPr>
          <p:nvPr>
            <p:ph type="title"/>
          </p:nvPr>
        </p:nvSpPr>
        <p:spPr>
          <a:xfrm>
            <a:off x="307680" y="1500553"/>
            <a:ext cx="3522564" cy="3632621"/>
          </a:xfrm>
        </p:spPr>
        <p:txBody>
          <a:bodyPr/>
          <a:lstStyle/>
          <a:p>
            <a:br>
              <a:rPr lang="ru-RU" sz="3600" b="1" dirty="0">
                <a:solidFill>
                  <a:schemeClr val="accent1">
                    <a:lumMod val="50000"/>
                  </a:schemeClr>
                </a:solidFill>
              </a:rPr>
            </a:br>
            <a:br>
              <a:rPr lang="ru-RU" sz="3600" b="1" dirty="0">
                <a:solidFill>
                  <a:schemeClr val="accent1">
                    <a:lumMod val="50000"/>
                  </a:schemeClr>
                </a:solidFill>
              </a:rPr>
            </a:br>
            <a:r>
              <a:rPr lang="ru-RU" sz="3600" b="1" dirty="0">
                <a:solidFill>
                  <a:schemeClr val="accent6"/>
                </a:solidFill>
              </a:rPr>
              <a:t>Цифровая трансформация в образовании:</a:t>
            </a:r>
            <a:br>
              <a:rPr lang="ru-RU" dirty="0">
                <a:solidFill>
                  <a:srgbClr val="0070C0"/>
                </a:solidFill>
              </a:rPr>
            </a:br>
            <a:endParaRPr lang="en-US" dirty="0">
              <a:solidFill>
                <a:srgbClr val="0070C0"/>
              </a:solidFill>
            </a:endParaRPr>
          </a:p>
        </p:txBody>
      </p:sp>
      <p:sp>
        <p:nvSpPr>
          <p:cNvPr id="3" name="Slide Number Placeholder 2"/>
          <p:cNvSpPr>
            <a:spLocks noGrp="1"/>
          </p:cNvSpPr>
          <p:nvPr>
            <p:ph type="sldNum" sz="quarter" idx="12"/>
          </p:nvPr>
        </p:nvSpPr>
        <p:spPr/>
        <p:txBody>
          <a:bodyPr/>
          <a:lstStyle/>
          <a:p>
            <a:pPr algn="r" defTabSz="685165">
              <a:defRPr/>
            </a:pPr>
            <a:fld id="{6A4C1A4A-E5E6-4CC1-B72C-A20A4EB3E2D2}" type="slidenum">
              <a:rPr lang="en-US" sz="600">
                <a:solidFill>
                  <a:srgbClr val="505050"/>
                </a:solidFill>
                <a:latin typeface="Segoe UI" pitchFamily="34" charset="0"/>
                <a:cs typeface="Segoe UI" pitchFamily="34" charset="0"/>
              </a:rPr>
            </a:fld>
            <a:endParaRPr lang="en-US" sz="600" dirty="0">
              <a:solidFill>
                <a:srgbClr val="505050"/>
              </a:solidFill>
              <a:latin typeface="Segoe UI" pitchFamily="34" charset="0"/>
              <a:cs typeface="Segoe UI" pitchFamily="34" charset="0"/>
            </a:endParaRPr>
          </a:p>
        </p:txBody>
      </p:sp>
      <p:sp>
        <p:nvSpPr>
          <p:cNvPr id="40" name="Rectangle 39"/>
          <p:cNvSpPr/>
          <p:nvPr/>
        </p:nvSpPr>
        <p:spPr>
          <a:xfrm>
            <a:off x="3966751" y="3492865"/>
            <a:ext cx="2346810" cy="2223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56" tIns="68570" rIns="102856" bIns="68570" numCol="1" spcCol="0" rtlCol="0" fromWordArt="0" anchor="t" anchorCtr="0" forceAA="0" compatLnSpc="1">
            <a:noAutofit/>
          </a:bodyPr>
          <a:lstStyle/>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r>
              <a:rPr lang="ru-RU" kern="0" spc="-21" dirty="0">
                <a:solidFill>
                  <a:prstClr val="white"/>
                </a:solidFill>
                <a:latin typeface="Segoe UI"/>
                <a:ea typeface="Segoe UI" pitchFamily="34" charset="0"/>
                <a:cs typeface="Segoe UI Semibold" pitchFamily="34" charset="0"/>
              </a:rPr>
              <a:t>Профессиональное развитие преподаватей, педагогов</a:t>
            </a:r>
            <a:endParaRPr lang="en-US" kern="0" spc="-21" dirty="0">
              <a:solidFill>
                <a:prstClr val="white"/>
              </a:solidFill>
              <a:latin typeface="Segoe UI"/>
              <a:ea typeface="Segoe UI" pitchFamily="34" charset="0"/>
              <a:cs typeface="Segoe UI Semibold" pitchFamily="34" charset="0"/>
            </a:endParaRPr>
          </a:p>
        </p:txBody>
      </p:sp>
      <p:sp>
        <p:nvSpPr>
          <p:cNvPr id="41" name="Rectangle 40"/>
          <p:cNvSpPr/>
          <p:nvPr/>
        </p:nvSpPr>
        <p:spPr>
          <a:xfrm>
            <a:off x="6455108" y="3492865"/>
            <a:ext cx="2301420" cy="222300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856" tIns="68570" rIns="102856" bIns="68570" numCol="1" spcCol="0" rtlCol="0" fromWordArt="0" anchor="t" anchorCtr="0" forceAA="0" compatLnSpc="1">
            <a:noAutofit/>
          </a:bodyPr>
          <a:lstStyle/>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endParaRPr lang="ru-RU" kern="0" spc="-21" dirty="0">
              <a:solidFill>
                <a:prstClr val="white"/>
              </a:solidFill>
              <a:latin typeface="Segoe UI"/>
              <a:ea typeface="Segoe UI" pitchFamily="34" charset="0"/>
              <a:cs typeface="Segoe UI Semibold" pitchFamily="34" charset="0"/>
            </a:endParaRPr>
          </a:p>
          <a:p>
            <a:pPr algn="ctr" defTabSz="622300">
              <a:lnSpc>
                <a:spcPct val="90000"/>
              </a:lnSpc>
              <a:spcBef>
                <a:spcPts val="430"/>
              </a:spcBef>
              <a:defRPr/>
            </a:pPr>
            <a:r>
              <a:rPr lang="ru-RU" kern="0" spc="-21" dirty="0">
                <a:solidFill>
                  <a:prstClr val="white"/>
                </a:solidFill>
                <a:latin typeface="Segoe UI"/>
                <a:ea typeface="Segoe UI" pitchFamily="34" charset="0"/>
                <a:cs typeface="Segoe UI Semibold" pitchFamily="34" charset="0"/>
              </a:rPr>
              <a:t>Повышение эффективности внутренних процессов</a:t>
            </a:r>
            <a:endParaRPr lang="en-US" kern="0" spc="-21" dirty="0">
              <a:solidFill>
                <a:prstClr val="white"/>
              </a:solidFill>
              <a:latin typeface="Segoe UI"/>
              <a:ea typeface="Segoe UI" pitchFamily="34" charset="0"/>
              <a:cs typeface="Segoe UI Semibold"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590FCCE-F429-4CA2-926D-5449EA971780}" type="slidenum">
              <a:rPr lang="en-US" smtClean="0"/>
            </a:fld>
            <a:endParaRPr lang="en-US" dirty="0"/>
          </a:p>
        </p:txBody>
      </p:sp>
      <p:sp>
        <p:nvSpPr>
          <p:cNvPr id="6" name="Text Placeholder 2"/>
          <p:cNvSpPr>
            <a:spLocks noGrp="1"/>
          </p:cNvSpPr>
          <p:nvPr>
            <p:ph type="body" sz="quarter" idx="4294967295"/>
          </p:nvPr>
        </p:nvSpPr>
        <p:spPr>
          <a:xfrm>
            <a:off x="268927" y="1347421"/>
            <a:ext cx="8588070" cy="5185587"/>
          </a:xfrm>
          <a:prstGeom prst="rect">
            <a:avLst/>
          </a:prstGeom>
        </p:spPr>
        <p:txBody>
          <a:bodyPr/>
          <a:lstStyle/>
          <a:p>
            <a:pPr algn="just" fontAlgn="base"/>
            <a:r>
              <a:rPr lang="ru-RU" sz="2645" b="1" dirty="0">
                <a:solidFill>
                  <a:srgbClr val="FFC000"/>
                </a:solidFill>
              </a:rPr>
              <a:t>Программа «Реформатика» </a:t>
            </a:r>
            <a:r>
              <a:rPr lang="ru-RU" sz="2645" b="1" dirty="0">
                <a:solidFill>
                  <a:schemeClr val="accent6"/>
                </a:solidFill>
              </a:rPr>
              <a:t>- </a:t>
            </a:r>
            <a:r>
              <a:rPr lang="ru-RU" sz="2060" b="1" dirty="0">
                <a:solidFill>
                  <a:schemeClr val="accent6"/>
                </a:solidFill>
              </a:rPr>
              <a:t>инициирована в рамках Федерального проекта модернизации региональных систем образования, реализуется при экспертной поддержке Федерального института развития образования и Национального фонда подготовки кадров.  </a:t>
            </a:r>
            <a:endParaRPr lang="ru-RU" sz="2060" b="1" dirty="0">
              <a:solidFill>
                <a:schemeClr val="accent6"/>
              </a:solidFill>
            </a:endParaRPr>
          </a:p>
          <a:p>
            <a:pPr marL="342900" indent="-342900" algn="just" fontAlgn="base">
              <a:buFont typeface="Arial" pitchFamily="34" charset="0"/>
              <a:buChar char="•"/>
            </a:pPr>
            <a:endParaRPr lang="ru-RU" sz="1325" dirty="0">
              <a:solidFill>
                <a:schemeClr val="accent6"/>
              </a:solidFill>
            </a:endParaRPr>
          </a:p>
          <a:p>
            <a:pPr algn="just" fontAlgn="base"/>
            <a:r>
              <a:rPr lang="ru-RU" sz="2645" b="1" dirty="0">
                <a:solidFill>
                  <a:srgbClr val="FFC000"/>
                </a:solidFill>
              </a:rPr>
              <a:t>Цель проекта </a:t>
            </a:r>
            <a:r>
              <a:rPr lang="ru-RU" sz="1470" b="1" dirty="0">
                <a:solidFill>
                  <a:schemeClr val="accent6"/>
                </a:solidFill>
              </a:rPr>
              <a:t>— разработка и проверка на практике новых моделей работы школы, в которых информационные технологии становятся неотъемлемой частью деятельности образовательного учреждения.   </a:t>
            </a:r>
            <a:endParaRPr lang="ru-RU" sz="1470" b="1" dirty="0">
              <a:solidFill>
                <a:schemeClr val="accent6"/>
              </a:solidFill>
            </a:endParaRPr>
          </a:p>
          <a:p>
            <a:pPr algn="just" fontAlgn="base"/>
            <a:endParaRPr lang="ru-RU" sz="1470" b="1" dirty="0">
              <a:solidFill>
                <a:schemeClr val="accent6"/>
              </a:solidFill>
            </a:endParaRPr>
          </a:p>
          <a:p>
            <a:pPr algn="just" fontAlgn="base"/>
            <a:r>
              <a:rPr lang="ru-RU" sz="2060" b="1" u="sng" dirty="0">
                <a:solidFill>
                  <a:srgbClr val="FFC000"/>
                </a:solidFill>
              </a:rPr>
              <a:t>Задачи проекта:  </a:t>
            </a:r>
            <a:endParaRPr lang="ru-RU" sz="2060" b="1" u="sng" dirty="0">
              <a:solidFill>
                <a:srgbClr val="FFC000"/>
              </a:solidFill>
            </a:endParaRPr>
          </a:p>
          <a:p>
            <a:pPr algn="just" fontAlgn="base"/>
            <a:r>
              <a:rPr lang="ru-RU" sz="1470" b="1" dirty="0">
                <a:solidFill>
                  <a:schemeClr val="accent6"/>
                </a:solidFill>
              </a:rPr>
              <a:t>1. Разработка модели ИКТ насыщенной среды современной школы (инфосреды) в соответствии с требованиями современного образования и ФГОС; </a:t>
            </a:r>
            <a:endParaRPr lang="ru-RU" sz="1470" b="1" dirty="0">
              <a:solidFill>
                <a:schemeClr val="accent6"/>
              </a:solidFill>
            </a:endParaRPr>
          </a:p>
          <a:p>
            <a:pPr algn="just" fontAlgn="base"/>
            <a:r>
              <a:rPr lang="ru-RU" sz="1470" b="1" dirty="0">
                <a:solidFill>
                  <a:schemeClr val="accent6"/>
                </a:solidFill>
              </a:rPr>
              <a:t>2. Разработка и апробация в учебном процессе сценариев работы участников учебного процесса, реализуемых на основе сервисов нового поколения; </a:t>
            </a:r>
            <a:endParaRPr lang="ru-RU" sz="1470" b="1" dirty="0">
              <a:solidFill>
                <a:schemeClr val="accent6"/>
              </a:solidFill>
            </a:endParaRPr>
          </a:p>
          <a:p>
            <a:pPr algn="just" fontAlgn="base"/>
            <a:r>
              <a:rPr lang="ru-RU" sz="1470" b="1" dirty="0">
                <a:solidFill>
                  <a:schemeClr val="accent6"/>
                </a:solidFill>
              </a:rPr>
              <a:t>3. Создание каталога сценариев, рекомендуемых к тиражированию в ОУ</a:t>
            </a:r>
            <a:r>
              <a:rPr lang="ru-RU" sz="1470" b="1" dirty="0">
                <a:solidFill>
                  <a:schemeClr val="accent1">
                    <a:lumMod val="75000"/>
                  </a:schemeClr>
                </a:solidFill>
              </a:rPr>
              <a:t>. </a:t>
            </a:r>
            <a:endParaRPr lang="ru-RU" sz="1470" b="1" dirty="0">
              <a:solidFill>
                <a:schemeClr val="accent1">
                  <a:lumMod val="75000"/>
                </a:schemeClr>
              </a:solidFill>
            </a:endParaRPr>
          </a:p>
          <a:p>
            <a:pPr fontAlgn="base"/>
            <a:endParaRPr lang="ru-RU" sz="1470" b="1" dirty="0">
              <a:solidFill>
                <a:schemeClr val="accent1">
                  <a:lumMod val="75000"/>
                </a:schemeClr>
              </a:solidFill>
            </a:endParaRPr>
          </a:p>
          <a:p>
            <a:pPr fontAlgn="base"/>
            <a:endParaRPr lang="ru-RU" sz="1470" b="1" dirty="0">
              <a:solidFill>
                <a:schemeClr val="accent1">
                  <a:lumMod val="75000"/>
                </a:schemeClr>
              </a:solidFill>
            </a:endParaRPr>
          </a:p>
          <a:p>
            <a:pPr marL="342900" indent="-342900" fontAlgn="base">
              <a:buFont typeface="Arial" pitchFamily="34" charset="0"/>
              <a:buChar char="•"/>
            </a:pPr>
            <a:endParaRPr lang="ru-RU" sz="2645" dirty="0">
              <a:solidFill>
                <a:schemeClr val="tx1"/>
              </a:solidFill>
            </a:endParaRPr>
          </a:p>
        </p:txBody>
      </p:sp>
      <p:pic>
        <p:nvPicPr>
          <p:cNvPr id="7" name="Picture 6" descr="icon4.png"/>
          <p:cNvPicPr>
            <a:picLocks noChangeAspect="1"/>
          </p:cNvPicPr>
          <p:nvPr/>
        </p:nvPicPr>
        <p:blipFill>
          <a:blip r:embed="rId1"/>
          <a:stretch>
            <a:fillRect/>
          </a:stretch>
        </p:blipFill>
        <p:spPr>
          <a:xfrm>
            <a:off x="7925220" y="506474"/>
            <a:ext cx="863020" cy="840947"/>
          </a:xfrm>
          <a:prstGeom prst="rect">
            <a:avLst/>
          </a:prstGeom>
          <a:effectLst>
            <a:outerShdw blurRad="50800" dist="38100" dir="5400000" algn="t" rotWithShape="0">
              <a:prstClr val="black">
                <a:alpha val="40000"/>
              </a:prstClr>
            </a:outerShdw>
          </a:effectLst>
        </p:spPr>
      </p:pic>
      <p:pic>
        <p:nvPicPr>
          <p:cNvPr id="9" name="Picture 8" descr="icon4.png"/>
          <p:cNvPicPr>
            <a:picLocks noChangeAspect="1"/>
          </p:cNvPicPr>
          <p:nvPr/>
        </p:nvPicPr>
        <p:blipFill>
          <a:blip r:embed="rId1">
            <a:biLevel thresh="25000"/>
          </a:blip>
          <a:stretch>
            <a:fillRect/>
          </a:stretch>
        </p:blipFill>
        <p:spPr>
          <a:xfrm rot="16007060">
            <a:off x="7288975" y="850292"/>
            <a:ext cx="556456" cy="542224"/>
          </a:xfrm>
          <a:prstGeom prst="rect">
            <a:avLst/>
          </a:prstGeom>
          <a:effectLst>
            <a:outerShdw blurRad="63500" sx="102000" sy="102000" algn="ctr" rotWithShape="0">
              <a:prstClr val="black">
                <a:alpha val="40000"/>
              </a:prstClr>
            </a:outerShdw>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4801"/>
            <a:ext cx="8382000" cy="332399"/>
          </a:xfrm>
        </p:spPr>
        <p:txBody>
          <a:bodyPr/>
          <a:lstStyle/>
          <a:p>
            <a:r>
              <a:rPr lang="ru-RU" sz="2400" spc="0" dirty="0">
                <a:ln>
                  <a:noFill/>
                </a:ln>
                <a:solidFill>
                  <a:schemeClr val="accent6"/>
                </a:solidFill>
                <a:latin typeface="Segoe UI"/>
                <a:cs typeface="+mn-cs"/>
              </a:rPr>
              <a:t>РЕФОРМАТИКА - </a:t>
            </a:r>
            <a:r>
              <a:rPr lang="ru-RU" sz="2400" b="1" spc="0" dirty="0">
                <a:ln>
                  <a:noFill/>
                </a:ln>
                <a:solidFill>
                  <a:schemeClr val="accent6"/>
                </a:solidFill>
                <a:latin typeface="Segoe UI"/>
                <a:cs typeface="+mn-cs"/>
              </a:rPr>
              <a:t>комплексное предложение</a:t>
            </a:r>
          </a:p>
        </p:txBody>
      </p:sp>
      <p:sp>
        <p:nvSpPr>
          <p:cNvPr id="5" name="Slide Number Placeholder 4"/>
          <p:cNvSpPr>
            <a:spLocks noGrp="1"/>
          </p:cNvSpPr>
          <p:nvPr>
            <p:ph type="sldNum" sz="quarter" idx="4"/>
          </p:nvPr>
        </p:nvSpPr>
        <p:spPr/>
        <p:txBody>
          <a:bodyPr/>
          <a:lstStyle/>
          <a:p>
            <a:fld id="{0590FCCE-F429-4CA2-926D-5449EA971780}" type="slidenum">
              <a:rPr lang="en-US" smtClean="0"/>
            </a:fld>
            <a:endParaRPr lang="en-US" dirty="0"/>
          </a:p>
        </p:txBody>
      </p:sp>
      <p:grpSp>
        <p:nvGrpSpPr>
          <p:cNvPr id="19" name="Group 18"/>
          <p:cNvGrpSpPr/>
          <p:nvPr/>
        </p:nvGrpSpPr>
        <p:grpSpPr>
          <a:xfrm>
            <a:off x="182044" y="969694"/>
            <a:ext cx="8857421" cy="5386658"/>
            <a:chOff x="225224" y="1641416"/>
            <a:chExt cx="9782374" cy="4835267"/>
          </a:xfrm>
        </p:grpSpPr>
        <p:sp>
          <p:nvSpPr>
            <p:cNvPr id="20" name="Rectangle 19"/>
            <p:cNvSpPr/>
            <p:nvPr/>
          </p:nvSpPr>
          <p:spPr bwMode="auto">
            <a:xfrm>
              <a:off x="225225" y="1641416"/>
              <a:ext cx="1545518" cy="1545518"/>
            </a:xfrm>
            <a:prstGeom prst="rect">
              <a:avLst/>
            </a:prstGeom>
            <a:solidFill>
              <a:srgbClr val="7F1C7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en-US" sz="2000" dirty="0">
                  <a:latin typeface="Segoe UI Light" pitchFamily="34" charset="0"/>
                  <a:cs typeface="Segoe UI Light" pitchFamily="34" charset="0"/>
                </a:rPr>
                <a:t>Microsoft Office 365</a:t>
              </a:r>
              <a:r>
                <a:rPr lang="ru-RU" sz="2000" dirty="0">
                  <a:latin typeface="Segoe UI Light" pitchFamily="34" charset="0"/>
                  <a:cs typeface="Segoe UI Light" pitchFamily="34" charset="0"/>
                </a:rPr>
                <a:t> и </a:t>
              </a:r>
              <a:r>
                <a:rPr lang="en-US" sz="2000" dirty="0">
                  <a:latin typeface="Segoe UI Light" pitchFamily="34" charset="0"/>
                  <a:cs typeface="Segoe UI Light" pitchFamily="34" charset="0"/>
                </a:rPr>
                <a:t>Windows 10</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225224" y="3281453"/>
              <a:ext cx="3192889" cy="1545518"/>
            </a:xfrm>
            <a:prstGeom prst="rect">
              <a:avLst/>
            </a:prstGeom>
            <a:solidFill>
              <a:srgbClr val="00A4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en-US" sz="2400" dirty="0">
                  <a:latin typeface="Segoe UI Light" pitchFamily="34" charset="0"/>
                  <a:cs typeface="Segoe UI Light" pitchFamily="34" charset="0"/>
                </a:rPr>
                <a:t>Microsoft Sway</a:t>
              </a:r>
            </a:p>
          </p:txBody>
        </p:sp>
        <p:sp>
          <p:nvSpPr>
            <p:cNvPr id="22" name="Rectangle 21"/>
            <p:cNvSpPr/>
            <p:nvPr/>
          </p:nvSpPr>
          <p:spPr bwMode="auto">
            <a:xfrm>
              <a:off x="8453956" y="3273747"/>
              <a:ext cx="1545518" cy="1545518"/>
            </a:xfrm>
            <a:prstGeom prst="rect">
              <a:avLst/>
            </a:prstGeom>
            <a:solidFill>
              <a:srgbClr val="324EA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ru-RU" sz="1600" dirty="0">
                  <a:latin typeface="Segoe UI Light" pitchFamily="34" charset="0"/>
                  <a:cs typeface="Segoe UI Light" pitchFamily="34" charset="0"/>
                </a:rPr>
                <a:t>Навыки 21 века и их развитие в проектной деятельности</a:t>
              </a:r>
              <a:endParaRPr lang="en-US" sz="1600" dirty="0">
                <a:latin typeface="Segoe UI Light" pitchFamily="34" charset="0"/>
                <a:cs typeface="Segoe UI Light" pitchFamily="34" charset="0"/>
              </a:endParaRPr>
            </a:p>
          </p:txBody>
        </p:sp>
        <p:sp>
          <p:nvSpPr>
            <p:cNvPr id="23" name="Rectangle 22"/>
            <p:cNvSpPr/>
            <p:nvPr/>
          </p:nvSpPr>
          <p:spPr bwMode="auto">
            <a:xfrm>
              <a:off x="3519967" y="1655377"/>
              <a:ext cx="3192889" cy="1545518"/>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en-US" sz="2400" dirty="0">
                  <a:latin typeface="Segoe UI Light" pitchFamily="34" charset="0"/>
                  <a:cs typeface="Segoe UI Light" pitchFamily="34" charset="0"/>
                </a:rPr>
                <a:t>Microsoft Power Point 2013 </a:t>
              </a:r>
              <a:r>
                <a:rPr lang="en-US" sz="2400" dirty="0" err="1">
                  <a:latin typeface="Segoe UI Light" pitchFamily="34" charset="0"/>
                  <a:cs typeface="Segoe UI Light" pitchFamily="34" charset="0"/>
                </a:rPr>
                <a:t>OfficeMix</a:t>
              </a:r>
              <a:endParaRPr lang="en-US" sz="2400" dirty="0">
                <a:latin typeface="Segoe UI Light" pitchFamily="34" charset="0"/>
                <a:cs typeface="Segoe UI Light" pitchFamily="34" charset="0"/>
              </a:endParaRPr>
            </a:p>
          </p:txBody>
        </p:sp>
        <p:sp>
          <p:nvSpPr>
            <p:cNvPr id="24" name="Rectangle 23"/>
            <p:cNvSpPr/>
            <p:nvPr/>
          </p:nvSpPr>
          <p:spPr bwMode="auto">
            <a:xfrm>
              <a:off x="3519966" y="3278105"/>
              <a:ext cx="1545518" cy="154551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en-US" sz="1600" dirty="0" err="1">
                  <a:latin typeface="Segoe UI Light" pitchFamily="34" charset="0"/>
                  <a:cs typeface="Segoe UI Light" pitchFamily="34" charset="0"/>
                </a:rPr>
                <a:t>Autocollage</a:t>
              </a:r>
              <a:r>
                <a:rPr lang="en-US" sz="1600" dirty="0">
                  <a:latin typeface="Segoe UI Light" pitchFamily="34" charset="0"/>
                  <a:cs typeface="Segoe UI Light" pitchFamily="34" charset="0"/>
                </a:rPr>
                <a:t>, Flashcards, Photosynth, Skype in the Classroom, Movie Maker</a:t>
              </a:r>
            </a:p>
          </p:txBody>
        </p:sp>
        <p:sp>
          <p:nvSpPr>
            <p:cNvPr id="25" name="Rectangle 24"/>
            <p:cNvSpPr/>
            <p:nvPr/>
          </p:nvSpPr>
          <p:spPr bwMode="auto">
            <a:xfrm>
              <a:off x="1872597" y="4931165"/>
              <a:ext cx="3192888" cy="1545518"/>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ru-RU" sz="1600" dirty="0">
                  <a:latin typeface="Segoe UI Light" pitchFamily="34" charset="0"/>
                  <a:cs typeface="Segoe UI Light" pitchFamily="34" charset="0"/>
                </a:rPr>
                <a:t>Книга проекта </a:t>
              </a:r>
              <a:r>
                <a:rPr lang="ru-RU" sz="1600" b="1" dirty="0">
                  <a:latin typeface="Segoe UI Light" pitchFamily="34" charset="0"/>
                  <a:cs typeface="Segoe UI Light" pitchFamily="34" charset="0"/>
                </a:rPr>
                <a:t>Реформатика</a:t>
              </a:r>
              <a:r>
                <a:rPr lang="ru-RU" sz="1600" dirty="0">
                  <a:latin typeface="Segoe UI Light" pitchFamily="34" charset="0"/>
                  <a:cs typeface="Segoe UI Light" pitchFamily="34" charset="0"/>
                </a:rPr>
                <a:t> (сценарии учебной работы и записи вебинаров). Справочник инструментов МС для образования</a:t>
              </a:r>
              <a:endParaRPr lang="en-US" sz="1600" dirty="0">
                <a:latin typeface="Segoe UI Light" pitchFamily="34" charset="0"/>
                <a:cs typeface="Segoe UI Light" pitchFamily="34" charset="0"/>
              </a:endParaRPr>
            </a:p>
          </p:txBody>
        </p:sp>
        <p:sp>
          <p:nvSpPr>
            <p:cNvPr id="26" name="Rectangle 25"/>
            <p:cNvSpPr/>
            <p:nvPr/>
          </p:nvSpPr>
          <p:spPr bwMode="auto">
            <a:xfrm>
              <a:off x="6806585" y="1662857"/>
              <a:ext cx="3192889" cy="1545518"/>
            </a:xfrm>
            <a:prstGeom prst="rect">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en-US" sz="2400" dirty="0">
                  <a:solidFill>
                    <a:prstClr val="white"/>
                  </a:solidFill>
                  <a:latin typeface="Segoe UI Light" pitchFamily="34" charset="0"/>
                  <a:cs typeface="Segoe UI Light" pitchFamily="34" charset="0"/>
                </a:rPr>
                <a:t>Microsoft OneNote, Microsoft OneNote Notebook Creator</a:t>
              </a:r>
            </a:p>
          </p:txBody>
        </p:sp>
        <p:sp>
          <p:nvSpPr>
            <p:cNvPr id="27" name="Rectangle 26"/>
            <p:cNvSpPr/>
            <p:nvPr/>
          </p:nvSpPr>
          <p:spPr bwMode="auto">
            <a:xfrm>
              <a:off x="5167338" y="4915504"/>
              <a:ext cx="1545518" cy="1545518"/>
            </a:xfrm>
            <a:prstGeom prst="rect">
              <a:avLst/>
            </a:prstGeom>
            <a:solidFill>
              <a:srgbClr val="D0452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ru-RU" sz="2000" dirty="0">
                  <a:latin typeface="Segoe UI Light" pitchFamily="34" charset="0"/>
                  <a:cs typeface="Segoe UI Light" pitchFamily="34" charset="0"/>
                </a:rPr>
                <a:t>Сертификация</a:t>
              </a:r>
              <a:endParaRPr lang="en-US" sz="2000" dirty="0">
                <a:latin typeface="Segoe UI Light" pitchFamily="34" charset="0"/>
                <a:cs typeface="Segoe UI Light" pitchFamily="34" charset="0"/>
              </a:endParaRPr>
            </a:p>
          </p:txBody>
        </p:sp>
        <p:sp>
          <p:nvSpPr>
            <p:cNvPr id="28" name="Rectangle 27"/>
            <p:cNvSpPr/>
            <p:nvPr/>
          </p:nvSpPr>
          <p:spPr bwMode="auto">
            <a:xfrm>
              <a:off x="8462080" y="4915504"/>
              <a:ext cx="1545518" cy="1545518"/>
            </a:xfrm>
            <a:prstGeom prst="rect">
              <a:avLst/>
            </a:prstGeom>
            <a:solidFill>
              <a:srgbClr val="FF33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ru-RU" sz="1600" dirty="0">
                  <a:latin typeface="Segoe UI Light" pitchFamily="34" charset="0"/>
                  <a:cs typeface="Segoe UI Light" pitchFamily="34" charset="0"/>
                </a:rPr>
                <a:t>Ресурсы портала </a:t>
              </a:r>
              <a:r>
                <a:rPr lang="en-US" sz="1600" dirty="0">
                  <a:latin typeface="Segoe UI Light" pitchFamily="34" charset="0"/>
                  <a:cs typeface="Segoe UI Light" pitchFamily="34" charset="0"/>
                </a:rPr>
                <a:t>Microsoft in education</a:t>
              </a:r>
              <a:endParaRPr lang="en-US" sz="1600" dirty="0">
                <a:latin typeface="Segoe UI Light" pitchFamily="34" charset="0"/>
                <a:cs typeface="Segoe UI Light" pitchFamily="34" charset="0"/>
              </a:endParaRPr>
            </a:p>
            <a:p>
              <a:pPr defTabSz="913765" fontAlgn="base">
                <a:lnSpc>
                  <a:spcPct val="90000"/>
                </a:lnSpc>
                <a:spcBef>
                  <a:spcPct val="0"/>
                </a:spcBef>
                <a:spcAft>
                  <a:spcPct val="0"/>
                </a:spcAft>
              </a:pPr>
              <a:endParaRPr lang="ru-RU" sz="1600" dirty="0">
                <a:latin typeface="Segoe UI Light" pitchFamily="34" charset="0"/>
                <a:cs typeface="Segoe UI Light" pitchFamily="34" charset="0"/>
              </a:endParaRPr>
            </a:p>
            <a:p>
              <a:pPr defTabSz="913765" fontAlgn="base">
                <a:lnSpc>
                  <a:spcPct val="90000"/>
                </a:lnSpc>
                <a:spcBef>
                  <a:spcPct val="0"/>
                </a:spcBef>
                <a:spcAft>
                  <a:spcPct val="0"/>
                </a:spcAft>
              </a:pPr>
              <a:endParaRPr lang="en-US" sz="1200" i="1" dirty="0">
                <a:latin typeface="Segoe UI Light" pitchFamily="34" charset="0"/>
                <a:cs typeface="Segoe UI Light" pitchFamily="34" charset="0"/>
              </a:endParaRPr>
            </a:p>
          </p:txBody>
        </p:sp>
        <p:sp>
          <p:nvSpPr>
            <p:cNvPr id="29" name="Rectangle 28"/>
            <p:cNvSpPr/>
            <p:nvPr/>
          </p:nvSpPr>
          <p:spPr bwMode="auto">
            <a:xfrm>
              <a:off x="6814709" y="4915504"/>
              <a:ext cx="1545518" cy="1545518"/>
            </a:xfrm>
            <a:prstGeom prst="rect">
              <a:avLst/>
            </a:prstGeom>
            <a:solidFill>
              <a:srgbClr val="0099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defTabSz="913765" fontAlgn="base">
                <a:lnSpc>
                  <a:spcPct val="90000"/>
                </a:lnSpc>
                <a:spcBef>
                  <a:spcPct val="0"/>
                </a:spcBef>
                <a:spcAft>
                  <a:spcPct val="0"/>
                </a:spcAft>
              </a:pPr>
              <a:r>
                <a:rPr lang="ru-RU" sz="1600" dirty="0">
                  <a:latin typeface="Segoe UI Light" pitchFamily="34" charset="0"/>
                  <a:cs typeface="Segoe UI Light" pitchFamily="34" charset="0"/>
                </a:rPr>
                <a:t>Пробные версии технологий </a:t>
              </a:r>
              <a:r>
                <a:rPr lang="en-US" sz="1600" dirty="0">
                  <a:latin typeface="Segoe UI Light" pitchFamily="34" charset="0"/>
                  <a:cs typeface="Segoe UI Light" pitchFamily="34" charset="0"/>
                </a:rPr>
                <a:t>Microsoft </a:t>
              </a:r>
              <a:r>
                <a:rPr lang="ru-RU" sz="1600" dirty="0">
                  <a:latin typeface="Segoe UI Light" pitchFamily="34" charset="0"/>
                  <a:cs typeface="Segoe UI Light" pitchFamily="34" charset="0"/>
                </a:rPr>
                <a:t>и партнеров</a:t>
              </a:r>
              <a:endParaRPr lang="en-US" sz="1600" dirty="0">
                <a:latin typeface="Segoe UI Light" pitchFamily="34" charset="0"/>
                <a:cs typeface="Segoe UI Light" pitchFamily="34" charset="0"/>
              </a:endParaRPr>
            </a:p>
          </p:txBody>
        </p:sp>
        <p:pic>
          <p:nvPicPr>
            <p:cNvPr id="30" name="Picture 29"/>
            <p:cNvPicPr>
              <a:picLocks noChangeAspect="1"/>
            </p:cNvPicPr>
            <p:nvPr/>
          </p:nvPicPr>
          <p:blipFill rotWithShape="1">
            <a:blip r:embed="rId1"/>
            <a:srcRect/>
            <a:stretch>
              <a:fillRect/>
            </a:stretch>
          </p:blipFill>
          <p:spPr>
            <a:xfrm>
              <a:off x="5247209" y="3252941"/>
              <a:ext cx="3206747" cy="1554548"/>
            </a:xfrm>
            <a:prstGeom prst="rect">
              <a:avLst/>
            </a:prstGeom>
          </p:spPr>
        </p:pic>
        <p:pic>
          <p:nvPicPr>
            <p:cNvPr id="31" name="Picture 30"/>
            <p:cNvPicPr>
              <a:picLocks noChangeAspect="1"/>
            </p:cNvPicPr>
            <p:nvPr/>
          </p:nvPicPr>
          <p:blipFill rotWithShape="1">
            <a:blip r:embed="rId2"/>
            <a:srcRect/>
            <a:stretch>
              <a:fillRect/>
            </a:stretch>
          </p:blipFill>
          <p:spPr>
            <a:xfrm>
              <a:off x="227820" y="4914900"/>
              <a:ext cx="1540327" cy="1546122"/>
            </a:xfrm>
            <a:prstGeom prst="rect">
              <a:avLst/>
            </a:prstGeom>
          </p:spPr>
        </p:pic>
      </p:grpSp>
      <p:pic>
        <p:nvPicPr>
          <p:cNvPr id="32" name="Picture 31"/>
          <p:cNvPicPr>
            <a:picLocks noChangeAspect="1"/>
          </p:cNvPicPr>
          <p:nvPr/>
        </p:nvPicPr>
        <p:blipFill rotWithShape="1">
          <a:blip r:embed="rId3"/>
          <a:srcRect/>
          <a:stretch>
            <a:fillRect/>
          </a:stretch>
        </p:blipFill>
        <p:spPr>
          <a:xfrm>
            <a:off x="1627539" y="974905"/>
            <a:ext cx="1452853" cy="1692578"/>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0590FCCE-F429-4CA2-926D-5449EA971780}" type="slidenum">
              <a:rPr lang="en-US" smtClean="0"/>
            </a:fld>
            <a:endParaRPr lang="en-US" dirty="0"/>
          </a:p>
        </p:txBody>
      </p:sp>
      <p:sp>
        <p:nvSpPr>
          <p:cNvPr id="7" name="Text Placeholder 6"/>
          <p:cNvSpPr txBox="1"/>
          <p:nvPr/>
        </p:nvSpPr>
        <p:spPr>
          <a:xfrm>
            <a:off x="510709" y="2842560"/>
            <a:ext cx="4272912" cy="707548"/>
          </a:xfrm>
          <a:prstGeom prst="rect">
            <a:avLst/>
          </a:prstGeom>
        </p:spPr>
        <p:txBody>
          <a:bodyPr vert="horz" lIns="0" tIns="0" rIns="0" bIns="0" rtlCol="0" anchor="ctr">
            <a:noAutofit/>
          </a:bodyPr>
          <a:lstStyle>
            <a:lvl1pPr marL="0" indent="0" algn="ctr" defTabSz="932180" rtl="0" eaLnBrk="1" latinLnBrk="0" hangingPunct="1">
              <a:spcBef>
                <a:spcPct val="20000"/>
              </a:spcBef>
              <a:spcAft>
                <a:spcPts val="610"/>
              </a:spcAft>
              <a:buSzPct val="60000"/>
              <a:buFont typeface="Arial" pitchFamily="34" charset="0"/>
              <a:buNone/>
              <a:defRPr sz="1835" kern="1200">
                <a:solidFill>
                  <a:schemeClr val="bg1">
                    <a:alpha val="99000"/>
                  </a:schemeClr>
                </a:solidFill>
                <a:latin typeface="+mj-lt"/>
                <a:ea typeface="+mn-ea"/>
                <a:cs typeface="+mn-cs"/>
              </a:defRPr>
            </a:lvl1pPr>
            <a:lvl2pPr marL="524510" indent="-233045" algn="l" defTabSz="932180" rtl="0" eaLnBrk="1" latinLnBrk="0" hangingPunct="1">
              <a:spcBef>
                <a:spcPct val="20000"/>
              </a:spcBef>
              <a:spcAft>
                <a:spcPts val="610"/>
              </a:spcAft>
              <a:buSzPct val="80000"/>
              <a:buFont typeface="Arial" pitchFamily="34" charset="0"/>
              <a:buChar char="•"/>
              <a:defRPr sz="2040" kern="1200">
                <a:solidFill>
                  <a:schemeClr val="tx1">
                    <a:lumMod val="75000"/>
                    <a:lumOff val="25000"/>
                    <a:alpha val="99000"/>
                  </a:schemeClr>
                </a:solidFill>
                <a:latin typeface="+mn-lt"/>
                <a:ea typeface="+mn-ea"/>
                <a:cs typeface="+mn-cs"/>
              </a:defRPr>
            </a:lvl2pPr>
            <a:lvl3pPr marL="757555" indent="-233045" algn="l" defTabSz="932180" rtl="0" eaLnBrk="1" latinLnBrk="0" hangingPunct="1">
              <a:spcBef>
                <a:spcPct val="20000"/>
              </a:spcBef>
              <a:buSzPct val="80000"/>
              <a:buFont typeface="Arial" pitchFamily="34" charset="0"/>
              <a:buChar char="•"/>
              <a:defRPr sz="1835" kern="1200">
                <a:solidFill>
                  <a:schemeClr val="tx1">
                    <a:lumMod val="75000"/>
                    <a:lumOff val="25000"/>
                    <a:alpha val="99000"/>
                  </a:schemeClr>
                </a:solidFill>
                <a:latin typeface="+mn-lt"/>
                <a:ea typeface="+mn-ea"/>
                <a:cs typeface="+mn-cs"/>
              </a:defRPr>
            </a:lvl3pPr>
            <a:lvl4pPr marL="99060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4pPr>
            <a:lvl5pPr marL="122428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5pPr>
            <a:lvl6pPr marL="256476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5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94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670"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r>
              <a:rPr lang="ru-RU" sz="1630"/>
              <a:t>Обучающие семинары (от специалистов </a:t>
            </a:r>
            <a:r>
              <a:rPr lang="en-US" sz="1630"/>
              <a:t>MS, </a:t>
            </a:r>
            <a:r>
              <a:rPr lang="ru-RU" sz="1630"/>
              <a:t>методистов, педагогов-экспертов)</a:t>
            </a:r>
            <a:endParaRPr lang="en-US" sz="1630" dirty="0"/>
          </a:p>
        </p:txBody>
      </p:sp>
      <p:sp>
        <p:nvSpPr>
          <p:cNvPr id="8" name="Text Placeholder 7"/>
          <p:cNvSpPr txBox="1"/>
          <p:nvPr/>
        </p:nvSpPr>
        <p:spPr>
          <a:xfrm>
            <a:off x="277493" y="1437336"/>
            <a:ext cx="4002480" cy="858803"/>
          </a:xfrm>
          <a:prstGeom prst="rect">
            <a:avLst/>
          </a:prstGeom>
        </p:spPr>
        <p:style>
          <a:lnRef idx="3">
            <a:schemeClr val="lt1"/>
          </a:lnRef>
          <a:fillRef idx="1">
            <a:schemeClr val="accent5"/>
          </a:fillRef>
          <a:effectRef idx="1">
            <a:schemeClr val="accent5"/>
          </a:effectRef>
          <a:fontRef idx="minor">
            <a:schemeClr val="lt1"/>
          </a:fontRef>
        </p:style>
        <p:txBody>
          <a:bodyPr vert="horz" lIns="0" tIns="0" rIns="0" bIns="0" rtlCol="0" anchor="ctr">
            <a:noAutofit/>
          </a:bodyPr>
          <a:lstStyle>
            <a:lvl1pPr marL="0" indent="0" algn="ctr" defTabSz="932180" rtl="0" eaLnBrk="1" latinLnBrk="0" hangingPunct="1">
              <a:spcBef>
                <a:spcPct val="20000"/>
              </a:spcBef>
              <a:spcAft>
                <a:spcPts val="610"/>
              </a:spcAft>
              <a:buSzPct val="60000"/>
              <a:buFont typeface="Arial" pitchFamily="34" charset="0"/>
              <a:buNone/>
              <a:defRPr sz="1835" kern="1200">
                <a:solidFill>
                  <a:schemeClr val="bg1"/>
                </a:solidFill>
                <a:latin typeface="+mj-lt"/>
                <a:ea typeface="+mn-ea"/>
                <a:cs typeface="+mn-cs"/>
              </a:defRPr>
            </a:lvl1pPr>
            <a:lvl2pPr marL="524510" indent="-233045" algn="l" defTabSz="932180" rtl="0" eaLnBrk="1" latinLnBrk="0" hangingPunct="1">
              <a:spcBef>
                <a:spcPct val="20000"/>
              </a:spcBef>
              <a:spcAft>
                <a:spcPts val="610"/>
              </a:spcAft>
              <a:buSzPct val="80000"/>
              <a:buFont typeface="Arial" pitchFamily="34" charset="0"/>
              <a:buChar char="•"/>
              <a:defRPr sz="2040" kern="1200">
                <a:solidFill>
                  <a:schemeClr val="tx1">
                    <a:lumMod val="75000"/>
                    <a:lumOff val="25000"/>
                    <a:alpha val="99000"/>
                  </a:schemeClr>
                </a:solidFill>
                <a:latin typeface="+mn-lt"/>
                <a:ea typeface="+mn-ea"/>
                <a:cs typeface="+mn-cs"/>
              </a:defRPr>
            </a:lvl2pPr>
            <a:lvl3pPr marL="757555" indent="-233045" algn="l" defTabSz="932180" rtl="0" eaLnBrk="1" latinLnBrk="0" hangingPunct="1">
              <a:spcBef>
                <a:spcPct val="20000"/>
              </a:spcBef>
              <a:buSzPct val="80000"/>
              <a:buFont typeface="Arial" pitchFamily="34" charset="0"/>
              <a:buChar char="•"/>
              <a:defRPr sz="1835" kern="1200">
                <a:solidFill>
                  <a:schemeClr val="tx1">
                    <a:lumMod val="75000"/>
                    <a:lumOff val="25000"/>
                    <a:alpha val="99000"/>
                  </a:schemeClr>
                </a:solidFill>
                <a:latin typeface="+mn-lt"/>
                <a:ea typeface="+mn-ea"/>
                <a:cs typeface="+mn-cs"/>
              </a:defRPr>
            </a:lvl3pPr>
            <a:lvl4pPr marL="99060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4pPr>
            <a:lvl5pPr marL="122428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5pPr>
            <a:lvl6pPr marL="256476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5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94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670"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r>
              <a:rPr lang="ru-RU" sz="1600" dirty="0"/>
              <a:t>Семинары и конференции по апробации сценариев в области применения ИКТ в учебном процессе</a:t>
            </a:r>
            <a:endParaRPr lang="en-US" sz="1600" dirty="0"/>
          </a:p>
        </p:txBody>
      </p:sp>
      <p:sp>
        <p:nvSpPr>
          <p:cNvPr id="13" name="Text Placeholder 8"/>
          <p:cNvSpPr txBox="1"/>
          <p:nvPr/>
        </p:nvSpPr>
        <p:spPr>
          <a:xfrm>
            <a:off x="311323" y="2592024"/>
            <a:ext cx="3968650" cy="830048"/>
          </a:xfrm>
          <a:prstGeom prst="rect">
            <a:avLst/>
          </a:prstGeom>
        </p:spPr>
        <p:style>
          <a:lnRef idx="3">
            <a:schemeClr val="lt1"/>
          </a:lnRef>
          <a:fillRef idx="1">
            <a:schemeClr val="accent5"/>
          </a:fillRef>
          <a:effectRef idx="1">
            <a:schemeClr val="accent5"/>
          </a:effectRef>
          <a:fontRef idx="minor">
            <a:schemeClr val="lt1"/>
          </a:fontRef>
        </p:style>
        <p:txBody>
          <a:bodyPr vert="horz" lIns="0" tIns="0" rIns="0" bIns="0" rtlCol="0" anchor="ctr">
            <a:noAutofit/>
          </a:bodyPr>
          <a:lstStyle>
            <a:lvl1pPr marL="0" indent="0" algn="ctr" defTabSz="932180" rtl="0" eaLnBrk="1" latinLnBrk="0" hangingPunct="1">
              <a:spcBef>
                <a:spcPct val="20000"/>
              </a:spcBef>
              <a:spcAft>
                <a:spcPts val="610"/>
              </a:spcAft>
              <a:buSzPct val="60000"/>
              <a:buFont typeface="Arial" pitchFamily="34" charset="0"/>
              <a:buNone/>
              <a:defRPr sz="1835" kern="1200">
                <a:solidFill>
                  <a:schemeClr val="bg1"/>
                </a:solidFill>
                <a:latin typeface="+mj-lt"/>
                <a:ea typeface="+mn-ea"/>
                <a:cs typeface="+mn-cs"/>
              </a:defRPr>
            </a:lvl1pPr>
            <a:lvl2pPr marL="524510" indent="-233045" algn="l" defTabSz="932180" rtl="0" eaLnBrk="1" latinLnBrk="0" hangingPunct="1">
              <a:spcBef>
                <a:spcPct val="20000"/>
              </a:spcBef>
              <a:spcAft>
                <a:spcPts val="610"/>
              </a:spcAft>
              <a:buSzPct val="80000"/>
              <a:buFont typeface="Arial" pitchFamily="34" charset="0"/>
              <a:buChar char="•"/>
              <a:defRPr sz="2040" kern="1200">
                <a:solidFill>
                  <a:schemeClr val="tx1">
                    <a:lumMod val="75000"/>
                    <a:lumOff val="25000"/>
                    <a:alpha val="99000"/>
                  </a:schemeClr>
                </a:solidFill>
                <a:latin typeface="+mn-lt"/>
                <a:ea typeface="+mn-ea"/>
                <a:cs typeface="+mn-cs"/>
              </a:defRPr>
            </a:lvl2pPr>
            <a:lvl3pPr marL="757555" indent="-233045" algn="l" defTabSz="932180" rtl="0" eaLnBrk="1" latinLnBrk="0" hangingPunct="1">
              <a:spcBef>
                <a:spcPct val="20000"/>
              </a:spcBef>
              <a:buSzPct val="80000"/>
              <a:buFont typeface="Arial" pitchFamily="34" charset="0"/>
              <a:buChar char="•"/>
              <a:defRPr sz="1835" kern="1200">
                <a:solidFill>
                  <a:schemeClr val="tx1">
                    <a:lumMod val="75000"/>
                    <a:lumOff val="25000"/>
                    <a:alpha val="99000"/>
                  </a:schemeClr>
                </a:solidFill>
                <a:latin typeface="+mn-lt"/>
                <a:ea typeface="+mn-ea"/>
                <a:cs typeface="+mn-cs"/>
              </a:defRPr>
            </a:lvl3pPr>
            <a:lvl4pPr marL="99060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4pPr>
            <a:lvl5pPr marL="122428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5pPr>
            <a:lvl6pPr marL="256476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5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94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670"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r>
              <a:rPr lang="ru-RU" sz="1600" dirty="0"/>
              <a:t>Вебинары (российский и англоязычные</a:t>
            </a:r>
            <a:r>
              <a:rPr lang="ru-RU" sz="1400" dirty="0"/>
              <a:t>)</a:t>
            </a:r>
            <a:endParaRPr lang="en-US" sz="1400" dirty="0"/>
          </a:p>
        </p:txBody>
      </p:sp>
      <p:sp>
        <p:nvSpPr>
          <p:cNvPr id="14" name="Text Placeholder 9"/>
          <p:cNvSpPr txBox="1"/>
          <p:nvPr/>
        </p:nvSpPr>
        <p:spPr>
          <a:xfrm>
            <a:off x="4542432" y="1437336"/>
            <a:ext cx="4275360" cy="864174"/>
          </a:xfrm>
          <a:prstGeom prst="rect">
            <a:avLst/>
          </a:prstGeom>
        </p:spPr>
        <p:style>
          <a:lnRef idx="3">
            <a:schemeClr val="lt1"/>
          </a:lnRef>
          <a:fillRef idx="1">
            <a:schemeClr val="accent5"/>
          </a:fillRef>
          <a:effectRef idx="1">
            <a:schemeClr val="accent5"/>
          </a:effectRef>
          <a:fontRef idx="minor">
            <a:schemeClr val="lt1"/>
          </a:fontRef>
        </p:style>
        <p:txBody>
          <a:bodyPr vert="horz" lIns="0" tIns="0" rIns="0" bIns="0" rtlCol="0" anchor="ctr">
            <a:noAutofit/>
          </a:bodyPr>
          <a:lstStyle>
            <a:lvl1pPr marL="0" indent="0" algn="ctr" defTabSz="932180" rtl="0" eaLnBrk="1" latinLnBrk="0" hangingPunct="1">
              <a:spcBef>
                <a:spcPct val="20000"/>
              </a:spcBef>
              <a:spcAft>
                <a:spcPts val="610"/>
              </a:spcAft>
              <a:buSzPct val="60000"/>
              <a:buFont typeface="Arial" pitchFamily="34" charset="0"/>
              <a:buNone/>
              <a:defRPr sz="1835" kern="1200">
                <a:solidFill>
                  <a:schemeClr val="bg1">
                    <a:alpha val="99000"/>
                  </a:schemeClr>
                </a:solidFill>
                <a:latin typeface="+mj-lt"/>
                <a:ea typeface="+mn-ea"/>
                <a:cs typeface="+mn-cs"/>
              </a:defRPr>
            </a:lvl1pPr>
            <a:lvl2pPr marL="524510" indent="-233045" algn="l" defTabSz="932180" rtl="0" eaLnBrk="1" latinLnBrk="0" hangingPunct="1">
              <a:spcBef>
                <a:spcPct val="20000"/>
              </a:spcBef>
              <a:spcAft>
                <a:spcPts val="610"/>
              </a:spcAft>
              <a:buSzPct val="80000"/>
              <a:buFont typeface="Arial" pitchFamily="34" charset="0"/>
              <a:buChar char="•"/>
              <a:defRPr sz="2040" kern="1200">
                <a:solidFill>
                  <a:schemeClr val="tx1">
                    <a:lumMod val="75000"/>
                    <a:lumOff val="25000"/>
                    <a:alpha val="99000"/>
                  </a:schemeClr>
                </a:solidFill>
                <a:latin typeface="+mn-lt"/>
                <a:ea typeface="+mn-ea"/>
                <a:cs typeface="+mn-cs"/>
              </a:defRPr>
            </a:lvl2pPr>
            <a:lvl3pPr marL="757555" indent="-233045" algn="l" defTabSz="932180" rtl="0" eaLnBrk="1" latinLnBrk="0" hangingPunct="1">
              <a:spcBef>
                <a:spcPct val="20000"/>
              </a:spcBef>
              <a:buSzPct val="80000"/>
              <a:buFont typeface="Arial" pitchFamily="34" charset="0"/>
              <a:buChar char="•"/>
              <a:defRPr sz="1835" kern="1200">
                <a:solidFill>
                  <a:schemeClr val="tx1">
                    <a:lumMod val="75000"/>
                    <a:lumOff val="25000"/>
                    <a:alpha val="99000"/>
                  </a:schemeClr>
                </a:solidFill>
                <a:latin typeface="+mn-lt"/>
                <a:ea typeface="+mn-ea"/>
                <a:cs typeface="+mn-cs"/>
              </a:defRPr>
            </a:lvl3pPr>
            <a:lvl4pPr marL="99060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4pPr>
            <a:lvl5pPr marL="122428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5pPr>
            <a:lvl6pPr marL="256476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5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94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670"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r>
              <a:rPr lang="ru-RU" sz="1600" dirty="0"/>
              <a:t>Участие в закрытой группе педагогов-экспертов по всему миру, еженедельная рассылка «Новости программы»</a:t>
            </a:r>
            <a:endParaRPr lang="en-US" sz="1600" dirty="0"/>
          </a:p>
        </p:txBody>
      </p:sp>
      <p:sp>
        <p:nvSpPr>
          <p:cNvPr id="16" name="Text Placeholder 6"/>
          <p:cNvSpPr txBox="1"/>
          <p:nvPr/>
        </p:nvSpPr>
        <p:spPr>
          <a:xfrm>
            <a:off x="4572000" y="2606349"/>
            <a:ext cx="4272912" cy="815723"/>
          </a:xfrm>
          <a:prstGeom prst="rect">
            <a:avLst/>
          </a:prstGeom>
        </p:spPr>
        <p:style>
          <a:lnRef idx="3">
            <a:schemeClr val="lt1"/>
          </a:lnRef>
          <a:fillRef idx="1">
            <a:schemeClr val="accent5"/>
          </a:fillRef>
          <a:effectRef idx="1">
            <a:schemeClr val="accent5"/>
          </a:effectRef>
          <a:fontRef idx="minor">
            <a:schemeClr val="lt1"/>
          </a:fontRef>
        </p:style>
        <p:txBody>
          <a:bodyPr vert="horz" lIns="0" tIns="0" rIns="0" bIns="0" rtlCol="0" anchor="ctr">
            <a:noAutofit/>
          </a:bodyPr>
          <a:lstStyle>
            <a:lvl1pPr marL="0" indent="0" algn="ctr" defTabSz="932180" rtl="0" eaLnBrk="1" latinLnBrk="0" hangingPunct="1">
              <a:spcBef>
                <a:spcPct val="20000"/>
              </a:spcBef>
              <a:spcAft>
                <a:spcPts val="610"/>
              </a:spcAft>
              <a:buSzPct val="60000"/>
              <a:buFont typeface="Arial" pitchFamily="34" charset="0"/>
              <a:buNone/>
              <a:defRPr sz="1835" kern="1200">
                <a:solidFill>
                  <a:schemeClr val="bg1">
                    <a:alpha val="99000"/>
                  </a:schemeClr>
                </a:solidFill>
                <a:latin typeface="+mj-lt"/>
                <a:ea typeface="+mn-ea"/>
                <a:cs typeface="+mn-cs"/>
              </a:defRPr>
            </a:lvl1pPr>
            <a:lvl2pPr marL="524510" indent="-233045" algn="l" defTabSz="932180" rtl="0" eaLnBrk="1" latinLnBrk="0" hangingPunct="1">
              <a:spcBef>
                <a:spcPct val="20000"/>
              </a:spcBef>
              <a:spcAft>
                <a:spcPts val="610"/>
              </a:spcAft>
              <a:buSzPct val="80000"/>
              <a:buFont typeface="Arial" pitchFamily="34" charset="0"/>
              <a:buChar char="•"/>
              <a:defRPr sz="2040" kern="1200">
                <a:solidFill>
                  <a:schemeClr val="tx1">
                    <a:lumMod val="75000"/>
                    <a:lumOff val="25000"/>
                    <a:alpha val="99000"/>
                  </a:schemeClr>
                </a:solidFill>
                <a:latin typeface="+mn-lt"/>
                <a:ea typeface="+mn-ea"/>
                <a:cs typeface="+mn-cs"/>
              </a:defRPr>
            </a:lvl2pPr>
            <a:lvl3pPr marL="757555" indent="-233045" algn="l" defTabSz="932180" rtl="0" eaLnBrk="1" latinLnBrk="0" hangingPunct="1">
              <a:spcBef>
                <a:spcPct val="20000"/>
              </a:spcBef>
              <a:buSzPct val="80000"/>
              <a:buFont typeface="Arial" pitchFamily="34" charset="0"/>
              <a:buChar char="•"/>
              <a:defRPr sz="1835" kern="1200">
                <a:solidFill>
                  <a:schemeClr val="tx1">
                    <a:lumMod val="75000"/>
                    <a:lumOff val="25000"/>
                    <a:alpha val="99000"/>
                  </a:schemeClr>
                </a:solidFill>
                <a:latin typeface="+mn-lt"/>
                <a:ea typeface="+mn-ea"/>
                <a:cs typeface="+mn-cs"/>
              </a:defRPr>
            </a:lvl3pPr>
            <a:lvl4pPr marL="99060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4pPr>
            <a:lvl5pPr marL="1224280" indent="-233045" algn="l" defTabSz="932180" rtl="0" eaLnBrk="1" latinLnBrk="0" hangingPunct="1">
              <a:spcBef>
                <a:spcPct val="20000"/>
              </a:spcBef>
              <a:buSzPct val="80000"/>
              <a:buFont typeface="Arial" pitchFamily="34" charset="0"/>
              <a:buChar char="•"/>
              <a:defRPr sz="1630" kern="1200">
                <a:solidFill>
                  <a:schemeClr val="tx1">
                    <a:lumMod val="75000"/>
                    <a:lumOff val="25000"/>
                    <a:alpha val="99000"/>
                  </a:schemeClr>
                </a:solidFill>
                <a:latin typeface="+mn-lt"/>
                <a:ea typeface="+mn-ea"/>
                <a:cs typeface="+mn-cs"/>
              </a:defRPr>
            </a:lvl5pPr>
            <a:lvl6pPr marL="256476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5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945"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670" indent="-233045" algn="l" defTabSz="932180"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r>
              <a:rPr lang="ru-RU" sz="1600" dirty="0"/>
              <a:t>Обучающие семинары (от специалистов </a:t>
            </a:r>
            <a:r>
              <a:rPr lang="en-US" sz="1600" dirty="0"/>
              <a:t>MS, </a:t>
            </a:r>
            <a:r>
              <a:rPr lang="ru-RU" sz="1600" dirty="0"/>
              <a:t>методистов, педагогов-экспертов)</a:t>
            </a:r>
            <a:endParaRPr lang="en-US" sz="1600" dirty="0"/>
          </a:p>
        </p:txBody>
      </p:sp>
      <p:sp>
        <p:nvSpPr>
          <p:cNvPr id="19" name="Title 18"/>
          <p:cNvSpPr txBox="1">
            <a:spLocks noGrp="1"/>
          </p:cNvSpPr>
          <p:nvPr>
            <p:ph type="title"/>
          </p:nvPr>
        </p:nvSpPr>
        <p:spPr>
          <a:xfrm>
            <a:off x="311323" y="809472"/>
            <a:ext cx="8382000" cy="627864"/>
          </a:xfrm>
          <a:prstGeom prst="rect">
            <a:avLst/>
          </a:prstGeom>
          <a:noFill/>
        </p:spPr>
        <p:txBody>
          <a:bodyPr wrap="square" lIns="182880" tIns="146304" rIns="182880" bIns="146304" rtlCol="0">
            <a:spAutoFit/>
          </a:bodyPr>
          <a:lstStyle/>
          <a:p>
            <a:pPr algn="ctr">
              <a:lnSpc>
                <a:spcPct val="90000"/>
              </a:lnSpc>
              <a:spcAft>
                <a:spcPts val="600"/>
              </a:spcAft>
            </a:pPr>
            <a:r>
              <a:rPr lang="ru-RU" sz="2400" dirty="0">
                <a:solidFill>
                  <a:srgbClr val="FFC000"/>
                </a:solidFill>
              </a:rPr>
              <a:t>Материалы «Реформатики»: </a:t>
            </a:r>
            <a:r>
              <a:rPr lang="en-US" sz="2400" dirty="0">
                <a:solidFill>
                  <a:srgbClr val="FFC000"/>
                </a:solidFill>
              </a:rPr>
              <a:t>http://aka.ms/reformatika</a:t>
            </a:r>
            <a:r>
              <a:rPr lang="ru-RU" sz="2400" dirty="0">
                <a:solidFill>
                  <a:srgbClr val="FFC000"/>
                </a:solidFill>
              </a:rPr>
              <a:t> </a:t>
            </a:r>
          </a:p>
        </p:txBody>
      </p:sp>
      <p:sp>
        <p:nvSpPr>
          <p:cNvPr id="20" name="Title 1"/>
          <p:cNvSpPr txBox="1"/>
          <p:nvPr/>
        </p:nvSpPr>
        <p:spPr>
          <a:xfrm>
            <a:off x="510709" y="408230"/>
            <a:ext cx="8389887" cy="332399"/>
          </a:xfrm>
          <a:prstGeom prst="rect">
            <a:avLst/>
          </a:prstGeom>
        </p:spPr>
        <p:txBody>
          <a:bodyPr vert="horz" wrap="square" lIns="0" tIns="0" rIns="0" bIns="0" rtlCol="0" anchor="t">
            <a:spAutoFit/>
          </a:bodyPr>
          <a:lstStyle>
            <a:lvl1pPr algn="l" defTabSz="913765"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ru-RU" sz="2400" spc="0" dirty="0">
                <a:ln>
                  <a:noFill/>
                </a:ln>
                <a:solidFill>
                  <a:schemeClr val="accent6"/>
                </a:solidFill>
                <a:latin typeface="Segoe UI"/>
                <a:cs typeface="+mn-cs"/>
              </a:rPr>
              <a:t>РЕФОРМАТИКА: </a:t>
            </a:r>
            <a:r>
              <a:rPr lang="ru-RU" sz="2400" b="1" spc="0" dirty="0">
                <a:ln>
                  <a:noFill/>
                </a:ln>
                <a:solidFill>
                  <a:schemeClr val="accent6"/>
                </a:solidFill>
                <a:latin typeface="Segoe UI"/>
                <a:cs typeface="+mn-cs"/>
              </a:rPr>
              <a:t>учебно-методическое обеспечение</a:t>
            </a:r>
            <a:endParaRPr lang="ru-RU" sz="2400" b="1" dirty="0">
              <a:solidFill>
                <a:schemeClr val="accent6"/>
              </a:solidFill>
            </a:endParaRPr>
          </a:p>
        </p:txBody>
      </p:sp>
      <p:pic>
        <p:nvPicPr>
          <p:cNvPr id="18" name="Content Placeholder 3"/>
          <p:cNvPicPr>
            <a:picLocks noChangeAspect="1"/>
          </p:cNvPicPr>
          <p:nvPr/>
        </p:nvPicPr>
        <p:blipFill>
          <a:blip r:embed="rId1"/>
          <a:stretch>
            <a:fillRect/>
          </a:stretch>
        </p:blipFill>
        <p:spPr>
          <a:xfrm>
            <a:off x="2030811" y="3800644"/>
            <a:ext cx="2249162" cy="2839768"/>
          </a:xfrm>
          <a:prstGeom prst="rect">
            <a:avLst/>
          </a:prstGeom>
        </p:spPr>
      </p:pic>
      <p:pic>
        <p:nvPicPr>
          <p:cNvPr id="22" name="Picture 21"/>
          <p:cNvPicPr>
            <a:picLocks noChangeAspect="1"/>
          </p:cNvPicPr>
          <p:nvPr/>
        </p:nvPicPr>
        <p:blipFill>
          <a:blip r:embed="rId2"/>
          <a:stretch>
            <a:fillRect/>
          </a:stretch>
        </p:blipFill>
        <p:spPr>
          <a:xfrm>
            <a:off x="4876799" y="3909391"/>
            <a:ext cx="2234541" cy="2723962"/>
          </a:xfrm>
          <a:prstGeom prst="rect">
            <a:avLst/>
          </a:prstGeom>
        </p:spPr>
        <p:style>
          <a:lnRef idx="2">
            <a:schemeClr val="accent6"/>
          </a:lnRef>
          <a:fillRef idx="1">
            <a:schemeClr val="lt1"/>
          </a:fillRef>
          <a:effectRef idx="0">
            <a:schemeClr val="accent6"/>
          </a:effectRef>
          <a:fontRef idx="minor">
            <a:schemeClr val="dk1"/>
          </a:fontRef>
        </p:style>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spcBef>
                <a:spcPts val="0"/>
              </a:spcBef>
            </a:pPr>
            <a:r>
              <a:rPr lang="ru-RU" sz="4000" spc="0" dirty="0">
                <a:solidFill>
                  <a:schemeClr val="bg1"/>
                </a:solidFill>
                <a:latin typeface="+mn-lt"/>
              </a:rPr>
              <a:t>Подписка «Первая помощь»</a:t>
            </a:r>
            <a:endParaRPr lang="ru-RU" sz="4000" spc="0" dirty="0">
              <a:solidFill>
                <a:schemeClr val="bg1"/>
              </a:solidFill>
              <a:latin typeface="+mn-lt"/>
            </a:endParaRPr>
          </a:p>
          <a:p>
            <a:pPr>
              <a:spcBef>
                <a:spcPts val="0"/>
              </a:spcBef>
            </a:pPr>
            <a:r>
              <a:rPr lang="ru-RU" sz="4000" spc="0" dirty="0">
                <a:solidFill>
                  <a:schemeClr val="bg1"/>
                </a:solidFill>
                <a:latin typeface="+mn-lt"/>
              </a:rPr>
              <a:t>(</a:t>
            </a:r>
            <a:r>
              <a:rPr lang="en-US" sz="4000" spc="0" dirty="0">
                <a:solidFill>
                  <a:schemeClr val="bg1"/>
                </a:solidFill>
                <a:latin typeface="+mn-lt"/>
              </a:rPr>
              <a:t>School Agreement)</a:t>
            </a:r>
            <a:endParaRPr lang="ru-RU" sz="4000" spc="0" dirty="0">
              <a:solidFill>
                <a:schemeClr val="bg1"/>
              </a:solidFill>
              <a:latin typeface="+mn-lt"/>
            </a:endParaRPr>
          </a:p>
          <a:p>
            <a:pPr>
              <a:spcBef>
                <a:spcPts val="0"/>
              </a:spcBef>
            </a:pPr>
            <a:r>
              <a:rPr lang="ru-RU" sz="4000" spc="0" dirty="0">
                <a:solidFill>
                  <a:schemeClr val="bg1"/>
                </a:solidFill>
                <a:latin typeface="+mn-lt"/>
              </a:rPr>
              <a:t>(</a:t>
            </a:r>
            <a:r>
              <a:rPr lang="en-US" sz="4000" spc="0" dirty="0">
                <a:solidFill>
                  <a:schemeClr val="bg1"/>
                </a:solidFill>
                <a:latin typeface="+mn-lt"/>
              </a:rPr>
              <a:t>CASA K-12)</a:t>
            </a:r>
            <a:endParaRPr sz="4000" spc="0" dirty="0">
              <a:solidFill>
                <a:schemeClr val="bg1"/>
              </a:solidFill>
              <a:latin typeface="+mn-lt"/>
            </a:endParaRP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82" y="347871"/>
            <a:ext cx="8382000" cy="791815"/>
          </a:xfrm>
        </p:spPr>
        <p:txBody>
          <a:bodyPr/>
          <a:lstStyle/>
          <a:p>
            <a:r>
              <a:rPr lang="ru-RU" sz="2400" spc="0" dirty="0">
                <a:ln>
                  <a:noFill/>
                </a:ln>
                <a:solidFill>
                  <a:schemeClr val="accent6"/>
                </a:solidFill>
              </a:rPr>
              <a:t>РЕФОРМАТИКА: </a:t>
            </a:r>
            <a:r>
              <a:rPr lang="ru-RU" sz="2400" b="1" spc="0" dirty="0">
                <a:ln>
                  <a:noFill/>
                </a:ln>
                <a:solidFill>
                  <a:schemeClr val="accent6"/>
                </a:solidFill>
              </a:rPr>
              <a:t>учебно-методическое обеспечение</a:t>
            </a:r>
            <a:br>
              <a:rPr lang="ru-RU" b="1" dirty="0">
                <a:solidFill>
                  <a:schemeClr val="accent6"/>
                </a:solidFill>
              </a:rPr>
            </a:br>
            <a:endParaRPr lang="ru-RU" dirty="0"/>
          </a:p>
        </p:txBody>
      </p:sp>
      <p:sp>
        <p:nvSpPr>
          <p:cNvPr id="5" name="Slide Number Placeholder 4"/>
          <p:cNvSpPr>
            <a:spLocks noGrp="1"/>
          </p:cNvSpPr>
          <p:nvPr>
            <p:ph type="sldNum" sz="quarter" idx="4"/>
          </p:nvPr>
        </p:nvSpPr>
        <p:spPr/>
        <p:txBody>
          <a:bodyPr/>
          <a:lstStyle/>
          <a:p>
            <a:fld id="{0590FCCE-F429-4CA2-926D-5449EA971780}" type="slidenum">
              <a:rPr lang="en-US" smtClean="0"/>
            </a:fld>
            <a:endParaRPr lang="en-US" dirty="0"/>
          </a:p>
        </p:txBody>
      </p:sp>
      <p:sp>
        <p:nvSpPr>
          <p:cNvPr id="6" name="Прямоугольник 6"/>
          <p:cNvSpPr/>
          <p:nvPr/>
        </p:nvSpPr>
        <p:spPr>
          <a:xfrm>
            <a:off x="381000" y="840369"/>
            <a:ext cx="8550965" cy="5632311"/>
          </a:xfrm>
          <a:prstGeom prst="rect">
            <a:avLst/>
          </a:prstGeom>
        </p:spPr>
        <p:txBody>
          <a:bodyPr wrap="square">
            <a:spAutoFit/>
          </a:bodyPr>
          <a:lstStyle/>
          <a:p>
            <a:pPr marL="457200" indent="-457200">
              <a:buFont typeface="Arial" pitchFamily="34" charset="0"/>
              <a:buChar char="•"/>
            </a:pPr>
            <a:r>
              <a:rPr lang="ru-RU" b="1" dirty="0">
                <a:solidFill>
                  <a:srgbClr val="FFC000"/>
                </a:solidFill>
              </a:rPr>
              <a:t>Цифровая визитка школьного музея </a:t>
            </a:r>
            <a:r>
              <a:rPr lang="ru-RU" dirty="0">
                <a:solidFill>
                  <a:srgbClr val="FFC000"/>
                </a:solidFill>
                <a:hlinkClick r:id="rId1"/>
              </a:rPr>
              <a:t>https://sway.com/noBncAv5Vmu4rjOR</a:t>
            </a:r>
            <a:r>
              <a:rPr lang="ru-RU" dirty="0">
                <a:solidFill>
                  <a:srgbClr val="FFC000"/>
                </a:solidFill>
              </a:rPr>
              <a:t>. </a:t>
            </a:r>
            <a:endParaRPr lang="en-US" dirty="0">
              <a:solidFill>
                <a:srgbClr val="FFC000"/>
              </a:solidFill>
            </a:endParaRPr>
          </a:p>
          <a:p>
            <a:r>
              <a:rPr lang="en-US" dirty="0">
                <a:solidFill>
                  <a:schemeClr val="accent6"/>
                </a:solidFill>
              </a:rPr>
              <a:t>        </a:t>
            </a:r>
            <a:r>
              <a:rPr lang="ru-RU" dirty="0">
                <a:solidFill>
                  <a:schemeClr val="accent6"/>
                </a:solidFill>
              </a:rPr>
              <a:t>Разработчики: коллектив школьного музея центра образования </a:t>
            </a:r>
            <a:r>
              <a:rPr lang="en-US" dirty="0">
                <a:solidFill>
                  <a:schemeClr val="accent6"/>
                </a:solidFill>
              </a:rPr>
              <a:t>№</a:t>
            </a:r>
            <a:r>
              <a:rPr lang="ru-RU" dirty="0">
                <a:solidFill>
                  <a:schemeClr val="accent6"/>
                </a:solidFill>
              </a:rPr>
              <a:t>1858, г Москва </a:t>
            </a:r>
            <a:endParaRPr lang="ru-RU" dirty="0">
              <a:solidFill>
                <a:schemeClr val="accent6"/>
              </a:solidFill>
            </a:endParaRPr>
          </a:p>
          <a:p>
            <a:pPr marL="457200" indent="-457200">
              <a:buFont typeface="Arial" pitchFamily="34" charset="0"/>
              <a:buChar char="•"/>
            </a:pPr>
            <a:r>
              <a:rPr lang="ru-RU" b="1" dirty="0">
                <a:solidFill>
                  <a:srgbClr val="FFC000"/>
                </a:solidFill>
              </a:rPr>
              <a:t>Об участии в программе </a:t>
            </a:r>
            <a:r>
              <a:rPr lang="ru-RU" b="1" dirty="0" err="1">
                <a:solidFill>
                  <a:srgbClr val="FFC000"/>
                </a:solidFill>
              </a:rPr>
              <a:t>Skype</a:t>
            </a:r>
            <a:r>
              <a:rPr lang="ru-RU" b="1" dirty="0">
                <a:solidFill>
                  <a:srgbClr val="FFC000"/>
                </a:solidFill>
              </a:rPr>
              <a:t> </a:t>
            </a:r>
            <a:r>
              <a:rPr lang="ru-RU" b="1" dirty="0" err="1">
                <a:solidFill>
                  <a:srgbClr val="FFC000"/>
                </a:solidFill>
              </a:rPr>
              <a:t>in</a:t>
            </a:r>
            <a:r>
              <a:rPr lang="ru-RU" b="1" dirty="0">
                <a:solidFill>
                  <a:srgbClr val="FFC000"/>
                </a:solidFill>
              </a:rPr>
              <a:t> </a:t>
            </a:r>
            <a:r>
              <a:rPr lang="ru-RU" b="1" dirty="0" err="1">
                <a:solidFill>
                  <a:srgbClr val="FFC000"/>
                </a:solidFill>
              </a:rPr>
              <a:t>the</a:t>
            </a:r>
            <a:r>
              <a:rPr lang="ru-RU" b="1" dirty="0">
                <a:solidFill>
                  <a:srgbClr val="FFC000"/>
                </a:solidFill>
              </a:rPr>
              <a:t> </a:t>
            </a:r>
            <a:r>
              <a:rPr lang="ru-RU" b="1" dirty="0" err="1">
                <a:solidFill>
                  <a:srgbClr val="FFC000"/>
                </a:solidFill>
              </a:rPr>
              <a:t>classroom</a:t>
            </a:r>
            <a:r>
              <a:rPr lang="ru-RU" b="1" dirty="0">
                <a:solidFill>
                  <a:srgbClr val="FFC000"/>
                </a:solidFill>
              </a:rPr>
              <a:t> </a:t>
            </a:r>
            <a:r>
              <a:rPr lang="ru-RU" dirty="0">
                <a:solidFill>
                  <a:schemeClr val="accent6"/>
                </a:solidFill>
                <a:hlinkClick r:id="rId2"/>
              </a:rPr>
              <a:t>https://sway.com/OTAk5xjtU2fNGi67</a:t>
            </a:r>
            <a:endParaRPr lang="ru-RU" dirty="0">
              <a:solidFill>
                <a:schemeClr val="accent6"/>
              </a:solidFill>
            </a:endParaRPr>
          </a:p>
          <a:p>
            <a:r>
              <a:rPr lang="ru-RU" dirty="0">
                <a:solidFill>
                  <a:schemeClr val="accent6"/>
                </a:solidFill>
              </a:rPr>
              <a:t>        Автор: </a:t>
            </a:r>
            <a:r>
              <a:rPr lang="ru-RU" dirty="0" err="1">
                <a:solidFill>
                  <a:schemeClr val="accent6"/>
                </a:solidFill>
              </a:rPr>
              <a:t>Полионович</a:t>
            </a:r>
            <a:r>
              <a:rPr lang="ru-RU" dirty="0">
                <a:solidFill>
                  <a:schemeClr val="accent6"/>
                </a:solidFill>
              </a:rPr>
              <a:t> О.И., учитель английского языка ЦО №548 "Царицыно" </a:t>
            </a:r>
            <a:endParaRPr lang="ru-RU" dirty="0">
              <a:solidFill>
                <a:schemeClr val="accent6"/>
              </a:solidFill>
            </a:endParaRPr>
          </a:p>
          <a:p>
            <a:pPr marL="457200" indent="-457200">
              <a:buFont typeface="Arial" pitchFamily="34" charset="0"/>
              <a:buChar char="•"/>
            </a:pPr>
            <a:r>
              <a:rPr lang="ru-RU" b="1" dirty="0" err="1">
                <a:solidFill>
                  <a:srgbClr val="FFC000"/>
                </a:solidFill>
              </a:rPr>
              <a:t>OfficeMix</a:t>
            </a:r>
            <a:r>
              <a:rPr lang="ru-RU" b="1" dirty="0">
                <a:solidFill>
                  <a:srgbClr val="FFC000"/>
                </a:solidFill>
              </a:rPr>
              <a:t>  как инструмент развития речи школьника</a:t>
            </a:r>
            <a:r>
              <a:rPr lang="ru-RU" dirty="0">
                <a:solidFill>
                  <a:schemeClr val="accent6"/>
                </a:solidFill>
              </a:rPr>
              <a:t> (с примерами работ детей) </a:t>
            </a:r>
            <a:r>
              <a:rPr lang="ru-RU" dirty="0">
                <a:solidFill>
                  <a:schemeClr val="accent6"/>
                </a:solidFill>
                <a:hlinkClick r:id="rId3"/>
              </a:rPr>
              <a:t>http://1drv.ms/1M9Uv6p</a:t>
            </a:r>
            <a:r>
              <a:rPr lang="ru-RU" dirty="0">
                <a:solidFill>
                  <a:schemeClr val="accent6"/>
                </a:solidFill>
              </a:rPr>
              <a:t> </a:t>
            </a:r>
            <a:endParaRPr lang="en-US" dirty="0">
              <a:solidFill>
                <a:schemeClr val="accent6"/>
              </a:solidFill>
            </a:endParaRPr>
          </a:p>
          <a:p>
            <a:r>
              <a:rPr lang="en-US" dirty="0">
                <a:solidFill>
                  <a:schemeClr val="accent6"/>
                </a:solidFill>
              </a:rPr>
              <a:t>        </a:t>
            </a:r>
            <a:r>
              <a:rPr lang="ru-RU" dirty="0">
                <a:solidFill>
                  <a:schemeClr val="accent6"/>
                </a:solidFill>
              </a:rPr>
              <a:t>Автор: Буренченко И.П., учитель начальных класса ЦО </a:t>
            </a:r>
            <a:r>
              <a:rPr lang="en-US" dirty="0">
                <a:solidFill>
                  <a:schemeClr val="accent6"/>
                </a:solidFill>
              </a:rPr>
              <a:t>№</a:t>
            </a:r>
            <a:r>
              <a:rPr lang="ru-RU" dirty="0">
                <a:solidFill>
                  <a:schemeClr val="accent6"/>
                </a:solidFill>
              </a:rPr>
              <a:t>1858, г Москва </a:t>
            </a:r>
            <a:endParaRPr lang="ru-RU" dirty="0">
              <a:solidFill>
                <a:schemeClr val="accent6"/>
              </a:solidFill>
            </a:endParaRPr>
          </a:p>
          <a:p>
            <a:pPr marL="457200" indent="-457200">
              <a:buFont typeface="Arial" pitchFamily="34" charset="0"/>
              <a:buChar char="•"/>
            </a:pPr>
            <a:r>
              <a:rPr lang="en-US" b="1" dirty="0" err="1">
                <a:solidFill>
                  <a:srgbClr val="FFC000"/>
                </a:solidFill>
              </a:rPr>
              <a:t>Классный</a:t>
            </a:r>
            <a:r>
              <a:rPr lang="en-US" b="1" dirty="0">
                <a:solidFill>
                  <a:srgbClr val="FFC000"/>
                </a:solidFill>
              </a:rPr>
              <a:t> </a:t>
            </a:r>
            <a:r>
              <a:rPr lang="en-US" b="1" dirty="0" err="1">
                <a:solidFill>
                  <a:srgbClr val="FFC000"/>
                </a:solidFill>
              </a:rPr>
              <a:t>час</a:t>
            </a:r>
            <a:r>
              <a:rPr lang="en-US" b="1" dirty="0">
                <a:solidFill>
                  <a:srgbClr val="FFC000"/>
                </a:solidFill>
              </a:rPr>
              <a:t> "</a:t>
            </a:r>
            <a:r>
              <a:rPr lang="en-US" b="1" dirty="0" err="1">
                <a:solidFill>
                  <a:srgbClr val="FFC000"/>
                </a:solidFill>
              </a:rPr>
              <a:t>День</a:t>
            </a:r>
            <a:r>
              <a:rPr lang="en-US" b="1" dirty="0">
                <a:solidFill>
                  <a:srgbClr val="FFC000"/>
                </a:solidFill>
              </a:rPr>
              <a:t> </a:t>
            </a:r>
            <a:r>
              <a:rPr lang="en-US" b="1" dirty="0" err="1">
                <a:solidFill>
                  <a:srgbClr val="FFC000"/>
                </a:solidFill>
              </a:rPr>
              <a:t>Победы</a:t>
            </a:r>
            <a:r>
              <a:rPr lang="en-US" b="1" dirty="0">
                <a:solidFill>
                  <a:srgbClr val="FFC000"/>
                </a:solidFill>
              </a:rPr>
              <a:t>"  </a:t>
            </a:r>
            <a:r>
              <a:rPr lang="en-US" dirty="0">
                <a:solidFill>
                  <a:schemeClr val="accent6"/>
                </a:solidFill>
                <a:hlinkClick r:id="rId4"/>
              </a:rPr>
              <a:t>http://1drv.ms/1mjsy0I</a:t>
            </a:r>
            <a:r>
              <a:rPr lang="ru-RU" dirty="0">
                <a:solidFill>
                  <a:schemeClr val="accent6"/>
                </a:solidFill>
              </a:rPr>
              <a:t>  Автор-разработчик: Ильченко О.А., ведущий научный сотрудник ФИРО</a:t>
            </a:r>
            <a:endParaRPr lang="ru-RU" dirty="0">
              <a:solidFill>
                <a:schemeClr val="accent6"/>
              </a:solidFill>
            </a:endParaRPr>
          </a:p>
          <a:p>
            <a:pPr marL="457200" indent="-457200">
              <a:buFont typeface="Arial" pitchFamily="34" charset="0"/>
              <a:buChar char="•"/>
            </a:pPr>
            <a:r>
              <a:rPr lang="en-US" b="1" dirty="0">
                <a:solidFill>
                  <a:srgbClr val="FFC000"/>
                </a:solidFill>
              </a:rPr>
              <a:t>My relatives (</a:t>
            </a:r>
            <a:r>
              <a:rPr lang="ru-RU" b="1" dirty="0">
                <a:solidFill>
                  <a:srgbClr val="FFC000"/>
                </a:solidFill>
              </a:rPr>
              <a:t>презентация новой темы</a:t>
            </a:r>
            <a:r>
              <a:rPr lang="en-US" b="1" dirty="0">
                <a:solidFill>
                  <a:srgbClr val="FFC000"/>
                </a:solidFill>
              </a:rPr>
              <a:t>)</a:t>
            </a:r>
            <a:r>
              <a:rPr lang="en-US" dirty="0">
                <a:solidFill>
                  <a:srgbClr val="FFC000"/>
                </a:solidFill>
              </a:rPr>
              <a:t> </a:t>
            </a:r>
            <a:r>
              <a:rPr lang="en-US" dirty="0">
                <a:solidFill>
                  <a:schemeClr val="accent6"/>
                </a:solidFill>
                <a:hlinkClick r:id="rId5"/>
              </a:rPr>
              <a:t>https://sway.com/FzQIB0gTdpRmgWcx</a:t>
            </a:r>
            <a:r>
              <a:rPr lang="ru-RU" dirty="0">
                <a:solidFill>
                  <a:schemeClr val="accent6"/>
                </a:solidFill>
              </a:rPr>
              <a:t> </a:t>
            </a:r>
            <a:endParaRPr lang="ru-RU" dirty="0">
              <a:solidFill>
                <a:schemeClr val="accent6"/>
              </a:solidFill>
            </a:endParaRPr>
          </a:p>
          <a:p>
            <a:r>
              <a:rPr lang="ru-RU" dirty="0">
                <a:solidFill>
                  <a:schemeClr val="accent6"/>
                </a:solidFill>
              </a:rPr>
              <a:t>        Автор: Кислова К.А, учитель английского языка ГБОУ г. Москвы "Гимназия 1552«</a:t>
            </a:r>
            <a:endParaRPr lang="ru-RU" dirty="0">
              <a:solidFill>
                <a:schemeClr val="accent6"/>
              </a:solidFill>
            </a:endParaRPr>
          </a:p>
          <a:p>
            <a:pPr marL="457200" indent="-457200">
              <a:buFont typeface="Arial" pitchFamily="34" charset="0"/>
              <a:buChar char="•"/>
            </a:pPr>
            <a:r>
              <a:rPr lang="en-US" b="1" dirty="0">
                <a:solidFill>
                  <a:srgbClr val="FFC000"/>
                </a:solidFill>
              </a:rPr>
              <a:t>What do you usually do at home?</a:t>
            </a:r>
            <a:r>
              <a:rPr lang="ru-RU" b="1" dirty="0">
                <a:solidFill>
                  <a:srgbClr val="FFC000"/>
                </a:solidFill>
              </a:rPr>
              <a:t> (обобщение)</a:t>
            </a:r>
            <a:r>
              <a:rPr lang="en-US" b="1" dirty="0">
                <a:solidFill>
                  <a:srgbClr val="FFC000"/>
                </a:solidFill>
              </a:rPr>
              <a:t> </a:t>
            </a:r>
            <a:r>
              <a:rPr lang="ru-RU" dirty="0">
                <a:solidFill>
                  <a:schemeClr val="accent6"/>
                </a:solidFill>
                <a:hlinkClick r:id="rId6"/>
              </a:rPr>
              <a:t>https://sway.com/q2V49KMETZalxvBN</a:t>
            </a:r>
            <a:r>
              <a:rPr lang="ru-RU" dirty="0">
                <a:solidFill>
                  <a:schemeClr val="accent6"/>
                </a:solidFill>
              </a:rPr>
              <a:t> </a:t>
            </a:r>
            <a:r>
              <a:rPr lang="en-US" dirty="0">
                <a:solidFill>
                  <a:schemeClr val="accent6"/>
                </a:solidFill>
              </a:rPr>
              <a:t> </a:t>
            </a:r>
            <a:r>
              <a:rPr lang="ru-RU" dirty="0">
                <a:solidFill>
                  <a:schemeClr val="accent6"/>
                </a:solidFill>
              </a:rPr>
              <a:t>Автор: </a:t>
            </a:r>
            <a:r>
              <a:rPr lang="ru-RU" dirty="0" err="1">
                <a:solidFill>
                  <a:schemeClr val="accent6"/>
                </a:solidFill>
              </a:rPr>
              <a:t>Грибенщикова</a:t>
            </a:r>
            <a:r>
              <a:rPr lang="ru-RU" dirty="0">
                <a:solidFill>
                  <a:schemeClr val="accent6"/>
                </a:solidFill>
              </a:rPr>
              <a:t> Н.Н., учитель английского языка, г. Гжель</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2"/>
            <a:ext cx="8382000" cy="332399"/>
          </a:xfrm>
        </p:spPr>
        <p:txBody>
          <a:bodyPr/>
          <a:lstStyle/>
          <a:p>
            <a:r>
              <a:rPr lang="ru-RU" sz="2400" dirty="0">
                <a:solidFill>
                  <a:schemeClr val="accent6"/>
                </a:solidFill>
              </a:rPr>
              <a:t>РЕФОРМАТИКА: </a:t>
            </a:r>
            <a:r>
              <a:rPr lang="ru-RU" sz="2400" b="1" dirty="0">
                <a:solidFill>
                  <a:schemeClr val="accent6"/>
                </a:solidFill>
              </a:rPr>
              <a:t>мини-курсы с выдачей сертификата</a:t>
            </a:r>
            <a:endParaRPr lang="ru-RU" sz="2400" dirty="0">
              <a:solidFill>
                <a:schemeClr val="accent6"/>
              </a:solidFill>
            </a:endParaRPr>
          </a:p>
        </p:txBody>
      </p:sp>
      <p:sp>
        <p:nvSpPr>
          <p:cNvPr id="5" name="Slide Number Placeholder 4"/>
          <p:cNvSpPr>
            <a:spLocks noGrp="1"/>
          </p:cNvSpPr>
          <p:nvPr>
            <p:ph type="sldNum" sz="quarter" idx="4"/>
          </p:nvPr>
        </p:nvSpPr>
        <p:spPr/>
        <p:txBody>
          <a:bodyPr/>
          <a:lstStyle/>
          <a:p>
            <a:fld id="{0590FCCE-F429-4CA2-926D-5449EA971780}" type="slidenum">
              <a:rPr lang="en-US" smtClean="0"/>
            </a:fld>
            <a:endParaRPr lang="en-US" dirty="0"/>
          </a:p>
        </p:txBody>
      </p:sp>
      <p:graphicFrame>
        <p:nvGraphicFramePr>
          <p:cNvPr id="6" name="Таблица 2"/>
          <p:cNvGraphicFramePr>
            <a:graphicFrameLocks noGrp="1"/>
          </p:cNvGraphicFramePr>
          <p:nvPr/>
        </p:nvGraphicFramePr>
        <p:xfrm>
          <a:off x="212035" y="941960"/>
          <a:ext cx="8759688" cy="5141844"/>
        </p:xfrm>
        <a:graphic>
          <a:graphicData uri="http://schemas.openxmlformats.org/drawingml/2006/table">
            <a:tbl>
              <a:tblPr/>
              <a:tblGrid>
                <a:gridCol w="3851169"/>
                <a:gridCol w="4908519"/>
              </a:tblGrid>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Начало работы с </a:t>
                      </a:r>
                      <a:r>
                        <a:rPr lang="ru-RU" sz="2000" b="1" kern="1200" dirty="0" err="1">
                          <a:solidFill>
                            <a:srgbClr val="FFC000"/>
                          </a:solidFill>
                          <a:latin typeface="+mn-lt"/>
                          <a:ea typeface="+mn-ea"/>
                          <a:cs typeface="+mn-cs"/>
                        </a:rPr>
                        <a:t>Outlook</a:t>
                      </a:r>
                      <a:r>
                        <a:rPr lang="ru-RU" sz="2000" b="1" kern="1200" dirty="0">
                          <a:solidFill>
                            <a:srgbClr val="FFC000"/>
                          </a:solidFill>
                          <a:latin typeface="+mn-lt"/>
                          <a:ea typeface="+mn-ea"/>
                          <a:cs typeface="+mn-cs"/>
                        </a:rPr>
                        <a:t> 2016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1"/>
                        </a:rPr>
                        <a:t>https://education.microsoft.com/GetTrained/outlook-2016</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Знакомство с </a:t>
                      </a:r>
                      <a:r>
                        <a:rPr lang="ru-RU" sz="2000" b="1" kern="1200" dirty="0" err="1">
                          <a:solidFill>
                            <a:srgbClr val="FFC000"/>
                          </a:solidFill>
                          <a:latin typeface="+mn-lt"/>
                          <a:ea typeface="+mn-ea"/>
                          <a:cs typeface="+mn-cs"/>
                        </a:rPr>
                        <a:t>Power</a:t>
                      </a:r>
                      <a:r>
                        <a:rPr lang="ru-RU" sz="2000" b="1" kern="1200" dirty="0">
                          <a:solidFill>
                            <a:srgbClr val="FFC000"/>
                          </a:solidFill>
                          <a:latin typeface="+mn-lt"/>
                          <a:ea typeface="+mn-ea"/>
                          <a:cs typeface="+mn-cs"/>
                        </a:rPr>
                        <a:t> </a:t>
                      </a:r>
                      <a:r>
                        <a:rPr lang="ru-RU" sz="2000" b="1" kern="1200" dirty="0" err="1">
                          <a:solidFill>
                            <a:srgbClr val="FFC000"/>
                          </a:solidFill>
                          <a:latin typeface="+mn-lt"/>
                          <a:ea typeface="+mn-ea"/>
                          <a:cs typeface="+mn-cs"/>
                        </a:rPr>
                        <a:t>Point</a:t>
                      </a:r>
                      <a:r>
                        <a:rPr lang="ru-RU" sz="2000" b="1" kern="1200" dirty="0">
                          <a:solidFill>
                            <a:srgbClr val="FFC000"/>
                          </a:solidFill>
                          <a:latin typeface="+mn-lt"/>
                          <a:ea typeface="+mn-ea"/>
                          <a:cs typeface="+mn-cs"/>
                        </a:rPr>
                        <a:t> 2016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2"/>
                        </a:rPr>
                        <a:t>https://education.microsoft.com/GetTrained/powerpoint</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Начало работы с Word 2016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3"/>
                        </a:rPr>
                        <a:t>https://education.microsoft.com/GetTrained/word-2016</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Знакомство с </a:t>
                      </a:r>
                      <a:r>
                        <a:rPr lang="en-US" sz="2000" b="1" kern="1200" dirty="0">
                          <a:solidFill>
                            <a:srgbClr val="FFC000"/>
                          </a:solidFill>
                          <a:latin typeface="+mn-lt"/>
                          <a:ea typeface="+mn-ea"/>
                          <a:cs typeface="+mn-cs"/>
                        </a:rPr>
                        <a:t>Excel 2016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4"/>
                        </a:rPr>
                        <a:t>https://education.microsoft.com/GetTrained/excel-2016</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Курс «Уроки с Office Mix”</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5"/>
                        </a:rPr>
                        <a:t>https://education.microsoft.com/GetTrained/Office-Mix-lessons</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856974">
                <a:tc>
                  <a:txBody>
                    <a:bodyPr/>
                    <a:lstStyle/>
                    <a:p>
                      <a:pPr marL="0" marR="0" algn="l" defTabSz="914400" rtl="0" eaLnBrk="1" fontAlgn="t" latinLnBrk="0" hangingPunct="1">
                        <a:spcBef>
                          <a:spcPts val="0"/>
                        </a:spcBef>
                        <a:spcAft>
                          <a:spcPts val="0"/>
                        </a:spcAft>
                      </a:pPr>
                      <a:r>
                        <a:rPr lang="ru-RU" sz="2000" b="1" kern="1200" dirty="0">
                          <a:solidFill>
                            <a:srgbClr val="FFC000"/>
                          </a:solidFill>
                          <a:latin typeface="+mn-lt"/>
                          <a:ea typeface="+mn-ea"/>
                          <a:cs typeface="+mn-cs"/>
                        </a:rPr>
                        <a:t>Разработка ЭОР на основе PowerPoint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l" defTabSz="914400" rtl="0" eaLnBrk="1" fontAlgn="t" latinLnBrk="0" hangingPunct="1">
                        <a:spcBef>
                          <a:spcPts val="0"/>
                        </a:spcBef>
                        <a:spcAft>
                          <a:spcPts val="0"/>
                        </a:spcAft>
                      </a:pPr>
                      <a:r>
                        <a:rPr lang="en-US" sz="2000" b="1" kern="1200" dirty="0">
                          <a:solidFill>
                            <a:srgbClr val="00B050"/>
                          </a:solidFill>
                          <a:latin typeface="+mn-lt"/>
                          <a:ea typeface="+mn-ea"/>
                          <a:cs typeface="+mn-cs"/>
                          <a:hlinkClick r:id="rId6"/>
                        </a:rPr>
                        <a:t>https://education.microsoft.com/Story/Course?token=oeHbG</a:t>
                      </a:r>
                      <a:endParaRPr lang="en-US" sz="2000" b="1" kern="1200" dirty="0">
                        <a:solidFill>
                          <a:srgbClr val="00B050"/>
                        </a:solidFill>
                        <a:latin typeface="+mn-lt"/>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711" y="977182"/>
            <a:ext cx="7579806" cy="457048"/>
          </a:xfrm>
        </p:spPr>
        <p:txBody>
          <a:bodyPr/>
          <a:lstStyle/>
          <a:p>
            <a:pPr>
              <a:spcBef>
                <a:spcPts val="1350"/>
              </a:spcBef>
            </a:pPr>
            <a:r>
              <a:rPr lang="ru-RU" sz="3300" b="1" dirty="0"/>
              <a:t>Программа </a:t>
            </a:r>
            <a:r>
              <a:rPr lang="en-US" sz="3300" b="1" dirty="0"/>
              <a:t>Microsoft Showcase Schools</a:t>
            </a:r>
            <a:r>
              <a:rPr lang="ru-RU" sz="3300" b="1" dirty="0"/>
              <a:t>:</a:t>
            </a:r>
            <a:endParaRPr lang="en-US" sz="2400" dirty="0"/>
          </a:p>
        </p:txBody>
      </p:sp>
      <p:pic>
        <p:nvPicPr>
          <p:cNvPr id="19" name="Picture 18"/>
          <p:cNvPicPr>
            <a:picLocks noChangeAspect="1"/>
          </p:cNvPicPr>
          <p:nvPr/>
        </p:nvPicPr>
        <p:blipFill>
          <a:blip r:embed="rId1"/>
          <a:stretch>
            <a:fillRect/>
          </a:stretch>
        </p:blipFill>
        <p:spPr>
          <a:xfrm>
            <a:off x="77963" y="3392371"/>
            <a:ext cx="1314026" cy="1725755"/>
          </a:xfrm>
          <a:prstGeom prst="rect">
            <a:avLst/>
          </a:prstGeom>
        </p:spPr>
      </p:pic>
      <p:pic>
        <p:nvPicPr>
          <p:cNvPr id="20" name="Picture 19"/>
          <p:cNvPicPr>
            <a:picLocks noChangeAspect="1"/>
          </p:cNvPicPr>
          <p:nvPr/>
        </p:nvPicPr>
        <p:blipFill>
          <a:blip r:embed="rId2"/>
          <a:stretch>
            <a:fillRect/>
          </a:stretch>
        </p:blipFill>
        <p:spPr>
          <a:xfrm>
            <a:off x="1438691" y="3392374"/>
            <a:ext cx="1504862" cy="1725754"/>
          </a:xfrm>
          <a:prstGeom prst="rect">
            <a:avLst/>
          </a:prstGeom>
        </p:spPr>
      </p:pic>
      <p:pic>
        <p:nvPicPr>
          <p:cNvPr id="21" name="Picture 20"/>
          <p:cNvPicPr>
            <a:picLocks noChangeAspect="1"/>
          </p:cNvPicPr>
          <p:nvPr/>
        </p:nvPicPr>
        <p:blipFill>
          <a:blip r:embed="rId3"/>
          <a:stretch>
            <a:fillRect/>
          </a:stretch>
        </p:blipFill>
        <p:spPr>
          <a:xfrm>
            <a:off x="2994666" y="3406174"/>
            <a:ext cx="1443868" cy="1725755"/>
          </a:xfrm>
          <a:prstGeom prst="rect">
            <a:avLst/>
          </a:prstGeom>
        </p:spPr>
      </p:pic>
      <p:pic>
        <p:nvPicPr>
          <p:cNvPr id="22" name="Picture 21"/>
          <p:cNvPicPr>
            <a:picLocks noChangeAspect="1"/>
          </p:cNvPicPr>
          <p:nvPr/>
        </p:nvPicPr>
        <p:blipFill>
          <a:blip r:embed="rId4"/>
          <a:stretch>
            <a:fillRect/>
          </a:stretch>
        </p:blipFill>
        <p:spPr>
          <a:xfrm>
            <a:off x="4505971" y="3406174"/>
            <a:ext cx="1305665" cy="1725755"/>
          </a:xfrm>
          <a:prstGeom prst="rect">
            <a:avLst/>
          </a:prstGeom>
        </p:spPr>
      </p:pic>
      <p:pic>
        <p:nvPicPr>
          <p:cNvPr id="23" name="Picture 22"/>
          <p:cNvPicPr>
            <a:picLocks noChangeAspect="1"/>
          </p:cNvPicPr>
          <p:nvPr/>
        </p:nvPicPr>
        <p:blipFill>
          <a:blip r:embed="rId5"/>
          <a:stretch>
            <a:fillRect/>
          </a:stretch>
        </p:blipFill>
        <p:spPr>
          <a:xfrm>
            <a:off x="5879073" y="3392372"/>
            <a:ext cx="1617133" cy="1725755"/>
          </a:xfrm>
          <a:prstGeom prst="rect">
            <a:avLst/>
          </a:prstGeom>
        </p:spPr>
      </p:pic>
      <p:pic>
        <p:nvPicPr>
          <p:cNvPr id="24" name="Picture 23"/>
          <p:cNvPicPr>
            <a:picLocks noChangeAspect="1"/>
          </p:cNvPicPr>
          <p:nvPr/>
        </p:nvPicPr>
        <p:blipFill>
          <a:blip r:embed="rId6"/>
          <a:stretch>
            <a:fillRect/>
          </a:stretch>
        </p:blipFill>
        <p:spPr>
          <a:xfrm>
            <a:off x="7564181" y="3412666"/>
            <a:ext cx="1524076" cy="1712771"/>
          </a:xfrm>
          <a:prstGeom prst="rect">
            <a:avLst/>
          </a:prstGeom>
        </p:spPr>
      </p:pic>
      <p:pic>
        <p:nvPicPr>
          <p:cNvPr id="2" name="Picture 1"/>
          <p:cNvPicPr>
            <a:picLocks noChangeAspect="1"/>
          </p:cNvPicPr>
          <p:nvPr/>
        </p:nvPicPr>
        <p:blipFill>
          <a:blip r:embed="rId7"/>
          <a:stretch>
            <a:fillRect/>
          </a:stretch>
        </p:blipFill>
        <p:spPr>
          <a:xfrm>
            <a:off x="7486027" y="5414051"/>
            <a:ext cx="1602229" cy="586334"/>
          </a:xfrm>
          <a:prstGeom prst="rect">
            <a:avLst/>
          </a:prstGeom>
        </p:spPr>
      </p:pic>
      <p:sp>
        <p:nvSpPr>
          <p:cNvPr id="3" name="TextBox 2"/>
          <p:cNvSpPr txBox="1"/>
          <p:nvPr/>
        </p:nvSpPr>
        <p:spPr>
          <a:xfrm>
            <a:off x="181711" y="1611617"/>
            <a:ext cx="7579806" cy="780051"/>
          </a:xfrm>
          <a:prstGeom prst="rect">
            <a:avLst/>
          </a:prstGeom>
          <a:noFill/>
        </p:spPr>
        <p:txBody>
          <a:bodyPr wrap="square" lIns="0" rIns="0" rtlCol="0">
            <a:noAutofit/>
          </a:bodyPr>
          <a:lstStyle/>
          <a:p>
            <a:pPr defTabSz="685165"/>
            <a:endParaRPr lang="ru-RU" sz="1500" b="1" kern="0" dirty="0">
              <a:solidFill>
                <a:schemeClr val="bg1">
                  <a:alpha val="99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22049" y="970856"/>
            <a:ext cx="7690114" cy="1384994"/>
          </a:xfrm>
        </p:spPr>
        <p:txBody>
          <a:bodyPr/>
          <a:lstStyle/>
          <a:p>
            <a:pPr>
              <a:spcBef>
                <a:spcPts val="0"/>
              </a:spcBef>
            </a:pPr>
            <a:r>
              <a:rPr lang="ru-RU" sz="4000" spc="0" dirty="0">
                <a:solidFill>
                  <a:schemeClr val="bg1"/>
                </a:solidFill>
                <a:latin typeface="+mn-lt"/>
              </a:rPr>
              <a:t>Вопросы?</a:t>
            </a:r>
            <a:endParaRPr lang="ru-RU" sz="4000" spc="0" dirty="0">
              <a:solidFill>
                <a:schemeClr val="bg1"/>
              </a:solidFill>
              <a:latin typeface="+mn-lt"/>
            </a:endParaRPr>
          </a:p>
          <a:p>
            <a:pPr>
              <a:spcBef>
                <a:spcPts val="0"/>
              </a:spcBef>
            </a:pPr>
            <a:endParaRPr lang="ru-RU" sz="4000" spc="0" dirty="0">
              <a:solidFill>
                <a:schemeClr val="bg1"/>
              </a:solidFill>
              <a:latin typeface="+mn-lt"/>
            </a:endParaRPr>
          </a:p>
          <a:p>
            <a:pPr>
              <a:spcBef>
                <a:spcPts val="0"/>
              </a:spcBef>
            </a:pPr>
            <a:endParaRPr lang="ru-RU" sz="3200" spc="0" dirty="0">
              <a:solidFill>
                <a:schemeClr val="bg1"/>
              </a:solidFill>
              <a:latin typeface="+mn-lt"/>
            </a:endParaRPr>
          </a:p>
          <a:p>
            <a:pPr>
              <a:spcBef>
                <a:spcPts val="0"/>
              </a:spcBef>
            </a:pPr>
            <a:r>
              <a:rPr lang="en-US" sz="3200" spc="0" dirty="0">
                <a:solidFill>
                  <a:schemeClr val="bg1"/>
                </a:solidFill>
                <a:latin typeface="+mn-lt"/>
              </a:rPr>
              <a:t>Microsoft, </a:t>
            </a:r>
            <a:r>
              <a:rPr lang="ru-RU" sz="3200" spc="0" dirty="0">
                <a:solidFill>
                  <a:schemeClr val="bg1"/>
                </a:solidFill>
                <a:latin typeface="+mn-lt"/>
              </a:rPr>
              <a:t>Ксения Соверткова</a:t>
            </a:r>
            <a:endParaRPr lang="ru-RU" sz="3200" spc="0" dirty="0">
              <a:solidFill>
                <a:schemeClr val="bg1"/>
              </a:solidFill>
              <a:latin typeface="+mn-lt"/>
            </a:endParaRPr>
          </a:p>
          <a:p>
            <a:pPr>
              <a:spcBef>
                <a:spcPts val="0"/>
              </a:spcBef>
            </a:pPr>
            <a:r>
              <a:rPr lang="en-US" sz="3200" spc="0" dirty="0">
                <a:solidFill>
                  <a:schemeClr val="bg1"/>
                </a:solidFill>
                <a:latin typeface="+mn-lt"/>
                <a:hlinkClick r:id="rId1"/>
              </a:rPr>
              <a:t>v-kssove@microsoft.com</a:t>
            </a:r>
            <a:endParaRPr lang="en-US" sz="3200" spc="0" dirty="0">
              <a:solidFill>
                <a:schemeClr val="bg1"/>
              </a:solidFill>
              <a:latin typeface="+mn-lt"/>
            </a:endParaRPr>
          </a:p>
          <a:p>
            <a:pPr>
              <a:spcBef>
                <a:spcPts val="0"/>
              </a:spcBef>
            </a:pPr>
            <a:r>
              <a:rPr lang="ru-RU" sz="3200" spc="0" dirty="0">
                <a:solidFill>
                  <a:schemeClr val="bg1"/>
                </a:solidFill>
                <a:latin typeface="+mn-lt"/>
              </a:rPr>
              <a:t>+7 9</a:t>
            </a:r>
            <a:r>
              <a:rPr lang="en-US" sz="3200" spc="0" dirty="0">
                <a:solidFill>
                  <a:schemeClr val="bg1"/>
                </a:solidFill>
                <a:latin typeface="+mn-lt"/>
              </a:rPr>
              <a:t>67</a:t>
            </a:r>
            <a:r>
              <a:rPr lang="ru-RU" sz="3200" spc="0" dirty="0">
                <a:solidFill>
                  <a:schemeClr val="bg1"/>
                </a:solidFill>
                <a:latin typeface="+mn-lt"/>
              </a:rPr>
              <a:t> </a:t>
            </a:r>
            <a:r>
              <a:rPr lang="en-US" sz="3200" spc="0" dirty="0">
                <a:solidFill>
                  <a:schemeClr val="bg1"/>
                </a:solidFill>
                <a:latin typeface="+mn-lt"/>
              </a:rPr>
              <a:t>633 46 48</a:t>
            </a:r>
            <a:endParaRPr lang="ru-RU" sz="3200" spc="0" dirty="0">
              <a:solidFill>
                <a:schemeClr val="bg1"/>
              </a:solidFill>
              <a:latin typeface="+mn-lt"/>
            </a:endParaRPr>
          </a:p>
        </p:txBody>
      </p:sp>
      <p:sp>
        <p:nvSpPr>
          <p:cNvPr id="3" name="Text Box 3"/>
          <p:cNvSpPr txBox="1">
            <a:spLocks noChangeArrowheads="1"/>
          </p:cNvSpPr>
          <p:nvPr/>
        </p:nvSpPr>
        <p:spPr bwMode="blackWhite">
          <a:xfrm>
            <a:off x="457200" y="5105402"/>
            <a:ext cx="5769429" cy="1323425"/>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spAutoFit/>
          </a:bodyPr>
          <a:lstStyle/>
          <a:p>
            <a:pPr algn="ctr" defTabSz="913765" eaLnBrk="0" hangingPunct="0"/>
            <a:r>
              <a:rPr lang="en-US" sz="800" dirty="0"/>
              <a:t>©</a:t>
            </a:r>
            <a:r>
              <a:rPr lang="ru-RU" sz="800" dirty="0"/>
              <a:t> Корпорация Майкрософт (Microsoft Corporation), 2013 г. Все права защищены. Microsoft, Windows и другие имена продуктов являются охраняемыми товарными знаками корпорации Майкрософт в США и других странах . Сведения, представленные в этом документе, носят исключительно информационный характер и представляют текущий взгляд корпорации Майкрософт на дату этой презентации. Так как корпорация Майкрософт должна реагировать на изменяющиеся условия рынка, этот документ нельзя считать обязательством со стороны Майкрософт. Корпорация Майкрософт не может гарантировать точность любых сведений, представленных после даты этой презентации. Для полного понимания своих прав и обязанностей по программе Microsoft Volume Licensing партнеры должны изучить заключенные соглашения. МАЙКРОСОФТ НЕ ДАЕТ НИКАКИХ ЯВНЫХ, ПОДРАЗУМЕВАЕМЫХ ИЛИ ПРЕДУСМОТРЕННЫХ ЗАКОНОДАТЕЛЬСТВОМ ГАРАНТИЙ ОТНОСИТЕЛЬНО </a:t>
            </a:r>
            <a:br>
              <a:rPr lang="en-US" sz="800" dirty="0"/>
            </a:br>
            <a:r>
              <a:rPr lang="ru-RU" sz="800" dirty="0"/>
              <a:t>ИНФОРМАЦИИ В ДАННОЙ ПРЕЗЕНТАЦИИ.</a:t>
            </a:r>
            <a:endParaRPr lang="en-US" sz="800" dirty="0"/>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645457" y="1250938"/>
            <a:ext cx="4117545" cy="4152222"/>
          </a:xfrm>
          <a:prstGeom prst="roundRect">
            <a:avLst>
              <a:gd name="adj" fmla="val 519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22" name="Rounded Rectangle 21"/>
          <p:cNvSpPr/>
          <p:nvPr/>
        </p:nvSpPr>
        <p:spPr bwMode="auto">
          <a:xfrm>
            <a:off x="404615" y="1291841"/>
            <a:ext cx="4085162" cy="4152222"/>
          </a:xfrm>
          <a:prstGeom prst="roundRect">
            <a:avLst>
              <a:gd name="adj" fmla="val 519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3" name="Title 2"/>
          <p:cNvSpPr>
            <a:spLocks noGrp="1"/>
          </p:cNvSpPr>
          <p:nvPr>
            <p:ph type="title"/>
          </p:nvPr>
        </p:nvSpPr>
        <p:spPr>
          <a:xfrm>
            <a:off x="381000" y="266702"/>
            <a:ext cx="8382000" cy="666385"/>
          </a:xfrm>
        </p:spPr>
        <p:txBody>
          <a:bodyPr>
            <a:noAutofit/>
          </a:bodyPr>
          <a:lstStyle/>
          <a:p>
            <a:pPr>
              <a:lnSpc>
                <a:spcPts val="3400"/>
              </a:lnSpc>
            </a:pPr>
            <a:r>
              <a:rPr lang="ru-RU" sz="3800" spc="0" dirty="0">
                <a:solidFill>
                  <a:schemeClr val="accent5"/>
                </a:solidFill>
              </a:rPr>
              <a:t>Варианты лицензирования для академических заказчиков</a:t>
            </a:r>
            <a:endParaRPr sz="3800" spc="0" dirty="0">
              <a:solidFill>
                <a:schemeClr val="accent5"/>
              </a:solidFill>
            </a:endParaRPr>
          </a:p>
        </p:txBody>
      </p:sp>
      <p:sp>
        <p:nvSpPr>
          <p:cNvPr id="10" name="Slide Number Placeholder 1"/>
          <p:cNvSpPr>
            <a:spLocks noGrp="1"/>
          </p:cNvSpPr>
          <p:nvPr>
            <p:ph type="sldNum" sz="quarter" idx="4"/>
          </p:nvPr>
        </p:nvSpPr>
        <p:spPr/>
        <p:txBody>
          <a:bodyPr/>
          <a:lstStyle/>
          <a:p>
            <a:fld id="{D2A4A13D-4ED2-BE45-8FF7-B5B3A19B8B04}" type="slidenum">
              <a:rPr lang="en-US" smtClean="0">
                <a:solidFill>
                  <a:schemeClr val="accent6">
                    <a:lumMod val="50000"/>
                  </a:schemeClr>
                </a:solidFill>
              </a:rPr>
            </a:fld>
            <a:endParaRPr lang="en-US" dirty="0">
              <a:solidFill>
                <a:schemeClr val="accent6">
                  <a:lumMod val="50000"/>
                </a:schemeClr>
              </a:solidFill>
            </a:endParaRPr>
          </a:p>
        </p:txBody>
      </p:sp>
      <p:sp>
        <p:nvSpPr>
          <p:cNvPr id="23" name="TextBox 22"/>
          <p:cNvSpPr txBox="1"/>
          <p:nvPr/>
        </p:nvSpPr>
        <p:spPr>
          <a:xfrm>
            <a:off x="1045014" y="1298531"/>
            <a:ext cx="2321183" cy="369332"/>
          </a:xfrm>
          <a:prstGeom prst="rect">
            <a:avLst/>
          </a:prstGeom>
          <a:noFill/>
        </p:spPr>
        <p:txBody>
          <a:bodyPr wrap="square" lIns="0" tIns="0" rIns="0" bIns="0" rtlCol="0">
            <a:spAutoFit/>
          </a:bodyPr>
          <a:lstStyle/>
          <a:p>
            <a:r>
              <a:rPr lang="az-Cyrl-AZ" sz="2400" dirty="0">
                <a:solidFill>
                  <a:schemeClr val="accent6">
                    <a:lumMod val="50000"/>
                  </a:schemeClr>
                </a:solidFill>
              </a:rPr>
              <a:t>Подписка</a:t>
            </a:r>
            <a:endParaRPr lang="en-US" sz="2400" dirty="0">
              <a:solidFill>
                <a:schemeClr val="accent6">
                  <a:lumMod val="50000"/>
                </a:schemeClr>
              </a:solidFill>
            </a:endParaRPr>
          </a:p>
        </p:txBody>
      </p:sp>
      <p:sp>
        <p:nvSpPr>
          <p:cNvPr id="24" name="TextBox 23"/>
          <p:cNvSpPr txBox="1"/>
          <p:nvPr/>
        </p:nvSpPr>
        <p:spPr>
          <a:xfrm>
            <a:off x="474953" y="1624193"/>
            <a:ext cx="4014824" cy="4247317"/>
          </a:xfrm>
          <a:prstGeom prst="rect">
            <a:avLst/>
          </a:prstGeom>
          <a:noFill/>
        </p:spPr>
        <p:txBody>
          <a:bodyPr wrap="square" lIns="0" tIns="0" rIns="0" bIns="0" rtlCol="0">
            <a:spAutoFit/>
          </a:bodyPr>
          <a:lstStyle/>
          <a:p>
            <a:pPr marL="346075" indent="-5080">
              <a:spcBef>
                <a:spcPts val="600"/>
              </a:spcBef>
            </a:pPr>
            <a:br>
              <a:rPr lang="en-US" sz="1500" b="1" dirty="0">
                <a:solidFill>
                  <a:schemeClr val="accent6">
                    <a:lumMod val="50000"/>
                  </a:schemeClr>
                </a:solidFill>
              </a:rPr>
            </a:br>
            <a:r>
              <a:rPr lang="ru-RU" sz="1500" b="1" dirty="0">
                <a:solidFill>
                  <a:schemeClr val="accent6">
                    <a:lumMod val="50000"/>
                  </a:schemeClr>
                </a:solidFill>
              </a:rPr>
              <a:t>Первая помощь (</a:t>
            </a:r>
            <a:r>
              <a:rPr lang="en-US" sz="1500" b="1" dirty="0">
                <a:solidFill>
                  <a:schemeClr val="accent6">
                    <a:lumMod val="50000"/>
                  </a:schemeClr>
                </a:solidFill>
              </a:rPr>
              <a:t>School Agreement) (</a:t>
            </a:r>
            <a:r>
              <a:rPr lang="ru-RU" sz="1500" b="1" dirty="0">
                <a:solidFill>
                  <a:schemeClr val="accent6">
                    <a:lumMod val="50000"/>
                  </a:schemeClr>
                </a:solidFill>
              </a:rPr>
              <a:t>для ограниченного круга заказчиков)</a:t>
            </a:r>
            <a:endParaRPr lang="en-US" sz="1500" dirty="0">
              <a:solidFill>
                <a:schemeClr val="accent6">
                  <a:lumMod val="50000"/>
                </a:schemeClr>
              </a:solidFill>
            </a:endParaRPr>
          </a:p>
          <a:p>
            <a:endParaRPr lang="en-US" sz="1500" dirty="0">
              <a:solidFill>
                <a:schemeClr val="accent6">
                  <a:lumMod val="50000"/>
                </a:schemeClr>
              </a:solidFill>
            </a:endParaRPr>
          </a:p>
          <a:p>
            <a:r>
              <a:rPr lang="ru-RU" sz="1600" dirty="0">
                <a:solidFill>
                  <a:schemeClr val="accent6">
                    <a:lumMod val="50000"/>
                  </a:schemeClr>
                </a:solidFill>
              </a:rPr>
              <a:t>Подписка – ограниченное по времени право использования программного продукта.</a:t>
            </a:r>
            <a:endParaRPr lang="ru-RU" sz="1600" dirty="0">
              <a:solidFill>
                <a:schemeClr val="accent6">
                  <a:lumMod val="50000"/>
                </a:schemeClr>
              </a:solidFill>
            </a:endParaRPr>
          </a:p>
          <a:p>
            <a:endParaRPr lang="ru-RU" sz="1600" dirty="0">
              <a:solidFill>
                <a:schemeClr val="accent6">
                  <a:lumMod val="50000"/>
                </a:schemeClr>
              </a:solidFill>
            </a:endParaRPr>
          </a:p>
          <a:p>
            <a:r>
              <a:rPr lang="ru-RU" sz="1600" dirty="0">
                <a:solidFill>
                  <a:schemeClr val="accent6">
                    <a:lumMod val="50000"/>
                  </a:schemeClr>
                </a:solidFill>
              </a:rPr>
              <a:t>Онлайн сервисы также лицензируются по подписке.</a:t>
            </a:r>
            <a:endParaRPr lang="ru-RU" sz="16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p:txBody>
      </p:sp>
      <p:pic>
        <p:nvPicPr>
          <p:cNvPr id="41" name="Picture 40" descr="icon3.png"/>
          <p:cNvPicPr>
            <a:picLocks noChangeAspect="1"/>
          </p:cNvPicPr>
          <p:nvPr/>
        </p:nvPicPr>
        <p:blipFill>
          <a:blip r:embed="rId1"/>
          <a:stretch>
            <a:fillRect/>
          </a:stretch>
        </p:blipFill>
        <p:spPr>
          <a:xfrm rot="16375112">
            <a:off x="386001" y="1182852"/>
            <a:ext cx="571744" cy="557121"/>
          </a:xfrm>
          <a:prstGeom prst="rect">
            <a:avLst/>
          </a:prstGeom>
        </p:spPr>
      </p:pic>
      <p:pic>
        <p:nvPicPr>
          <p:cNvPr id="18" name="Picture 17" descr="icon3.png"/>
          <p:cNvPicPr>
            <a:picLocks noChangeAspect="1"/>
          </p:cNvPicPr>
          <p:nvPr/>
        </p:nvPicPr>
        <p:blipFill>
          <a:blip r:embed="rId1"/>
          <a:stretch>
            <a:fillRect/>
          </a:stretch>
        </p:blipFill>
        <p:spPr>
          <a:xfrm rot="16375112">
            <a:off x="4622194" y="1165480"/>
            <a:ext cx="571744" cy="557121"/>
          </a:xfrm>
          <a:prstGeom prst="rect">
            <a:avLst/>
          </a:prstGeom>
        </p:spPr>
      </p:pic>
      <p:sp>
        <p:nvSpPr>
          <p:cNvPr id="31" name="TextBox 30"/>
          <p:cNvSpPr txBox="1"/>
          <p:nvPr/>
        </p:nvSpPr>
        <p:spPr>
          <a:xfrm>
            <a:off x="5281206" y="1298531"/>
            <a:ext cx="3173292" cy="369332"/>
          </a:xfrm>
          <a:prstGeom prst="rect">
            <a:avLst/>
          </a:prstGeom>
          <a:noFill/>
        </p:spPr>
        <p:txBody>
          <a:bodyPr wrap="square" lIns="0" tIns="0" rIns="0" bIns="0" rtlCol="0">
            <a:spAutoFit/>
          </a:bodyPr>
          <a:lstStyle/>
          <a:p>
            <a:r>
              <a:rPr lang="az-Cyrl-AZ" sz="2400" dirty="0">
                <a:solidFill>
                  <a:schemeClr val="accent6">
                    <a:lumMod val="50000"/>
                  </a:schemeClr>
                </a:solidFill>
              </a:rPr>
              <a:t>Бессрочная лицензия</a:t>
            </a:r>
            <a:endParaRPr lang="en-US" sz="2400" dirty="0">
              <a:solidFill>
                <a:schemeClr val="accent6">
                  <a:lumMod val="50000"/>
                </a:schemeClr>
              </a:solidFill>
            </a:endParaRPr>
          </a:p>
        </p:txBody>
      </p:sp>
      <p:pic>
        <p:nvPicPr>
          <p:cNvPr id="19" name="Picture 18" descr="book.png"/>
          <p:cNvPicPr>
            <a:picLocks noChangeAspect="1"/>
          </p:cNvPicPr>
          <p:nvPr/>
        </p:nvPicPr>
        <p:blipFill>
          <a:blip r:embed="rId2"/>
          <a:stretch>
            <a:fillRect/>
          </a:stretch>
        </p:blipFill>
        <p:spPr>
          <a:xfrm>
            <a:off x="5560958" y="4961922"/>
            <a:ext cx="2613788" cy="2019745"/>
          </a:xfrm>
          <a:prstGeom prst="rect">
            <a:avLst/>
          </a:prstGeom>
          <a:effectLst>
            <a:outerShdw blurRad="50800" dist="38100" dir="2700000" algn="tl" rotWithShape="0">
              <a:prstClr val="black">
                <a:alpha val="40000"/>
              </a:prstClr>
            </a:outerShdw>
          </a:effectLst>
        </p:spPr>
      </p:pic>
      <p:sp>
        <p:nvSpPr>
          <p:cNvPr id="2" name="Rectangle 1"/>
          <p:cNvSpPr/>
          <p:nvPr/>
        </p:nvSpPr>
        <p:spPr>
          <a:xfrm>
            <a:off x="4651550" y="1819573"/>
            <a:ext cx="4024859" cy="553998"/>
          </a:xfrm>
          <a:prstGeom prst="rect">
            <a:avLst/>
          </a:prstGeom>
        </p:spPr>
        <p:txBody>
          <a:bodyPr wrap="square">
            <a:spAutoFit/>
          </a:bodyPr>
          <a:lstStyle/>
          <a:p>
            <a:pPr marL="346075" indent="-5080">
              <a:spcBef>
                <a:spcPts val="600"/>
              </a:spcBef>
            </a:pPr>
            <a:r>
              <a:rPr lang="ru-RU" sz="1500" b="1" dirty="0">
                <a:solidFill>
                  <a:schemeClr val="accent6">
                    <a:lumMod val="50000"/>
                  </a:schemeClr>
                </a:solidFill>
              </a:rPr>
              <a:t>Программа Open License для </a:t>
            </a:r>
            <a:br>
              <a:rPr lang="en-US" sz="1500" b="1" dirty="0">
                <a:solidFill>
                  <a:schemeClr val="accent6">
                    <a:lumMod val="50000"/>
                  </a:schemeClr>
                </a:solidFill>
              </a:rPr>
            </a:br>
            <a:r>
              <a:rPr lang="ru-RU" sz="1500" b="1" dirty="0">
                <a:solidFill>
                  <a:schemeClr val="accent6">
                    <a:lumMod val="50000"/>
                  </a:schemeClr>
                </a:solidFill>
              </a:rPr>
              <a:t>образовательных учреждений</a:t>
            </a:r>
            <a:endParaRPr lang="en-US" sz="1500" b="1" dirty="0">
              <a:solidFill>
                <a:schemeClr val="accent6">
                  <a:lumMod val="50000"/>
                </a:schemeClr>
              </a:solidFill>
            </a:endParaRPr>
          </a:p>
        </p:txBody>
      </p:sp>
      <p:sp>
        <p:nvSpPr>
          <p:cNvPr id="5" name="Прямоугольник 4"/>
          <p:cNvSpPr/>
          <p:nvPr/>
        </p:nvSpPr>
        <p:spPr>
          <a:xfrm>
            <a:off x="4651550" y="2513584"/>
            <a:ext cx="4024859" cy="2062103"/>
          </a:xfrm>
          <a:prstGeom prst="rect">
            <a:avLst/>
          </a:prstGeom>
        </p:spPr>
        <p:txBody>
          <a:bodyPr wrap="square">
            <a:spAutoFit/>
          </a:bodyPr>
          <a:lstStyle/>
          <a:p>
            <a:r>
              <a:rPr lang="ru-RU" sz="1600" dirty="0"/>
              <a:t>Бессрочные лицензии – неограниченное по времени право использования программного продукта. </a:t>
            </a:r>
            <a:endParaRPr lang="ru-RU" sz="1600" dirty="0"/>
          </a:p>
          <a:p>
            <a:br>
              <a:rPr lang="ru-RU" sz="1600" dirty="0"/>
            </a:br>
            <a:r>
              <a:rPr lang="ru-RU" sz="1600" dirty="0"/>
              <a:t>Фактически ограничивается жизненным циклом ПО – прекращение поддержки продукта производителем (обычно 5 лет).</a:t>
            </a:r>
          </a:p>
        </p:txBody>
      </p:sp>
      <p:sp>
        <p:nvSpPr>
          <p:cNvPr id="21" name="TextBox 20"/>
          <p:cNvSpPr txBox="1"/>
          <p:nvPr/>
        </p:nvSpPr>
        <p:spPr>
          <a:xfrm>
            <a:off x="835558" y="5324812"/>
            <a:ext cx="6381749" cy="938719"/>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endParaRPr lang="ru-RU" sz="2000" b="1" dirty="0">
              <a:solidFill>
                <a:schemeClr val="accent6">
                  <a:lumMod val="75000"/>
                </a:schemeClr>
              </a:solidFill>
              <a:latin typeface="Segoe UI"/>
              <a:ea typeface="ＭＳ Ｐゴシック"/>
            </a:endParaRPr>
          </a:p>
          <a:p>
            <a:pPr lvl="0"/>
            <a:r>
              <a:rPr lang="ru-RU" sz="2000" b="1" dirty="0">
                <a:solidFill>
                  <a:schemeClr val="accent6">
                    <a:lumMod val="75000"/>
                  </a:schemeClr>
                </a:solidFill>
                <a:latin typeface="Segoe UI"/>
                <a:ea typeface="ＭＳ Ｐゴシック"/>
              </a:rPr>
              <a:t>У Вас всегда есть выбор! </a:t>
            </a:r>
            <a:endParaRPr lang="en-US" sz="1600" i="1" dirty="0" err="1">
              <a:effectLst>
                <a:outerShdw blurRad="38100" dist="38100" dir="2700000" algn="tl">
                  <a:srgbClr val="000000">
                    <a:alpha val="43137"/>
                  </a:srgbClr>
                </a:outerShdw>
              </a:effectLst>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04616" y="1139441"/>
            <a:ext cx="8318697" cy="2907626"/>
          </a:xfrm>
          <a:prstGeom prst="roundRect">
            <a:avLst>
              <a:gd name="adj" fmla="val 618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tx1"/>
              </a:solidFill>
            </a:endParaRPr>
          </a:p>
        </p:txBody>
      </p:sp>
      <p:sp>
        <p:nvSpPr>
          <p:cNvPr id="3076" name="Rectangle 4"/>
          <p:cNvSpPr>
            <a:spLocks noGrp="1" noChangeArrowheads="1"/>
          </p:cNvSpPr>
          <p:nvPr>
            <p:ph type="title"/>
          </p:nvPr>
        </p:nvSpPr>
        <p:spPr>
          <a:xfrm>
            <a:off x="381000" y="228600"/>
            <a:ext cx="8382000" cy="553998"/>
          </a:xfrm>
        </p:spPr>
        <p:txBody>
          <a:bodyPr/>
          <a:lstStyle/>
          <a:p>
            <a:r>
              <a:rPr lang="az-Cyrl-AZ" sz="4000" spc="0" dirty="0">
                <a:solidFill>
                  <a:schemeClr val="accent5"/>
                </a:solidFill>
              </a:rPr>
              <a:t>Что такое </a:t>
            </a:r>
            <a:r>
              <a:rPr lang="ru-RU" sz="4000" spc="0" dirty="0">
                <a:solidFill>
                  <a:schemeClr val="accent5"/>
                </a:solidFill>
              </a:rPr>
              <a:t>«Первая помощь»</a:t>
            </a:r>
            <a:r>
              <a:rPr sz="4000" spc="0" dirty="0">
                <a:solidFill>
                  <a:schemeClr val="accent5"/>
                </a:solidFill>
              </a:rPr>
              <a:t>?</a:t>
            </a:r>
          </a:p>
        </p:txBody>
      </p:sp>
      <p:sp>
        <p:nvSpPr>
          <p:cNvPr id="2"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19" name="TextBox 18"/>
          <p:cNvSpPr txBox="1"/>
          <p:nvPr/>
        </p:nvSpPr>
        <p:spPr>
          <a:xfrm>
            <a:off x="374906" y="1382081"/>
            <a:ext cx="8318697" cy="923330"/>
          </a:xfrm>
          <a:prstGeom prst="rect">
            <a:avLst/>
          </a:prstGeom>
          <a:noFill/>
        </p:spPr>
        <p:txBody>
          <a:bodyPr wrap="square" lIns="0" tIns="0" rIns="0" bIns="0" rtlCol="0">
            <a:spAutoFit/>
          </a:bodyPr>
          <a:lstStyle/>
          <a:p>
            <a:pPr algn="ctr">
              <a:lnSpc>
                <a:spcPts val="2400"/>
              </a:lnSpc>
            </a:pPr>
            <a:r>
              <a:rPr lang="ru-RU" sz="2400" dirty="0">
                <a:solidFill>
                  <a:schemeClr val="accent3">
                    <a:lumMod val="50000"/>
                  </a:schemeClr>
                </a:solidFill>
                <a:latin typeface="Segoe UI"/>
                <a:ea typeface="ＭＳ Ｐゴシック"/>
              </a:rPr>
              <a:t>Подписка</a:t>
            </a:r>
            <a:r>
              <a:rPr lang="ru-RU" sz="2400" dirty="0">
                <a:solidFill>
                  <a:schemeClr val="accent3">
                    <a:lumMod val="50000"/>
                  </a:schemeClr>
                </a:solidFill>
                <a:latin typeface="Segoe UI"/>
              </a:rPr>
              <a:t> </a:t>
            </a:r>
            <a:r>
              <a:rPr lang="ru-RU" sz="2400" dirty="0">
                <a:solidFill>
                  <a:schemeClr val="accent3">
                    <a:lumMod val="50000"/>
                  </a:schemeClr>
                </a:solidFill>
                <a:latin typeface="Segoe UI"/>
                <a:ea typeface="ＭＳ Ｐゴシック"/>
              </a:rPr>
              <a:t>для</a:t>
            </a:r>
            <a:r>
              <a:rPr lang="ru-RU" sz="2400" dirty="0">
                <a:solidFill>
                  <a:schemeClr val="accent3">
                    <a:lumMod val="50000"/>
                  </a:schemeClr>
                </a:solidFill>
                <a:latin typeface="Segoe UI"/>
              </a:rPr>
              <a:t> дошкольных и </a:t>
            </a:r>
            <a:r>
              <a:rPr lang="ru-RU" sz="2400" dirty="0">
                <a:solidFill>
                  <a:schemeClr val="accent3">
                    <a:lumMod val="50000"/>
                  </a:schemeClr>
                </a:solidFill>
                <a:latin typeface="Segoe UI"/>
                <a:ea typeface="ＭＳ Ｐゴシック"/>
              </a:rPr>
              <a:t>общеобразовательных</a:t>
            </a:r>
            <a:r>
              <a:rPr lang="ru-RU" sz="2400" dirty="0">
                <a:solidFill>
                  <a:schemeClr val="accent3">
                    <a:lumMod val="50000"/>
                  </a:schemeClr>
                </a:solidFill>
                <a:latin typeface="Segoe UI"/>
              </a:rPr>
              <a:t> </a:t>
            </a:r>
            <a:r>
              <a:rPr lang="ru-RU" sz="2400" dirty="0">
                <a:solidFill>
                  <a:schemeClr val="accent3">
                    <a:lumMod val="50000"/>
                  </a:schemeClr>
                </a:solidFill>
                <a:latin typeface="Segoe UI"/>
                <a:ea typeface="ＭＳ Ｐゴシック"/>
              </a:rPr>
              <a:t>организаций, организаций среднего профессионального образования, а также органов управления образованием</a:t>
            </a:r>
            <a:endParaRPr lang="en-US" sz="2400" dirty="0">
              <a:solidFill>
                <a:schemeClr val="accent3">
                  <a:lumMod val="50000"/>
                </a:schemeClr>
              </a:solidFill>
              <a:latin typeface="Segoe UI"/>
              <a:ea typeface="ＭＳ Ｐゴシック"/>
            </a:endParaRPr>
          </a:p>
        </p:txBody>
      </p:sp>
      <p:sp>
        <p:nvSpPr>
          <p:cNvPr id="23" name="Oval 22"/>
          <p:cNvSpPr/>
          <p:nvPr/>
        </p:nvSpPr>
        <p:spPr bwMode="auto">
          <a:xfrm>
            <a:off x="836416" y="4228791"/>
            <a:ext cx="164253" cy="1642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gradFill>
                <a:gsLst>
                  <a:gs pos="0">
                    <a:srgbClr val="FFFFFF"/>
                  </a:gs>
                  <a:gs pos="100000">
                    <a:srgbClr val="FFFFFF"/>
                  </a:gs>
                </a:gsLst>
                <a:lin ang="5400000" scaled="0"/>
              </a:gradFill>
              <a:effectLst>
                <a:outerShdw blurRad="50800" dist="38100" algn="l" rotWithShape="0">
                  <a:prstClr val="black">
                    <a:alpha val="40000"/>
                  </a:prstClr>
                </a:outerShdw>
              </a:effectLst>
            </a:endParaRPr>
          </a:p>
        </p:txBody>
      </p:sp>
      <p:sp>
        <p:nvSpPr>
          <p:cNvPr id="24" name="Oval 23"/>
          <p:cNvSpPr/>
          <p:nvPr/>
        </p:nvSpPr>
        <p:spPr bwMode="auto">
          <a:xfrm>
            <a:off x="836416" y="4529435"/>
            <a:ext cx="164253" cy="1642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gradFill>
                <a:gsLst>
                  <a:gs pos="0">
                    <a:srgbClr val="FFFFFF"/>
                  </a:gs>
                  <a:gs pos="100000">
                    <a:srgbClr val="FFFFFF"/>
                  </a:gs>
                </a:gsLst>
                <a:lin ang="5400000" scaled="0"/>
              </a:gradFill>
              <a:effectLst>
                <a:outerShdw blurRad="50800" dist="38100" algn="l" rotWithShape="0">
                  <a:prstClr val="black">
                    <a:alpha val="40000"/>
                  </a:prstClr>
                </a:outerShdw>
              </a:effectLst>
            </a:endParaRPr>
          </a:p>
        </p:txBody>
      </p:sp>
      <p:sp>
        <p:nvSpPr>
          <p:cNvPr id="25" name="Oval 24"/>
          <p:cNvSpPr/>
          <p:nvPr/>
        </p:nvSpPr>
        <p:spPr bwMode="auto">
          <a:xfrm>
            <a:off x="836416" y="4849129"/>
            <a:ext cx="164253" cy="1642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gradFill>
                <a:gsLst>
                  <a:gs pos="0">
                    <a:srgbClr val="FFFFFF"/>
                  </a:gs>
                  <a:gs pos="100000">
                    <a:srgbClr val="FFFFFF"/>
                  </a:gs>
                </a:gsLst>
                <a:lin ang="5400000" scaled="0"/>
              </a:gradFill>
              <a:effectLst>
                <a:outerShdw blurRad="50800" dist="38100" algn="l" rotWithShape="0">
                  <a:prstClr val="black">
                    <a:alpha val="40000"/>
                  </a:prstClr>
                </a:outerShdw>
              </a:effectLst>
            </a:endParaRPr>
          </a:p>
        </p:txBody>
      </p:sp>
      <p:sp>
        <p:nvSpPr>
          <p:cNvPr id="26" name="Oval 25"/>
          <p:cNvSpPr/>
          <p:nvPr/>
        </p:nvSpPr>
        <p:spPr bwMode="auto">
          <a:xfrm>
            <a:off x="836416" y="5330748"/>
            <a:ext cx="164253" cy="1642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gradFill>
                <a:gsLst>
                  <a:gs pos="0">
                    <a:srgbClr val="FFFFFF"/>
                  </a:gs>
                  <a:gs pos="100000">
                    <a:srgbClr val="FFFFFF"/>
                  </a:gs>
                </a:gsLst>
                <a:lin ang="5400000" scaled="0"/>
              </a:gradFill>
              <a:effectLst>
                <a:outerShdw blurRad="50800" dist="38100" algn="l" rotWithShape="0">
                  <a:prstClr val="black">
                    <a:alpha val="40000"/>
                  </a:prstClr>
                </a:outerShdw>
              </a:effectLst>
            </a:endParaRPr>
          </a:p>
        </p:txBody>
      </p:sp>
      <p:pic>
        <p:nvPicPr>
          <p:cNvPr id="22" name="Picture 21" descr="EDU_NewYork2_0344_guy.png"/>
          <p:cNvPicPr>
            <a:picLocks noChangeAspect="1"/>
          </p:cNvPicPr>
          <p:nvPr/>
        </p:nvPicPr>
        <p:blipFill>
          <a:blip r:embed="rId1"/>
          <a:stretch>
            <a:fillRect/>
          </a:stretch>
        </p:blipFill>
        <p:spPr>
          <a:xfrm>
            <a:off x="3077810" y="2694285"/>
            <a:ext cx="5550251" cy="3700167"/>
          </a:xfrm>
          <a:prstGeom prst="rect">
            <a:avLst/>
          </a:prstGeom>
          <a:effectLst>
            <a:outerShdw blurRad="63500" sx="102000" sy="102000" algn="ctr" rotWithShape="0">
              <a:prstClr val="black">
                <a:alpha val="40000"/>
              </a:prstClr>
            </a:outerShdw>
          </a:effectLst>
        </p:spPr>
      </p:pic>
      <p:sp>
        <p:nvSpPr>
          <p:cNvPr id="15" name="TextBox 14"/>
          <p:cNvSpPr txBox="1"/>
          <p:nvPr/>
        </p:nvSpPr>
        <p:spPr>
          <a:xfrm>
            <a:off x="1290441" y="4219266"/>
            <a:ext cx="2786261" cy="2123658"/>
          </a:xfrm>
          <a:prstGeom prst="rect">
            <a:avLst/>
          </a:prstGeom>
          <a:noFill/>
        </p:spPr>
        <p:txBody>
          <a:bodyPr wrap="square" lIns="0" tIns="0" rIns="0" bIns="0" rtlCol="0">
            <a:spAutoFit/>
          </a:bodyPr>
          <a:lstStyle/>
          <a:p>
            <a:pPr marL="0" lvl="1">
              <a:lnSpc>
                <a:spcPts val="1600"/>
              </a:lnSpc>
              <a:spcAft>
                <a:spcPts val="800"/>
              </a:spcAft>
            </a:pPr>
            <a:r>
              <a:rPr lang="az-Cyrl-AZ" sz="1500" dirty="0"/>
              <a:t>Простые условия</a:t>
            </a:r>
            <a:endParaRPr lang="en-US" sz="1500" dirty="0"/>
          </a:p>
          <a:p>
            <a:pPr marL="0" lvl="1">
              <a:lnSpc>
                <a:spcPts val="1600"/>
              </a:lnSpc>
              <a:spcAft>
                <a:spcPts val="800"/>
              </a:spcAft>
            </a:pPr>
            <a:r>
              <a:rPr lang="ru-RU" sz="1500" dirty="0"/>
              <a:t>Через </a:t>
            </a:r>
            <a:r>
              <a:rPr lang="en-US" sz="1500" dirty="0"/>
              <a:t>AEP</a:t>
            </a:r>
            <a:endParaRPr lang="en-US" sz="1500" dirty="0"/>
          </a:p>
          <a:p>
            <a:pPr marL="0" lvl="1">
              <a:lnSpc>
                <a:spcPts val="1600"/>
              </a:lnSpc>
              <a:spcAft>
                <a:spcPts val="800"/>
              </a:spcAft>
            </a:pPr>
            <a:r>
              <a:rPr lang="ru-RU" sz="1500" dirty="0"/>
              <a:t>Самая низкая совокупная </a:t>
            </a:r>
            <a:br>
              <a:rPr lang="en-US" sz="1500" dirty="0"/>
            </a:br>
            <a:r>
              <a:rPr lang="ru-RU" sz="1500" dirty="0"/>
              <a:t>стоимость владения</a:t>
            </a:r>
            <a:endParaRPr lang="en-US" sz="1500" dirty="0"/>
          </a:p>
          <a:p>
            <a:pPr marL="0" lvl="1">
              <a:lnSpc>
                <a:spcPts val="1600"/>
              </a:lnSpc>
              <a:spcAft>
                <a:spcPts val="800"/>
              </a:spcAft>
            </a:pPr>
            <a:r>
              <a:rPr lang="az-Cyrl-AZ" sz="1500" dirty="0"/>
              <a:t>Упрощенное управление </a:t>
            </a:r>
            <a:br>
              <a:rPr lang="en-US" sz="1500" dirty="0"/>
            </a:br>
            <a:r>
              <a:rPr lang="az-Cyrl-AZ" sz="1500" dirty="0"/>
              <a:t>лицензиями</a:t>
            </a:r>
            <a:endParaRPr lang="en-US" sz="1500" dirty="0"/>
          </a:p>
          <a:p>
            <a:pPr marL="0" lvl="1">
              <a:lnSpc>
                <a:spcPts val="1600"/>
              </a:lnSpc>
            </a:pPr>
            <a:endParaRPr lang="en-US" sz="1500" dirty="0"/>
          </a:p>
          <a:p>
            <a:endParaRPr lang="en-US" dirty="0" err="1">
              <a:gradFill>
                <a:gsLst>
                  <a:gs pos="0">
                    <a:schemeClr val="tx1"/>
                  </a:gs>
                  <a:gs pos="86000">
                    <a:schemeClr val="tx1"/>
                  </a:gs>
                </a:gsLst>
                <a:lin ang="5400000" scaled="0"/>
              </a:gradFill>
            </a:endParaRP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04616" y="1139441"/>
            <a:ext cx="8318697" cy="4152222"/>
          </a:xfrm>
          <a:prstGeom prst="roundRect">
            <a:avLst>
              <a:gd name="adj" fmla="val 647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526298"/>
          </a:xfrm>
        </p:spPr>
        <p:txBody>
          <a:bodyPr/>
          <a:lstStyle/>
          <a:p>
            <a:r>
              <a:rPr lang="ru-RU" sz="3800" dirty="0">
                <a:solidFill>
                  <a:schemeClr val="accent5"/>
                </a:solidFill>
              </a:rPr>
              <a:t>Подписка «Первая помощь»</a:t>
            </a:r>
            <a:endParaRPr sz="3800" dirty="0">
              <a:solidFill>
                <a:schemeClr val="accent5"/>
              </a:solidFill>
            </a:endParaRPr>
          </a:p>
        </p:txBody>
      </p:sp>
      <p:sp>
        <p:nvSpPr>
          <p:cNvPr id="4" name="Content Placeholder 2"/>
          <p:cNvSpPr>
            <a:spLocks noGrp="1"/>
          </p:cNvSpPr>
          <p:nvPr>
            <p:ph type="body" sz="quarter" idx="10"/>
          </p:nvPr>
        </p:nvSpPr>
        <p:spPr>
          <a:xfrm>
            <a:off x="835558" y="1496483"/>
            <a:ext cx="7887755" cy="3365814"/>
          </a:xfrm>
        </p:spPr>
        <p:txBody>
          <a:bodyPr>
            <a:noAutofit/>
          </a:bodyPr>
          <a:lstStyle/>
          <a:p>
            <a:pPr marL="0" indent="0">
              <a:lnSpc>
                <a:spcPts val="1600"/>
              </a:lnSpc>
              <a:spcBef>
                <a:spcPts val="1000"/>
              </a:spcBef>
              <a:buNone/>
            </a:pPr>
            <a:r>
              <a:rPr lang="ru-RU" sz="1800" b="1" dirty="0">
                <a:solidFill>
                  <a:srgbClr val="002060"/>
                </a:solidFill>
              </a:rPr>
              <a:t>Действует 1 календарный год (с 1.01.2017 по 31.12.2017)</a:t>
            </a:r>
            <a:endParaRPr lang="ru-RU" sz="1800" b="1" dirty="0">
              <a:solidFill>
                <a:srgbClr val="002060"/>
              </a:solidFill>
            </a:endParaRPr>
          </a:p>
          <a:p>
            <a:pPr marL="0" indent="0">
              <a:lnSpc>
                <a:spcPts val="1600"/>
              </a:lnSpc>
              <a:spcBef>
                <a:spcPts val="1000"/>
              </a:spcBef>
              <a:buNone/>
            </a:pPr>
            <a:r>
              <a:rPr lang="ru-RU" sz="1800" dirty="0">
                <a:solidFill>
                  <a:srgbClr val="002060"/>
                </a:solidFill>
              </a:rPr>
              <a:t>Заключается с органом управления образованием Субъекта РФ или Муниципального образования, ОО.</a:t>
            </a:r>
            <a:endParaRPr lang="ru-RU" sz="1800" dirty="0">
              <a:solidFill>
                <a:srgbClr val="002060"/>
              </a:solidFill>
            </a:endParaRPr>
          </a:p>
          <a:p>
            <a:pPr marL="0" indent="0">
              <a:lnSpc>
                <a:spcPts val="1600"/>
              </a:lnSpc>
              <a:spcBef>
                <a:spcPts val="1000"/>
              </a:spcBef>
              <a:buNone/>
            </a:pPr>
            <a:r>
              <a:rPr lang="ru-RU" sz="1800" dirty="0">
                <a:solidFill>
                  <a:srgbClr val="002060"/>
                </a:solidFill>
              </a:rPr>
              <a:t>Охватывает ОО: дошкольные, общеобразовательные, НПО/СПО,  дополнительного образования учителей, дополнительного образования школьников, управления образованием регионального и муниципального уровней.</a:t>
            </a:r>
            <a:endParaRPr lang="ru-RU" sz="1800" dirty="0">
              <a:solidFill>
                <a:srgbClr val="002060"/>
              </a:solidFill>
            </a:endParaRPr>
          </a:p>
          <a:p>
            <a:pPr marL="0" indent="0">
              <a:lnSpc>
                <a:spcPts val="1600"/>
              </a:lnSpc>
              <a:spcBef>
                <a:spcPts val="1000"/>
              </a:spcBef>
              <a:buNone/>
            </a:pPr>
            <a:r>
              <a:rPr lang="ru-RU" sz="1800" dirty="0">
                <a:solidFill>
                  <a:srgbClr val="002060"/>
                </a:solidFill>
              </a:rPr>
              <a:t>Заключается на </a:t>
            </a:r>
            <a:r>
              <a:rPr lang="ru-RU" sz="1800" b="1" dirty="0">
                <a:solidFill>
                  <a:srgbClr val="002060"/>
                </a:solidFill>
              </a:rPr>
              <a:t>весь компьютерный парк </a:t>
            </a:r>
            <a:r>
              <a:rPr lang="ru-RU" sz="1800" dirty="0">
                <a:solidFill>
                  <a:srgbClr val="002060"/>
                </a:solidFill>
              </a:rPr>
              <a:t>организации</a:t>
            </a:r>
            <a:r>
              <a:rPr lang="en-US" sz="1800" dirty="0">
                <a:solidFill>
                  <a:srgbClr val="002060"/>
                </a:solidFill>
              </a:rPr>
              <a:t>. </a:t>
            </a:r>
            <a:r>
              <a:rPr lang="ru-RU" sz="1800" dirty="0">
                <a:solidFill>
                  <a:srgbClr val="002060"/>
                </a:solidFill>
              </a:rPr>
              <a:t>Позволяет использовать вновь выходящие и предыдущие версии ПО</a:t>
            </a:r>
            <a:r>
              <a:rPr lang="en-US" sz="1800" dirty="0">
                <a:solidFill>
                  <a:srgbClr val="002060"/>
                </a:solidFill>
              </a:rPr>
              <a:t>. </a:t>
            </a:r>
            <a:r>
              <a:rPr lang="ru-RU" sz="1800" b="1" dirty="0">
                <a:solidFill>
                  <a:srgbClr val="002060"/>
                </a:solidFill>
              </a:rPr>
              <a:t>Требует наличие «Базовой ОС».</a:t>
            </a:r>
            <a:endParaRPr lang="ru-RU" sz="1800" b="1" dirty="0">
              <a:solidFill>
                <a:srgbClr val="002060"/>
              </a:solidFill>
            </a:endParaRPr>
          </a:p>
          <a:p>
            <a:pPr marL="0" indent="0">
              <a:lnSpc>
                <a:spcPts val="1600"/>
              </a:lnSpc>
              <a:spcBef>
                <a:spcPts val="1000"/>
              </a:spcBef>
              <a:buNone/>
            </a:pPr>
            <a:r>
              <a:rPr lang="ru-RU" sz="1800" dirty="0">
                <a:solidFill>
                  <a:srgbClr val="002060"/>
                </a:solidFill>
              </a:rPr>
              <a:t>Обеспечивает юридическую чистоту ПО на ВСЕХ компьютерах образовательной организации.</a:t>
            </a:r>
          </a:p>
        </p:txBody>
      </p:sp>
      <p:sp>
        <p:nvSpPr>
          <p:cNvPr id="11"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7" name="TextBox 6"/>
          <p:cNvSpPr txBox="1"/>
          <p:nvPr/>
        </p:nvSpPr>
        <p:spPr>
          <a:xfrm>
            <a:off x="406764" y="27487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8" name="TextBox 7"/>
          <p:cNvSpPr txBox="1"/>
          <p:nvPr/>
        </p:nvSpPr>
        <p:spPr>
          <a:xfrm>
            <a:off x="406764" y="3701815"/>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9" name="TextBox 8"/>
          <p:cNvSpPr txBox="1"/>
          <p:nvPr/>
        </p:nvSpPr>
        <p:spPr>
          <a:xfrm>
            <a:off x="406764" y="48670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14" name="Oval 13"/>
          <p:cNvSpPr/>
          <p:nvPr/>
        </p:nvSpPr>
        <p:spPr bwMode="auto">
          <a:xfrm>
            <a:off x="253272" y="1385742"/>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1</a:t>
            </a:r>
          </a:p>
        </p:txBody>
      </p:sp>
      <p:sp>
        <p:nvSpPr>
          <p:cNvPr id="15" name="Oval 14"/>
          <p:cNvSpPr/>
          <p:nvPr/>
        </p:nvSpPr>
        <p:spPr bwMode="auto">
          <a:xfrm>
            <a:off x="253272" y="1767414"/>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2</a:t>
            </a:r>
          </a:p>
        </p:txBody>
      </p:sp>
      <p:sp>
        <p:nvSpPr>
          <p:cNvPr id="16" name="Oval 15"/>
          <p:cNvSpPr/>
          <p:nvPr/>
        </p:nvSpPr>
        <p:spPr bwMode="auto">
          <a:xfrm>
            <a:off x="253272" y="2491123"/>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3</a:t>
            </a:r>
          </a:p>
        </p:txBody>
      </p:sp>
      <p:sp>
        <p:nvSpPr>
          <p:cNvPr id="18" name="Oval 17"/>
          <p:cNvSpPr/>
          <p:nvPr/>
        </p:nvSpPr>
        <p:spPr bwMode="auto">
          <a:xfrm>
            <a:off x="253272" y="3414857"/>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4</a:t>
            </a:r>
          </a:p>
        </p:txBody>
      </p:sp>
      <p:sp>
        <p:nvSpPr>
          <p:cNvPr id="19" name="Oval 18"/>
          <p:cNvSpPr/>
          <p:nvPr/>
        </p:nvSpPr>
        <p:spPr bwMode="auto">
          <a:xfrm>
            <a:off x="253272" y="4203509"/>
            <a:ext cx="294216" cy="294216"/>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lstStyle/>
          <a:p>
            <a:pPr algn="ctr" defTabSz="913765" fontAlgn="base">
              <a:spcBef>
                <a:spcPct val="0"/>
              </a:spcBef>
              <a:spcAft>
                <a:spcPct val="0"/>
              </a:spcAft>
            </a:pPr>
            <a:r>
              <a:rPr lang="en-US" dirty="0">
                <a:gradFill>
                  <a:gsLst>
                    <a:gs pos="0">
                      <a:srgbClr val="FFFFFF"/>
                    </a:gs>
                    <a:gs pos="100000">
                      <a:srgbClr val="FFFFFF"/>
                    </a:gs>
                  </a:gsLst>
                  <a:lin ang="5400000" scaled="0"/>
                </a:gradFill>
                <a:effectLst>
                  <a:outerShdw blurRad="50800" dist="38100" algn="l" rotWithShape="0">
                    <a:prstClr val="black">
                      <a:alpha val="40000"/>
                    </a:prstClr>
                  </a:outerShdw>
                </a:effectLst>
              </a:rPr>
              <a:t>5</a:t>
            </a:r>
          </a:p>
        </p:txBody>
      </p:sp>
      <p:pic>
        <p:nvPicPr>
          <p:cNvPr id="20" name="Picture 6" descr="engranaje-azul"/>
          <p:cNvPicPr>
            <a:picLocks noChangeAspect="1" noChangeArrowheads="1"/>
          </p:cNvPicPr>
          <p:nvPr/>
        </p:nvPicPr>
        <p:blipFill>
          <a:blip r:embed="rId1">
            <a:lum bright="-10000"/>
          </a:blip>
          <a:srcRect/>
          <a:stretch>
            <a:fillRect/>
          </a:stretch>
        </p:blipFill>
        <p:spPr bwMode="auto">
          <a:xfrm rot="3952172" flipV="1">
            <a:off x="6428330" y="5361783"/>
            <a:ext cx="1032262" cy="1237766"/>
          </a:xfrm>
          <a:prstGeom prst="rect">
            <a:avLst/>
          </a:prstGeom>
          <a:noFill/>
          <a:ln w="9525">
            <a:noFill/>
            <a:miter lim="800000"/>
            <a:headEnd/>
            <a:tailEnd/>
          </a:ln>
        </p:spPr>
      </p:pic>
      <p:pic>
        <p:nvPicPr>
          <p:cNvPr id="22" name="Picture 6" descr="engranaje-azul"/>
          <p:cNvPicPr>
            <a:picLocks noChangeAspect="1" noChangeArrowheads="1"/>
          </p:cNvPicPr>
          <p:nvPr/>
        </p:nvPicPr>
        <p:blipFill>
          <a:blip r:embed="rId1">
            <a:lum/>
          </a:blip>
          <a:srcRect/>
          <a:stretch>
            <a:fillRect/>
          </a:stretch>
        </p:blipFill>
        <p:spPr bwMode="auto">
          <a:xfrm rot="20145198" flipV="1">
            <a:off x="7979864" y="117180"/>
            <a:ext cx="879284" cy="1054334"/>
          </a:xfrm>
          <a:prstGeom prst="rect">
            <a:avLst/>
          </a:prstGeom>
          <a:noFill/>
          <a:ln w="9525">
            <a:noFill/>
            <a:miter lim="800000"/>
            <a:headEnd/>
            <a:tailEnd/>
          </a:ln>
        </p:spPr>
      </p:pic>
      <p:sp>
        <p:nvSpPr>
          <p:cNvPr id="17" name="TextBox 16"/>
          <p:cNvSpPr txBox="1"/>
          <p:nvPr/>
        </p:nvSpPr>
        <p:spPr>
          <a:xfrm>
            <a:off x="835558" y="5324812"/>
            <a:ext cx="6381749" cy="1431161"/>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r>
              <a:rPr lang="ru-RU" sz="2000" b="1" dirty="0">
                <a:solidFill>
                  <a:schemeClr val="accent6">
                    <a:lumMod val="75000"/>
                  </a:schemeClr>
                </a:solidFill>
                <a:latin typeface="Segoe UI"/>
                <a:ea typeface="ＭＳ Ｐゴシック"/>
              </a:rPr>
              <a:t>КЛЮЧЕВОЕ ОТЛИЧИЕ:</a:t>
            </a:r>
            <a:endParaRPr lang="ru-RU" sz="2000" b="1" dirty="0">
              <a:solidFill>
                <a:schemeClr val="accent6">
                  <a:lumMod val="75000"/>
                </a:schemeClr>
              </a:solidFill>
              <a:latin typeface="Segoe UI"/>
              <a:ea typeface="ＭＳ Ｐゴシック"/>
            </a:endParaRPr>
          </a:p>
          <a:p>
            <a:pPr lvl="0"/>
            <a:r>
              <a:rPr lang="ru-RU" sz="2000" b="1" dirty="0">
                <a:solidFill>
                  <a:schemeClr val="accent6">
                    <a:lumMod val="75000"/>
                  </a:schemeClr>
                </a:solidFill>
                <a:latin typeface="Segoe UI"/>
                <a:ea typeface="ＭＳ Ｐゴシック"/>
              </a:rPr>
              <a:t>Лицензируется «Базовыми пакетами»</a:t>
            </a:r>
            <a:endParaRPr lang="en-US" sz="2000" b="1" dirty="0">
              <a:solidFill>
                <a:schemeClr val="accent6">
                  <a:lumMod val="75000"/>
                </a:schemeClr>
              </a:solidFill>
            </a:endParaRPr>
          </a:p>
          <a:p>
            <a:pPr lvl="0"/>
            <a:endParaRPr lang="en-US" sz="1600" i="1" dirty="0">
              <a:solidFill>
                <a:srgbClr val="FFFFFF"/>
              </a:solidFill>
            </a:endParaRPr>
          </a:p>
          <a:p>
            <a:endParaRPr lang="en-US" sz="1600" i="1" dirty="0" err="1">
              <a:effectLst>
                <a:outerShdw blurRad="38100" dist="38100" dir="2700000" algn="tl">
                  <a:srgbClr val="000000">
                    <a:alpha val="43137"/>
                  </a:srgbClr>
                </a:outerShdw>
              </a:effectLst>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645457" y="1250938"/>
            <a:ext cx="4117545" cy="4152222"/>
          </a:xfrm>
          <a:prstGeom prst="roundRect">
            <a:avLst>
              <a:gd name="adj" fmla="val 5197"/>
            </a:avLst>
          </a:prstGeom>
          <a:gradFill flip="none" rotWithShape="1">
            <a:gsLst>
              <a:gs pos="0">
                <a:schemeClr val="accent5">
                  <a:tint val="70000"/>
                  <a:satMod val="180000"/>
                </a:schemeClr>
              </a:gs>
              <a:gs pos="62000">
                <a:schemeClr val="accent5">
                  <a:tint val="30000"/>
                  <a:satMod val="180000"/>
                </a:schemeClr>
              </a:gs>
              <a:gs pos="100000">
                <a:schemeClr val="accent5">
                  <a:tint val="22000"/>
                  <a:satMod val="180000"/>
                </a:schemeClr>
              </a:gs>
            </a:gsLst>
            <a:lin ang="108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22" name="Rounded Rectangle 21"/>
          <p:cNvSpPr/>
          <p:nvPr/>
        </p:nvSpPr>
        <p:spPr bwMode="auto">
          <a:xfrm>
            <a:off x="404615" y="1291841"/>
            <a:ext cx="4085162" cy="4152222"/>
          </a:xfrm>
          <a:prstGeom prst="roundRect">
            <a:avLst>
              <a:gd name="adj" fmla="val 5197"/>
            </a:avLst>
          </a:prstGeom>
          <a:gradFill flip="none" rotWithShape="1">
            <a:gsLst>
              <a:gs pos="0">
                <a:schemeClr val="accent5">
                  <a:tint val="70000"/>
                  <a:satMod val="180000"/>
                </a:schemeClr>
              </a:gs>
              <a:gs pos="62000">
                <a:schemeClr val="accent5">
                  <a:tint val="30000"/>
                  <a:satMod val="180000"/>
                </a:schemeClr>
              </a:gs>
              <a:gs pos="100000">
                <a:schemeClr val="accent5">
                  <a:tint val="22000"/>
                  <a:satMod val="180000"/>
                </a:schemeClr>
              </a:gs>
            </a:gsLst>
            <a:lin ang="108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3" name="Title 2"/>
          <p:cNvSpPr>
            <a:spLocks noGrp="1"/>
          </p:cNvSpPr>
          <p:nvPr>
            <p:ph type="title"/>
          </p:nvPr>
        </p:nvSpPr>
        <p:spPr>
          <a:xfrm>
            <a:off x="381000" y="266702"/>
            <a:ext cx="8382000" cy="666385"/>
          </a:xfrm>
        </p:spPr>
        <p:txBody>
          <a:bodyPr>
            <a:noAutofit/>
          </a:bodyPr>
          <a:lstStyle/>
          <a:p>
            <a:pPr>
              <a:lnSpc>
                <a:spcPts val="3400"/>
              </a:lnSpc>
            </a:pPr>
            <a:r>
              <a:rPr lang="ru-RU" sz="3800" spc="0" dirty="0">
                <a:solidFill>
                  <a:schemeClr val="accent5"/>
                </a:solidFill>
              </a:rPr>
              <a:t>Что значит весь «парк ПК»</a:t>
            </a:r>
            <a:endParaRPr sz="3800" spc="0" dirty="0">
              <a:solidFill>
                <a:schemeClr val="accent5"/>
              </a:solidFill>
            </a:endParaRPr>
          </a:p>
        </p:txBody>
      </p:sp>
      <p:sp>
        <p:nvSpPr>
          <p:cNvPr id="10"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23" name="TextBox 22"/>
          <p:cNvSpPr txBox="1"/>
          <p:nvPr/>
        </p:nvSpPr>
        <p:spPr>
          <a:xfrm>
            <a:off x="592282" y="1298531"/>
            <a:ext cx="3951489" cy="615553"/>
          </a:xfrm>
          <a:prstGeom prst="rect">
            <a:avLst/>
          </a:prstGeom>
          <a:noFill/>
        </p:spPr>
        <p:txBody>
          <a:bodyPr wrap="square" lIns="0" tIns="0" rIns="0" bIns="0" rtlCol="0">
            <a:spAutoFit/>
          </a:bodyPr>
          <a:lstStyle/>
          <a:p>
            <a:r>
              <a:rPr lang="az-Cyrl-AZ" sz="2000" b="1" dirty="0">
                <a:solidFill>
                  <a:schemeClr val="accent6">
                    <a:lumMod val="50000"/>
                  </a:schemeClr>
                </a:solidFill>
              </a:rPr>
              <a:t>Включаем в соглашение </a:t>
            </a:r>
            <a:r>
              <a:rPr lang="ru-RU" sz="2000" b="1" dirty="0">
                <a:solidFill>
                  <a:schemeClr val="accent6">
                    <a:lumMod val="50000"/>
                  </a:schemeClr>
                </a:solidFill>
              </a:rPr>
              <a:t>все ПК на балансе организации</a:t>
            </a:r>
            <a:endParaRPr lang="en-US" sz="2000" b="1" dirty="0">
              <a:solidFill>
                <a:schemeClr val="accent6">
                  <a:lumMod val="50000"/>
                </a:schemeClr>
              </a:solidFill>
            </a:endParaRPr>
          </a:p>
        </p:txBody>
      </p:sp>
      <p:sp>
        <p:nvSpPr>
          <p:cNvPr id="24" name="TextBox 23"/>
          <p:cNvSpPr txBox="1"/>
          <p:nvPr/>
        </p:nvSpPr>
        <p:spPr>
          <a:xfrm>
            <a:off x="503583" y="1624193"/>
            <a:ext cx="3917955" cy="5078313"/>
          </a:xfrm>
          <a:prstGeom prst="rect">
            <a:avLst/>
          </a:prstGeom>
          <a:noFill/>
        </p:spPr>
        <p:txBody>
          <a:bodyPr wrap="square" lIns="0" tIns="0" rIns="0" bIns="0" rtlCol="0">
            <a:spAutoFit/>
          </a:bodyPr>
          <a:lstStyle/>
          <a:p>
            <a:pPr marL="346075" indent="-5080">
              <a:spcBef>
                <a:spcPts val="600"/>
              </a:spcBef>
            </a:pP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ПК в компьютерных и обычных классах</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ПК в учительской, бухгалтерии и прочих службах</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ПК с операционной системой </a:t>
            </a:r>
            <a:r>
              <a:rPr lang="en-US" sz="1500" dirty="0">
                <a:solidFill>
                  <a:schemeClr val="accent6">
                    <a:lumMod val="50000"/>
                  </a:schemeClr>
                </a:solidFill>
              </a:rPr>
              <a:t>Linux </a:t>
            </a:r>
            <a:r>
              <a:rPr lang="ru-RU" sz="1500" dirty="0">
                <a:solidFill>
                  <a:schemeClr val="accent6">
                    <a:lumMod val="50000"/>
                  </a:schemeClr>
                </a:solidFill>
              </a:rPr>
              <a:t>или </a:t>
            </a:r>
            <a:r>
              <a:rPr lang="en-US" sz="1500" dirty="0" err="1">
                <a:solidFill>
                  <a:schemeClr val="accent6">
                    <a:lumMod val="50000"/>
                  </a:schemeClr>
                </a:solidFill>
              </a:rPr>
              <a:t>MacOS</a:t>
            </a:r>
            <a:r>
              <a:rPr lang="en-US" sz="1500" dirty="0">
                <a:solidFill>
                  <a:schemeClr val="accent6">
                    <a:lumMod val="50000"/>
                  </a:schemeClr>
                </a:solidFill>
              </a:rPr>
              <a:t> </a:t>
            </a:r>
            <a:r>
              <a:rPr lang="ru-RU" sz="1500" dirty="0">
                <a:solidFill>
                  <a:schemeClr val="accent6">
                    <a:lumMod val="50000"/>
                  </a:schemeClr>
                </a:solidFill>
              </a:rPr>
              <a:t>или без ОС</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ПК, которые лежат на складе и не используются в данный момент</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Любые ПК на которых уже есть другие лицензии </a:t>
            </a:r>
            <a:r>
              <a:rPr lang="en-US" sz="1500" dirty="0">
                <a:solidFill>
                  <a:schemeClr val="accent6">
                    <a:lumMod val="50000"/>
                  </a:schemeClr>
                </a:solidFill>
              </a:rPr>
              <a:t>Microsoft, </a:t>
            </a:r>
            <a:r>
              <a:rPr lang="ru-RU" sz="1500" dirty="0">
                <a:solidFill>
                  <a:schemeClr val="accent6">
                    <a:lumMod val="50000"/>
                  </a:schemeClr>
                </a:solidFill>
              </a:rPr>
              <a:t>например </a:t>
            </a:r>
            <a:r>
              <a:rPr lang="en-US" sz="1500" dirty="0">
                <a:solidFill>
                  <a:schemeClr val="accent6">
                    <a:lumMod val="50000"/>
                  </a:schemeClr>
                </a:solidFill>
              </a:rPr>
              <a:t>Office</a:t>
            </a:r>
            <a:endParaRPr lang="en-US" sz="1500" dirty="0">
              <a:solidFill>
                <a:schemeClr val="accent6">
                  <a:lumMod val="50000"/>
                </a:schemeClr>
              </a:solidFill>
            </a:endParaRPr>
          </a:p>
          <a:p>
            <a:pPr marL="346075" indent="-5080">
              <a:spcBef>
                <a:spcPts val="600"/>
              </a:spcBef>
            </a:pPr>
            <a:r>
              <a:rPr lang="ru-RU" sz="1500" dirty="0">
                <a:solidFill>
                  <a:schemeClr val="accent6">
                    <a:lumMod val="50000"/>
                  </a:schemeClr>
                </a:solidFill>
              </a:rPr>
              <a:t>А также планшеты</a:t>
            </a:r>
            <a:r>
              <a:rPr lang="en-US" sz="1500" dirty="0">
                <a:solidFill>
                  <a:schemeClr val="accent6">
                    <a:lumMod val="50000"/>
                  </a:schemeClr>
                </a:solidFill>
              </a:rPr>
              <a:t> Win</a:t>
            </a:r>
            <a:r>
              <a:rPr lang="ru-RU" sz="1500" dirty="0">
                <a:solidFill>
                  <a:schemeClr val="accent6">
                    <a:lumMod val="50000"/>
                  </a:schemeClr>
                </a:solidFill>
              </a:rPr>
              <a:t> и мобильные классы</a:t>
            </a:r>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p:txBody>
      </p:sp>
      <p:sp>
        <p:nvSpPr>
          <p:cNvPr id="37" name="TextBox 36"/>
          <p:cNvSpPr txBox="1"/>
          <p:nvPr/>
        </p:nvSpPr>
        <p:spPr>
          <a:xfrm>
            <a:off x="835558" y="5324812"/>
            <a:ext cx="6381749" cy="1431161"/>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r>
              <a:rPr lang="ru-RU" sz="2000" b="1" dirty="0">
                <a:solidFill>
                  <a:schemeClr val="accent6">
                    <a:lumMod val="75000"/>
                  </a:schemeClr>
                </a:solidFill>
                <a:latin typeface="Segoe UI"/>
                <a:ea typeface="ＭＳ Ｐゴシック"/>
              </a:rPr>
              <a:t>Если в соглашение включен не весь парк ПК,</a:t>
            </a:r>
            <a:endParaRPr lang="ru-RU" sz="2000" b="1" dirty="0">
              <a:solidFill>
                <a:schemeClr val="accent6">
                  <a:lumMod val="75000"/>
                </a:schemeClr>
              </a:solidFill>
              <a:latin typeface="Segoe UI"/>
              <a:ea typeface="ＭＳ Ｐゴシック"/>
            </a:endParaRPr>
          </a:p>
          <a:p>
            <a:pPr lvl="0"/>
            <a:r>
              <a:rPr lang="ru-RU" sz="2000" b="1" dirty="0">
                <a:solidFill>
                  <a:schemeClr val="accent6">
                    <a:lumMod val="75000"/>
                  </a:schemeClr>
                </a:solidFill>
                <a:latin typeface="Segoe UI"/>
                <a:ea typeface="ＭＳ Ｐゴシック"/>
              </a:rPr>
              <a:t>то соглашение НЕДЕЙСТВИТЕЛЬНО!! </a:t>
            </a:r>
            <a:endParaRPr lang="en-US" sz="2000" b="1" dirty="0">
              <a:solidFill>
                <a:schemeClr val="accent6">
                  <a:lumMod val="75000"/>
                </a:schemeClr>
              </a:solidFill>
            </a:endParaRPr>
          </a:p>
          <a:p>
            <a:pPr lvl="0"/>
            <a:endParaRPr lang="en-US" sz="1600" i="1" dirty="0">
              <a:solidFill>
                <a:srgbClr val="FFFFFF"/>
              </a:solidFill>
            </a:endParaRPr>
          </a:p>
          <a:p>
            <a:endParaRPr lang="en-US" sz="1600" i="1" dirty="0" err="1">
              <a:effectLst>
                <a:outerShdw blurRad="38100" dist="38100" dir="2700000" algn="tl">
                  <a:srgbClr val="000000">
                    <a:alpha val="43137"/>
                  </a:srgbClr>
                </a:outerShdw>
              </a:effectLst>
            </a:endParaRPr>
          </a:p>
        </p:txBody>
      </p:sp>
      <p:sp>
        <p:nvSpPr>
          <p:cNvPr id="38" name="TextBox 37"/>
          <p:cNvSpPr txBox="1"/>
          <p:nvPr/>
        </p:nvSpPr>
        <p:spPr>
          <a:xfrm>
            <a:off x="4811513" y="1298530"/>
            <a:ext cx="3951489" cy="307777"/>
          </a:xfrm>
          <a:prstGeom prst="rect">
            <a:avLst/>
          </a:prstGeom>
          <a:noFill/>
        </p:spPr>
        <p:txBody>
          <a:bodyPr wrap="square" lIns="0" tIns="0" rIns="0" bIns="0" rtlCol="0">
            <a:spAutoFit/>
          </a:bodyPr>
          <a:lstStyle/>
          <a:p>
            <a:r>
              <a:rPr lang="ru-RU" sz="2000" b="1" dirty="0">
                <a:solidFill>
                  <a:schemeClr val="accent6">
                    <a:lumMod val="50000"/>
                  </a:schemeClr>
                </a:solidFill>
              </a:rPr>
              <a:t>Не включаем в соглашение</a:t>
            </a:r>
            <a:endParaRPr lang="en-US" sz="2000" b="1" dirty="0">
              <a:solidFill>
                <a:schemeClr val="accent6">
                  <a:lumMod val="50000"/>
                </a:schemeClr>
              </a:solidFill>
            </a:endParaRPr>
          </a:p>
        </p:txBody>
      </p:sp>
      <p:sp>
        <p:nvSpPr>
          <p:cNvPr id="39" name="TextBox 38"/>
          <p:cNvSpPr txBox="1"/>
          <p:nvPr/>
        </p:nvSpPr>
        <p:spPr>
          <a:xfrm>
            <a:off x="4661100" y="1624192"/>
            <a:ext cx="3946585" cy="2846933"/>
          </a:xfrm>
          <a:prstGeom prst="rect">
            <a:avLst/>
          </a:prstGeom>
          <a:noFill/>
        </p:spPr>
        <p:txBody>
          <a:bodyPr wrap="square" lIns="0" tIns="0" rIns="0" bIns="0" rtlCol="0">
            <a:spAutoFit/>
          </a:bodyPr>
          <a:lstStyle/>
          <a:p>
            <a:pPr marL="346075" indent="-5080">
              <a:spcBef>
                <a:spcPts val="600"/>
              </a:spcBef>
            </a:pP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Списанные компьютеры</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Личные ПК учителей или учеников, если они не поставлены на баланс</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Запчасти для ПК, если на балансе они стоят, как запчасти</a:t>
            </a:r>
            <a:endParaRPr lang="ru-RU" sz="1500" dirty="0">
              <a:solidFill>
                <a:schemeClr val="accent6">
                  <a:lumMod val="50000"/>
                </a:schemeClr>
              </a:solidFill>
            </a:endParaRPr>
          </a:p>
          <a:p>
            <a:pPr marL="346075" indent="-5080">
              <a:spcBef>
                <a:spcPts val="600"/>
              </a:spcBef>
            </a:pPr>
            <a:r>
              <a:rPr lang="ru-RU" sz="1500" dirty="0">
                <a:solidFill>
                  <a:schemeClr val="accent6">
                    <a:lumMod val="50000"/>
                  </a:schemeClr>
                </a:solidFill>
              </a:rPr>
              <a:t>Компьютеры, которые предоставлены спонсорами, если они не числятся на балансе, как собственность ОУ</a:t>
            </a:r>
            <a:endParaRPr lang="en-US" sz="1500" dirty="0">
              <a:solidFill>
                <a:schemeClr val="accent6">
                  <a:lumMod val="50000"/>
                </a:schemeClr>
              </a:solidFill>
            </a:endParaRPr>
          </a:p>
          <a:p>
            <a:endParaRPr lang="en-US" sz="1500" dirty="0">
              <a:solidFill>
                <a:schemeClr val="accent6">
                  <a:lumMod val="50000"/>
                </a:schemeClr>
              </a:solidFill>
            </a:endParaRPr>
          </a:p>
          <a:p>
            <a:endParaRPr lang="en-US" sz="1500" dirty="0">
              <a:solidFill>
                <a:schemeClr val="accent6">
                  <a:lumMod val="50000"/>
                </a:schemeClr>
              </a:solidFill>
            </a:endParaRP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04616" y="1139441"/>
            <a:ext cx="8318697" cy="4152222"/>
          </a:xfrm>
          <a:prstGeom prst="roundRect">
            <a:avLst>
              <a:gd name="adj" fmla="val 647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526298"/>
          </a:xfrm>
        </p:spPr>
        <p:txBody>
          <a:bodyPr/>
          <a:lstStyle/>
          <a:p>
            <a:r>
              <a:rPr lang="ru-RU" sz="3800" dirty="0">
                <a:solidFill>
                  <a:schemeClr val="accent5"/>
                </a:solidFill>
              </a:rPr>
              <a:t>Базовая операционная система</a:t>
            </a:r>
            <a:endParaRPr sz="3800" dirty="0">
              <a:solidFill>
                <a:schemeClr val="accent5"/>
              </a:solidFill>
            </a:endParaRPr>
          </a:p>
        </p:txBody>
      </p:sp>
      <p:sp>
        <p:nvSpPr>
          <p:cNvPr id="4" name="Content Placeholder 2"/>
          <p:cNvSpPr>
            <a:spLocks noGrp="1"/>
          </p:cNvSpPr>
          <p:nvPr>
            <p:ph type="body" sz="quarter" idx="10"/>
          </p:nvPr>
        </p:nvSpPr>
        <p:spPr>
          <a:xfrm>
            <a:off x="835558" y="1496483"/>
            <a:ext cx="7766577" cy="3365814"/>
          </a:xfrm>
        </p:spPr>
        <p:txBody>
          <a:bodyPr>
            <a:noAutofit/>
          </a:bodyPr>
          <a:lstStyle/>
          <a:p>
            <a:pPr marL="0" indent="0">
              <a:lnSpc>
                <a:spcPts val="1600"/>
              </a:lnSpc>
              <a:spcBef>
                <a:spcPts val="1000"/>
              </a:spcBef>
              <a:buNone/>
            </a:pPr>
            <a:r>
              <a:rPr lang="ru-RU" sz="1800" b="1" dirty="0">
                <a:solidFill>
                  <a:srgbClr val="002060"/>
                </a:solidFill>
              </a:rPr>
              <a:t>«Базовой операционной системой (ОС)» может являться:</a:t>
            </a:r>
            <a:endParaRPr lang="ru-RU" sz="1800" b="1" dirty="0">
              <a:solidFill>
                <a:srgbClr val="002060"/>
              </a:solidFill>
            </a:endParaRPr>
          </a:p>
          <a:p>
            <a:pPr>
              <a:lnSpc>
                <a:spcPts val="1600"/>
              </a:lnSpc>
              <a:spcBef>
                <a:spcPts val="1000"/>
              </a:spcBef>
            </a:pPr>
            <a:r>
              <a:rPr lang="ru-RU" sz="1800" dirty="0">
                <a:solidFill>
                  <a:srgbClr val="002060"/>
                </a:solidFill>
              </a:rPr>
              <a:t>Предыдущая или менее функциональная версия </a:t>
            </a:r>
            <a:r>
              <a:rPr lang="ru-RU" sz="1800" dirty="0" err="1">
                <a:solidFill>
                  <a:srgbClr val="002060"/>
                </a:solidFill>
              </a:rPr>
              <a:t>Windows</a:t>
            </a:r>
            <a:r>
              <a:rPr lang="ru-RU" sz="1800" dirty="0">
                <a:solidFill>
                  <a:srgbClr val="002060"/>
                </a:solidFill>
              </a:rPr>
              <a:t>, </a:t>
            </a:r>
            <a:br>
              <a:rPr lang="ru-RU" sz="1800" dirty="0">
                <a:solidFill>
                  <a:srgbClr val="002060"/>
                </a:solidFill>
              </a:rPr>
            </a:br>
            <a:r>
              <a:rPr lang="ru-RU" sz="1800" dirty="0">
                <a:solidFill>
                  <a:srgbClr val="002060"/>
                </a:solidFill>
              </a:rPr>
              <a:t>начиная с </a:t>
            </a:r>
            <a:r>
              <a:rPr lang="ru-RU" sz="1800" dirty="0" err="1">
                <a:solidFill>
                  <a:srgbClr val="002060"/>
                </a:solidFill>
              </a:rPr>
              <a:t>Windows</a:t>
            </a:r>
            <a:r>
              <a:rPr lang="ru-RU" sz="1800" dirty="0">
                <a:solidFill>
                  <a:srgbClr val="002060"/>
                </a:solidFill>
              </a:rPr>
              <a:t> 98</a:t>
            </a:r>
            <a:endParaRPr lang="ru-RU" sz="1800" dirty="0">
              <a:solidFill>
                <a:srgbClr val="002060"/>
              </a:solidFill>
            </a:endParaRPr>
          </a:p>
          <a:p>
            <a:pPr>
              <a:lnSpc>
                <a:spcPts val="1600"/>
              </a:lnSpc>
              <a:spcBef>
                <a:spcPts val="1000"/>
              </a:spcBef>
            </a:pPr>
            <a:r>
              <a:rPr lang="ru-RU" sz="1800" dirty="0">
                <a:solidFill>
                  <a:srgbClr val="002060"/>
                </a:solidFill>
              </a:rPr>
              <a:t>MAC OS</a:t>
            </a:r>
            <a:endParaRPr lang="ru-RU" sz="1800" dirty="0">
              <a:solidFill>
                <a:srgbClr val="002060"/>
              </a:solidFill>
            </a:endParaRPr>
          </a:p>
          <a:p>
            <a:pPr>
              <a:lnSpc>
                <a:spcPts val="1600"/>
              </a:lnSpc>
              <a:spcBef>
                <a:spcPts val="1000"/>
              </a:spcBef>
            </a:pPr>
            <a:r>
              <a:rPr lang="ru-RU" sz="1800" dirty="0">
                <a:solidFill>
                  <a:srgbClr val="002060"/>
                </a:solidFill>
              </a:rPr>
              <a:t>Лицензия GGWA-A (</a:t>
            </a:r>
            <a:r>
              <a:rPr lang="ru-RU" sz="1800" dirty="0" err="1">
                <a:solidFill>
                  <a:srgbClr val="002060"/>
                </a:solidFill>
              </a:rPr>
              <a:t>легализатор</a:t>
            </a:r>
            <a:r>
              <a:rPr lang="ru-RU" sz="1800" dirty="0">
                <a:solidFill>
                  <a:srgbClr val="002060"/>
                </a:solidFill>
              </a:rPr>
              <a:t>)</a:t>
            </a:r>
            <a:endParaRPr lang="ru-RU" sz="1800" dirty="0">
              <a:solidFill>
                <a:srgbClr val="002060"/>
              </a:solidFill>
            </a:endParaRPr>
          </a:p>
          <a:p>
            <a:pPr marL="0" indent="0">
              <a:lnSpc>
                <a:spcPts val="1600"/>
              </a:lnSpc>
              <a:spcBef>
                <a:spcPts val="1000"/>
              </a:spcBef>
              <a:buNone/>
            </a:pPr>
            <a:endParaRPr lang="ru-RU" sz="1800" dirty="0">
              <a:solidFill>
                <a:srgbClr val="002060"/>
              </a:solidFill>
            </a:endParaRPr>
          </a:p>
        </p:txBody>
      </p:sp>
      <p:sp>
        <p:nvSpPr>
          <p:cNvPr id="11"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7" name="TextBox 6"/>
          <p:cNvSpPr txBox="1"/>
          <p:nvPr/>
        </p:nvSpPr>
        <p:spPr>
          <a:xfrm>
            <a:off x="406764" y="27487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8" name="TextBox 7"/>
          <p:cNvSpPr txBox="1"/>
          <p:nvPr/>
        </p:nvSpPr>
        <p:spPr>
          <a:xfrm>
            <a:off x="406764" y="3701815"/>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9" name="TextBox 8"/>
          <p:cNvSpPr txBox="1"/>
          <p:nvPr/>
        </p:nvSpPr>
        <p:spPr>
          <a:xfrm>
            <a:off x="406764" y="48670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pic>
        <p:nvPicPr>
          <p:cNvPr id="20" name="Picture 6" descr="engranaje-azul"/>
          <p:cNvPicPr>
            <a:picLocks noChangeAspect="1" noChangeArrowheads="1"/>
          </p:cNvPicPr>
          <p:nvPr/>
        </p:nvPicPr>
        <p:blipFill>
          <a:blip r:embed="rId1">
            <a:lum bright="-10000"/>
          </a:blip>
          <a:srcRect/>
          <a:stretch>
            <a:fillRect/>
          </a:stretch>
        </p:blipFill>
        <p:spPr bwMode="auto">
          <a:xfrm rot="3952172" flipV="1">
            <a:off x="6428330" y="5361783"/>
            <a:ext cx="1032262" cy="1237766"/>
          </a:xfrm>
          <a:prstGeom prst="rect">
            <a:avLst/>
          </a:prstGeom>
          <a:noFill/>
          <a:ln w="9525">
            <a:noFill/>
            <a:miter lim="800000"/>
            <a:headEnd/>
            <a:tailEnd/>
          </a:ln>
        </p:spPr>
      </p:pic>
      <p:pic>
        <p:nvPicPr>
          <p:cNvPr id="22" name="Picture 6" descr="engranaje-azul"/>
          <p:cNvPicPr>
            <a:picLocks noChangeAspect="1" noChangeArrowheads="1"/>
          </p:cNvPicPr>
          <p:nvPr/>
        </p:nvPicPr>
        <p:blipFill>
          <a:blip r:embed="rId1">
            <a:lum/>
          </a:blip>
          <a:srcRect/>
          <a:stretch>
            <a:fillRect/>
          </a:stretch>
        </p:blipFill>
        <p:spPr bwMode="auto">
          <a:xfrm rot="20145198" flipV="1">
            <a:off x="7979864" y="117180"/>
            <a:ext cx="879284" cy="1054334"/>
          </a:xfrm>
          <a:prstGeom prst="rect">
            <a:avLst/>
          </a:prstGeom>
          <a:noFill/>
          <a:ln w="9525">
            <a:noFill/>
            <a:miter lim="800000"/>
            <a:headEnd/>
            <a:tailEnd/>
          </a:ln>
        </p:spPr>
      </p:pic>
      <p:sp>
        <p:nvSpPr>
          <p:cNvPr id="17" name="TextBox 16"/>
          <p:cNvSpPr txBox="1"/>
          <p:nvPr/>
        </p:nvSpPr>
        <p:spPr>
          <a:xfrm>
            <a:off x="835559" y="5324812"/>
            <a:ext cx="5409378" cy="1738938"/>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r>
              <a:rPr lang="ru-RU" sz="2000" b="1" dirty="0">
                <a:solidFill>
                  <a:schemeClr val="accent6">
                    <a:lumMod val="75000"/>
                  </a:schemeClr>
                </a:solidFill>
                <a:latin typeface="Segoe UI"/>
                <a:ea typeface="ＭＳ Ｐゴシック"/>
              </a:rPr>
              <a:t>КЛЮЧЕВОЕ Требование:</a:t>
            </a:r>
            <a:endParaRPr lang="ru-RU" sz="2000" b="1" dirty="0">
              <a:solidFill>
                <a:schemeClr val="accent6">
                  <a:lumMod val="75000"/>
                </a:schemeClr>
              </a:solidFill>
              <a:latin typeface="Segoe UI"/>
              <a:ea typeface="ＭＳ Ｐゴシック"/>
            </a:endParaRPr>
          </a:p>
          <a:p>
            <a:pPr lvl="0"/>
            <a:r>
              <a:rPr lang="ru-RU" sz="2000" b="1" dirty="0">
                <a:solidFill>
                  <a:schemeClr val="accent6">
                    <a:lumMod val="75000"/>
                  </a:schemeClr>
                </a:solidFill>
                <a:latin typeface="Segoe UI"/>
                <a:ea typeface="ＭＳ Ｐゴシック"/>
              </a:rPr>
              <a:t>Каждый ПК, купленный после дек.2010 должен иметь «наклейку», кроме…</a:t>
            </a:r>
            <a:endParaRPr lang="en-US" sz="2000" b="1" dirty="0">
              <a:solidFill>
                <a:schemeClr val="accent6">
                  <a:lumMod val="75000"/>
                </a:schemeClr>
              </a:solidFill>
            </a:endParaRPr>
          </a:p>
          <a:p>
            <a:pPr lvl="0"/>
            <a:endParaRPr lang="en-US" sz="1600" i="1" dirty="0">
              <a:solidFill>
                <a:srgbClr val="FFFFFF"/>
              </a:solidFill>
            </a:endParaRPr>
          </a:p>
          <a:p>
            <a:endParaRPr lang="en-US" sz="1600" i="1" dirty="0" err="1">
              <a:effectLst>
                <a:outerShdw blurRad="38100" dist="38100" dir="2700000" algn="tl">
                  <a:srgbClr val="000000">
                    <a:alpha val="43137"/>
                  </a:srgbClr>
                </a:outerShdw>
              </a:effectLst>
            </a:endParaRPr>
          </a:p>
        </p:txBody>
      </p:sp>
      <p:pic>
        <p:nvPicPr>
          <p:cNvPr id="21" name="Рисунок 20"/>
          <p:cNvPicPr/>
          <p:nvPr/>
        </p:nvPicPr>
        <p:blipFill>
          <a:blip r:embed="rId2"/>
          <a:stretch>
            <a:fillRect/>
          </a:stretch>
        </p:blipFill>
        <p:spPr>
          <a:xfrm>
            <a:off x="1136895" y="3064357"/>
            <a:ext cx="3009078" cy="1065695"/>
          </a:xfrm>
          <a:prstGeom prst="rect">
            <a:avLst/>
          </a:prstGeom>
        </p:spPr>
      </p:pic>
      <p:pic>
        <p:nvPicPr>
          <p:cNvPr id="24" name="Рисунок 23"/>
          <p:cNvPicPr/>
          <p:nvPr/>
        </p:nvPicPr>
        <p:blipFill>
          <a:blip r:embed="rId3"/>
          <a:stretch>
            <a:fillRect/>
          </a:stretch>
        </p:blipFill>
        <p:spPr>
          <a:xfrm>
            <a:off x="1599863" y="4169656"/>
            <a:ext cx="2546110" cy="1049683"/>
          </a:xfrm>
          <a:prstGeom prst="rect">
            <a:avLst/>
          </a:prstGeom>
        </p:spPr>
      </p:pic>
      <p:pic>
        <p:nvPicPr>
          <p:cNvPr id="25" name="Рисунок 24"/>
          <p:cNvPicPr/>
          <p:nvPr/>
        </p:nvPicPr>
        <p:blipFill>
          <a:blip r:embed="rId4"/>
          <a:stretch>
            <a:fillRect/>
          </a:stretch>
        </p:blipFill>
        <p:spPr>
          <a:xfrm>
            <a:off x="4572000" y="3060828"/>
            <a:ext cx="3204841" cy="2090912"/>
          </a:xfrm>
          <a:prstGeom prst="rect">
            <a:avLst/>
          </a:prstGeom>
        </p:spPr>
      </p:pic>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04616" y="1139441"/>
            <a:ext cx="8318697" cy="4152222"/>
          </a:xfrm>
          <a:prstGeom prst="roundRect">
            <a:avLst>
              <a:gd name="adj" fmla="val 647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526298"/>
          </a:xfrm>
        </p:spPr>
        <p:txBody>
          <a:bodyPr/>
          <a:lstStyle/>
          <a:p>
            <a:r>
              <a:rPr lang="ru-RU" sz="3800" dirty="0">
                <a:solidFill>
                  <a:schemeClr val="accent5"/>
                </a:solidFill>
              </a:rPr>
              <a:t>Базовая операционная система</a:t>
            </a:r>
            <a:endParaRPr sz="3800" dirty="0">
              <a:solidFill>
                <a:schemeClr val="accent5"/>
              </a:solidFill>
            </a:endParaRPr>
          </a:p>
        </p:txBody>
      </p:sp>
      <p:sp>
        <p:nvSpPr>
          <p:cNvPr id="4" name="Content Placeholder 2"/>
          <p:cNvSpPr>
            <a:spLocks noGrp="1"/>
          </p:cNvSpPr>
          <p:nvPr>
            <p:ph type="body" sz="quarter" idx="10"/>
          </p:nvPr>
        </p:nvSpPr>
        <p:spPr>
          <a:xfrm>
            <a:off x="835558" y="1496483"/>
            <a:ext cx="7766577" cy="3726994"/>
          </a:xfrm>
        </p:spPr>
        <p:txBody>
          <a:bodyPr>
            <a:noAutofit/>
          </a:bodyPr>
          <a:lstStyle/>
          <a:p>
            <a:pPr marL="0" indent="0">
              <a:lnSpc>
                <a:spcPts val="1600"/>
              </a:lnSpc>
              <a:spcBef>
                <a:spcPts val="1000"/>
              </a:spcBef>
              <a:buNone/>
            </a:pPr>
            <a:r>
              <a:rPr lang="ru-RU" sz="1800" b="1" dirty="0">
                <a:solidFill>
                  <a:srgbClr val="002060"/>
                </a:solidFill>
              </a:rPr>
              <a:t>ПК без наклейки может быть легальным, если:</a:t>
            </a:r>
            <a:endParaRPr lang="ru-RU" sz="1800" b="1" dirty="0">
              <a:solidFill>
                <a:srgbClr val="002060"/>
              </a:solidFill>
            </a:endParaRPr>
          </a:p>
          <a:p>
            <a:pPr marL="0" indent="0">
              <a:lnSpc>
                <a:spcPts val="1600"/>
              </a:lnSpc>
              <a:spcBef>
                <a:spcPts val="1000"/>
              </a:spcBef>
              <a:buNone/>
            </a:pPr>
            <a:r>
              <a:rPr lang="ru-RU" sz="1800" b="1" dirty="0">
                <a:solidFill>
                  <a:srgbClr val="002060"/>
                </a:solidFill>
              </a:rPr>
              <a:t>1) </a:t>
            </a:r>
            <a:r>
              <a:rPr lang="ru-RU" sz="1800" dirty="0">
                <a:solidFill>
                  <a:srgbClr val="002060"/>
                </a:solidFill>
              </a:rPr>
              <a:t>Ваше образовательное учреждение участвовало в программе Первая помощь в 2010 году и имеет ПРАВИЛЬНУЮ подписку «Первая помощь» на текущий календарный год (2016)</a:t>
            </a:r>
            <a:endParaRPr lang="ru-RU" sz="1800" dirty="0">
              <a:solidFill>
                <a:srgbClr val="002060"/>
              </a:solidFill>
            </a:endParaRPr>
          </a:p>
          <a:p>
            <a:pPr marL="0" indent="0">
              <a:lnSpc>
                <a:spcPts val="1600"/>
              </a:lnSpc>
              <a:spcBef>
                <a:spcPts val="1000"/>
              </a:spcBef>
              <a:buNone/>
            </a:pPr>
            <a:r>
              <a:rPr lang="ru-RU" sz="1800" dirty="0">
                <a:solidFill>
                  <a:srgbClr val="002060"/>
                </a:solidFill>
              </a:rPr>
              <a:t>	В этом случае считается, что все ПК поставленные на баланс до 31.12.2010 г. имеют легальную ОС</a:t>
            </a:r>
            <a:endParaRPr lang="ru-RU" sz="1800" dirty="0">
              <a:solidFill>
                <a:srgbClr val="002060"/>
              </a:solidFill>
            </a:endParaRPr>
          </a:p>
          <a:p>
            <a:pPr marL="0" indent="0">
              <a:lnSpc>
                <a:spcPts val="1600"/>
              </a:lnSpc>
              <a:spcBef>
                <a:spcPts val="1000"/>
              </a:spcBef>
              <a:buNone/>
            </a:pPr>
            <a:r>
              <a:rPr lang="ru-RU" sz="1800" b="1" dirty="0">
                <a:solidFill>
                  <a:srgbClr val="002060"/>
                </a:solidFill>
              </a:rPr>
              <a:t>2) </a:t>
            </a:r>
            <a:r>
              <a:rPr lang="ru-RU" sz="1800" dirty="0">
                <a:solidFill>
                  <a:srgbClr val="002060"/>
                </a:solidFill>
              </a:rPr>
              <a:t>Ваше образовательное учреждение купило ноутбук, планшет или ПК с операционной системой в комплекте.</a:t>
            </a:r>
            <a:endParaRPr lang="en-US" sz="1800" dirty="0">
              <a:solidFill>
                <a:srgbClr val="002060"/>
              </a:solidFill>
            </a:endParaRPr>
          </a:p>
          <a:p>
            <a:pPr marL="0" indent="0">
              <a:lnSpc>
                <a:spcPts val="1600"/>
              </a:lnSpc>
              <a:spcBef>
                <a:spcPts val="1000"/>
              </a:spcBef>
              <a:buNone/>
            </a:pPr>
            <a:r>
              <a:rPr lang="en-US" sz="1800" dirty="0">
                <a:solidFill>
                  <a:srgbClr val="002060"/>
                </a:solidFill>
              </a:rPr>
              <a:t>	</a:t>
            </a:r>
            <a:r>
              <a:rPr lang="ru-RU" sz="1800" dirty="0">
                <a:solidFill>
                  <a:srgbClr val="002060"/>
                </a:solidFill>
              </a:rPr>
              <a:t>Устройство должно быть произведено не ранее 1 июня 2014 года международными или крупными локальными сборщиками, использующими </a:t>
            </a:r>
            <a:r>
              <a:rPr lang="en-US" sz="1800" dirty="0">
                <a:solidFill>
                  <a:srgbClr val="002060"/>
                </a:solidFill>
              </a:rPr>
              <a:t>OEM </a:t>
            </a:r>
            <a:r>
              <a:rPr lang="ru-RU" sz="1800" dirty="0">
                <a:solidFill>
                  <a:srgbClr val="002060"/>
                </a:solidFill>
              </a:rPr>
              <a:t>активацию 3.0. В этом случае для подтверждения легальности используются лицензионный ключ и документы о покупке.</a:t>
            </a:r>
          </a:p>
        </p:txBody>
      </p:sp>
      <p:sp>
        <p:nvSpPr>
          <p:cNvPr id="11"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7" name="TextBox 6"/>
          <p:cNvSpPr txBox="1"/>
          <p:nvPr/>
        </p:nvSpPr>
        <p:spPr>
          <a:xfrm>
            <a:off x="406764" y="27487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8" name="TextBox 7"/>
          <p:cNvSpPr txBox="1"/>
          <p:nvPr/>
        </p:nvSpPr>
        <p:spPr>
          <a:xfrm>
            <a:off x="406764" y="3701815"/>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sp>
        <p:nvSpPr>
          <p:cNvPr id="9" name="TextBox 8"/>
          <p:cNvSpPr txBox="1"/>
          <p:nvPr/>
        </p:nvSpPr>
        <p:spPr>
          <a:xfrm>
            <a:off x="406764" y="4867040"/>
            <a:ext cx="184731" cy="64633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3600" b="1" dirty="0">
              <a:solidFill>
                <a:schemeClr val="accent6">
                  <a:lumMod val="50000"/>
                </a:schemeClr>
              </a:solidFill>
              <a:latin typeface="Trebuchet MS" pitchFamily="34" charset="0"/>
              <a:cs typeface="Arial" charset="0"/>
            </a:endParaRPr>
          </a:p>
        </p:txBody>
      </p:sp>
      <p:pic>
        <p:nvPicPr>
          <p:cNvPr id="20" name="Picture 6" descr="engranaje-azul"/>
          <p:cNvPicPr>
            <a:picLocks noChangeAspect="1" noChangeArrowheads="1"/>
          </p:cNvPicPr>
          <p:nvPr/>
        </p:nvPicPr>
        <p:blipFill>
          <a:blip r:embed="rId1">
            <a:lum bright="-10000"/>
          </a:blip>
          <a:srcRect/>
          <a:stretch>
            <a:fillRect/>
          </a:stretch>
        </p:blipFill>
        <p:spPr bwMode="auto">
          <a:xfrm rot="3952172" flipV="1">
            <a:off x="6428330" y="5361783"/>
            <a:ext cx="1032262" cy="1237766"/>
          </a:xfrm>
          <a:prstGeom prst="rect">
            <a:avLst/>
          </a:prstGeom>
          <a:noFill/>
          <a:ln w="9525">
            <a:noFill/>
            <a:miter lim="800000"/>
            <a:headEnd/>
            <a:tailEnd/>
          </a:ln>
        </p:spPr>
      </p:pic>
      <p:pic>
        <p:nvPicPr>
          <p:cNvPr id="22" name="Picture 6" descr="engranaje-azul"/>
          <p:cNvPicPr>
            <a:picLocks noChangeAspect="1" noChangeArrowheads="1"/>
          </p:cNvPicPr>
          <p:nvPr/>
        </p:nvPicPr>
        <p:blipFill>
          <a:blip r:embed="rId1">
            <a:lum/>
          </a:blip>
          <a:srcRect/>
          <a:stretch>
            <a:fillRect/>
          </a:stretch>
        </p:blipFill>
        <p:spPr bwMode="auto">
          <a:xfrm rot="20145198" flipV="1">
            <a:off x="7979864" y="117180"/>
            <a:ext cx="879284" cy="1054334"/>
          </a:xfrm>
          <a:prstGeom prst="rect">
            <a:avLst/>
          </a:prstGeom>
          <a:noFill/>
          <a:ln w="9525">
            <a:noFill/>
            <a:miter lim="800000"/>
            <a:headEnd/>
            <a:tailEnd/>
          </a:ln>
        </p:spPr>
      </p:pic>
      <p:sp>
        <p:nvSpPr>
          <p:cNvPr id="17" name="TextBox 16"/>
          <p:cNvSpPr txBox="1"/>
          <p:nvPr/>
        </p:nvSpPr>
        <p:spPr>
          <a:xfrm>
            <a:off x="835559" y="5324812"/>
            <a:ext cx="5409378" cy="907941"/>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r>
              <a:rPr lang="ru-RU" sz="2000" b="1" dirty="0">
                <a:solidFill>
                  <a:schemeClr val="accent6">
                    <a:lumMod val="75000"/>
                  </a:schemeClr>
                </a:solidFill>
                <a:latin typeface="Segoe UI"/>
                <a:ea typeface="ＭＳ Ｐゴシック"/>
              </a:rPr>
              <a:t>Официальные документы по ссылке:</a:t>
            </a:r>
            <a:endParaRPr lang="ru-RU" sz="2000" b="1" dirty="0">
              <a:solidFill>
                <a:schemeClr val="accent6">
                  <a:lumMod val="75000"/>
                </a:schemeClr>
              </a:solidFill>
              <a:latin typeface="Segoe UI"/>
              <a:ea typeface="ＭＳ Ｐゴシック"/>
            </a:endParaRPr>
          </a:p>
          <a:p>
            <a:pPr lvl="0"/>
            <a:r>
              <a:rPr lang="en-US" dirty="0">
                <a:solidFill>
                  <a:srgbClr val="002060"/>
                </a:solidFill>
              </a:rPr>
              <a:t>https://www.microsoft.com/rus/education/</a:t>
            </a: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645457" y="837272"/>
            <a:ext cx="4117545" cy="4627350"/>
          </a:xfrm>
          <a:prstGeom prst="roundRect">
            <a:avLst>
              <a:gd name="adj" fmla="val 5197"/>
            </a:avLst>
          </a:prstGeom>
          <a:gradFill flip="none" rotWithShape="1">
            <a:gsLst>
              <a:gs pos="0">
                <a:schemeClr val="accent5">
                  <a:tint val="70000"/>
                  <a:satMod val="180000"/>
                </a:schemeClr>
              </a:gs>
              <a:gs pos="62000">
                <a:schemeClr val="accent5">
                  <a:tint val="30000"/>
                  <a:satMod val="180000"/>
                </a:schemeClr>
              </a:gs>
              <a:gs pos="100000">
                <a:schemeClr val="accent5">
                  <a:tint val="22000"/>
                  <a:satMod val="180000"/>
                </a:schemeClr>
              </a:gs>
            </a:gsLst>
            <a:lin ang="108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22" name="Rounded Rectangle 21"/>
          <p:cNvSpPr/>
          <p:nvPr/>
        </p:nvSpPr>
        <p:spPr bwMode="auto">
          <a:xfrm>
            <a:off x="404615" y="878174"/>
            <a:ext cx="4085162" cy="4586448"/>
          </a:xfrm>
          <a:prstGeom prst="roundRect">
            <a:avLst>
              <a:gd name="adj" fmla="val 5197"/>
            </a:avLst>
          </a:prstGeom>
          <a:gradFill flip="none" rotWithShape="1">
            <a:gsLst>
              <a:gs pos="0">
                <a:schemeClr val="accent5">
                  <a:tint val="70000"/>
                  <a:satMod val="180000"/>
                </a:schemeClr>
              </a:gs>
              <a:gs pos="62000">
                <a:schemeClr val="accent5">
                  <a:tint val="30000"/>
                  <a:satMod val="180000"/>
                </a:schemeClr>
              </a:gs>
              <a:gs pos="100000">
                <a:schemeClr val="accent5">
                  <a:tint val="22000"/>
                  <a:satMod val="180000"/>
                </a:schemeClr>
              </a:gs>
            </a:gsLst>
            <a:lin ang="108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sz="2400" dirty="0">
              <a:solidFill>
                <a:schemeClr val="accent6">
                  <a:lumMod val="50000"/>
                </a:schemeClr>
              </a:solidFill>
            </a:endParaRPr>
          </a:p>
        </p:txBody>
      </p:sp>
      <p:sp>
        <p:nvSpPr>
          <p:cNvPr id="3" name="Title 2"/>
          <p:cNvSpPr>
            <a:spLocks noGrp="1"/>
          </p:cNvSpPr>
          <p:nvPr>
            <p:ph type="title"/>
          </p:nvPr>
        </p:nvSpPr>
        <p:spPr>
          <a:xfrm>
            <a:off x="381000" y="266702"/>
            <a:ext cx="8382000" cy="666385"/>
          </a:xfrm>
        </p:spPr>
        <p:txBody>
          <a:bodyPr>
            <a:noAutofit/>
          </a:bodyPr>
          <a:lstStyle/>
          <a:p>
            <a:pPr>
              <a:lnSpc>
                <a:spcPts val="3400"/>
              </a:lnSpc>
            </a:pPr>
            <a:r>
              <a:rPr lang="ru-RU" sz="3800" spc="0" dirty="0">
                <a:solidFill>
                  <a:schemeClr val="accent5"/>
                </a:solidFill>
              </a:rPr>
              <a:t>Доступные продукты</a:t>
            </a:r>
            <a:endParaRPr sz="3800" spc="0" dirty="0">
              <a:solidFill>
                <a:schemeClr val="accent5"/>
              </a:solidFill>
            </a:endParaRPr>
          </a:p>
        </p:txBody>
      </p:sp>
      <p:sp>
        <p:nvSpPr>
          <p:cNvPr id="10" name="Slide Number Placeholder 1"/>
          <p:cNvSpPr>
            <a:spLocks noGrp="1"/>
          </p:cNvSpPr>
          <p:nvPr>
            <p:ph type="sldNum" sz="quarter" idx="4"/>
          </p:nvPr>
        </p:nvSpPr>
        <p:spPr/>
        <p:txBody>
          <a:bodyPr/>
          <a:lstStyle/>
          <a:p>
            <a:fld id="{D2A4A13D-4ED2-BE45-8FF7-B5B3A19B8B04}" type="slidenum">
              <a:rPr lang="en-US" smtClean="0"/>
            </a:fld>
            <a:endParaRPr lang="en-US" dirty="0"/>
          </a:p>
        </p:txBody>
      </p:sp>
      <p:sp>
        <p:nvSpPr>
          <p:cNvPr id="23" name="TextBox 22"/>
          <p:cNvSpPr txBox="1"/>
          <p:nvPr/>
        </p:nvSpPr>
        <p:spPr>
          <a:xfrm>
            <a:off x="1045014" y="884865"/>
            <a:ext cx="2321183" cy="369332"/>
          </a:xfrm>
          <a:prstGeom prst="rect">
            <a:avLst/>
          </a:prstGeom>
          <a:noFill/>
        </p:spPr>
        <p:txBody>
          <a:bodyPr wrap="square" lIns="0" tIns="0" rIns="0" bIns="0" rtlCol="0">
            <a:spAutoFit/>
          </a:bodyPr>
          <a:lstStyle/>
          <a:p>
            <a:r>
              <a:rPr lang="az-Cyrl-AZ" sz="2400" dirty="0">
                <a:solidFill>
                  <a:schemeClr val="accent6">
                    <a:lumMod val="50000"/>
                  </a:schemeClr>
                </a:solidFill>
              </a:rPr>
              <a:t>Базовый пакет</a:t>
            </a:r>
            <a:endParaRPr lang="en-US" sz="2400" dirty="0">
              <a:solidFill>
                <a:schemeClr val="accent6">
                  <a:lumMod val="50000"/>
                </a:schemeClr>
              </a:solidFill>
            </a:endParaRPr>
          </a:p>
        </p:txBody>
      </p:sp>
      <p:sp>
        <p:nvSpPr>
          <p:cNvPr id="24" name="TextBox 23"/>
          <p:cNvSpPr txBox="1"/>
          <p:nvPr/>
        </p:nvSpPr>
        <p:spPr>
          <a:xfrm>
            <a:off x="474953" y="1275852"/>
            <a:ext cx="3946585" cy="3739485"/>
          </a:xfrm>
          <a:prstGeom prst="rect">
            <a:avLst/>
          </a:prstGeom>
          <a:noFill/>
        </p:spPr>
        <p:txBody>
          <a:bodyPr wrap="square" lIns="0" tIns="0" rIns="0" bIns="0" rtlCol="0">
            <a:spAutoFit/>
          </a:bodyPr>
          <a:lstStyle/>
          <a:p>
            <a:pPr marL="346075" lvl="0" indent="-5080">
              <a:spcBef>
                <a:spcPts val="600"/>
              </a:spcBef>
            </a:pPr>
            <a:br>
              <a:rPr lang="en-US" sz="1500" b="1" dirty="0">
                <a:solidFill>
                  <a:schemeClr val="accent6">
                    <a:lumMod val="50000"/>
                  </a:schemeClr>
                </a:solidFill>
              </a:rPr>
            </a:br>
            <a:r>
              <a:rPr lang="en-US" sz="1500" b="1" dirty="0">
                <a:solidFill>
                  <a:schemeClr val="accent6">
                    <a:lumMod val="50000"/>
                  </a:schemeClr>
                </a:solidFill>
              </a:rPr>
              <a:t>Windows Ent </a:t>
            </a:r>
            <a:r>
              <a:rPr lang="en-US" sz="1500" b="1" dirty="0" err="1">
                <a:solidFill>
                  <a:schemeClr val="accent6">
                    <a:lumMod val="50000"/>
                  </a:schemeClr>
                </a:solidFill>
              </a:rPr>
              <a:t>Upgrd</a:t>
            </a:r>
            <a:r>
              <a:rPr lang="en-US" sz="1500" b="1" dirty="0">
                <a:solidFill>
                  <a:schemeClr val="accent6">
                    <a:lumMod val="50000"/>
                  </a:schemeClr>
                </a:solidFill>
              </a:rPr>
              <a:t> </a:t>
            </a:r>
            <a:r>
              <a:rPr lang="ru-RU" sz="1500" dirty="0">
                <a:solidFill>
                  <a:schemeClr val="accent6">
                    <a:lumMod val="50000"/>
                  </a:schemeClr>
                </a:solidFill>
              </a:rPr>
              <a:t>(ТОЛЬКО </a:t>
            </a:r>
            <a:r>
              <a:rPr lang="ru-RU" sz="1600" dirty="0" err="1"/>
              <a:t>Upgrade</a:t>
            </a:r>
            <a:r>
              <a:rPr lang="ru-RU" sz="1600" dirty="0"/>
              <a:t>-версия </a:t>
            </a:r>
            <a:r>
              <a:rPr lang="ru-RU" sz="1600" dirty="0" err="1"/>
              <a:t>Windows</a:t>
            </a:r>
            <a:r>
              <a:rPr lang="ru-RU" sz="1500" dirty="0">
                <a:solidFill>
                  <a:schemeClr val="accent6">
                    <a:lumMod val="50000"/>
                  </a:schemeClr>
                </a:solidFill>
              </a:rPr>
              <a:t>)</a:t>
            </a:r>
            <a:endParaRPr lang="ru-RU" sz="1500" dirty="0">
              <a:solidFill>
                <a:schemeClr val="accent6">
                  <a:lumMod val="50000"/>
                </a:schemeClr>
              </a:solidFill>
            </a:endParaRPr>
          </a:p>
          <a:p>
            <a:pPr marL="346075" indent="-5080">
              <a:spcBef>
                <a:spcPts val="600"/>
              </a:spcBef>
            </a:pPr>
            <a:r>
              <a:rPr lang="en-US" sz="1500" b="1" dirty="0">
                <a:solidFill>
                  <a:schemeClr val="accent6">
                    <a:lumMod val="50000"/>
                  </a:schemeClr>
                </a:solidFill>
              </a:rPr>
              <a:t>Microsoft Office Professional Plus and Microsoft Office for Mac</a:t>
            </a:r>
            <a:r>
              <a:rPr lang="ru-RU" sz="1500" b="1" dirty="0">
                <a:solidFill>
                  <a:schemeClr val="accent6">
                    <a:lumMod val="50000"/>
                  </a:schemeClr>
                </a:solidFill>
              </a:rPr>
              <a:t> </a:t>
            </a:r>
            <a:r>
              <a:rPr lang="en-US" sz="1500" dirty="0">
                <a:solidFill>
                  <a:schemeClr val="accent6">
                    <a:lumMod val="50000"/>
                  </a:schemeClr>
                </a:solidFill>
              </a:rPr>
              <a:t>(</a:t>
            </a:r>
            <a:r>
              <a:rPr lang="ru-RU" sz="1500" dirty="0">
                <a:solidFill>
                  <a:schemeClr val="accent6">
                    <a:lumMod val="50000"/>
                  </a:schemeClr>
                </a:solidFill>
              </a:rPr>
              <a:t>пакет офисных приложений)</a:t>
            </a:r>
            <a:endParaRPr lang="ru-RU" sz="1500" dirty="0">
              <a:solidFill>
                <a:schemeClr val="accent6">
                  <a:lumMod val="50000"/>
                </a:schemeClr>
              </a:solidFill>
            </a:endParaRPr>
          </a:p>
          <a:p>
            <a:r>
              <a:rPr lang="ru-RU" sz="1500" b="1" dirty="0">
                <a:solidFill>
                  <a:schemeClr val="accent6">
                    <a:lumMod val="50000"/>
                  </a:schemeClr>
                </a:solidFill>
              </a:rPr>
              <a:t>	</a:t>
            </a:r>
            <a:r>
              <a:rPr lang="en-US" sz="1500" b="1" dirty="0">
                <a:solidFill>
                  <a:schemeClr val="accent6">
                    <a:lumMod val="50000"/>
                  </a:schemeClr>
                </a:solidFill>
              </a:rPr>
              <a:t>Microsoft Core CAL Suit</a:t>
            </a:r>
            <a:r>
              <a:rPr lang="ru-RU" sz="1500" b="1" dirty="0">
                <a:solidFill>
                  <a:schemeClr val="accent6">
                    <a:lumMod val="50000"/>
                  </a:schemeClr>
                </a:solidFill>
              </a:rPr>
              <a:t> </a:t>
            </a:r>
            <a:r>
              <a:rPr lang="en-US" sz="1200" i="1" dirty="0"/>
              <a:t>(</a:t>
            </a:r>
            <a:r>
              <a:rPr lang="ru-RU" sz="1200" i="1" dirty="0"/>
              <a:t>пакет лицензий клиентского доступа право доступа к базовым функциям следующих серверных продуктов: </a:t>
            </a:r>
            <a:r>
              <a:rPr lang="en-US" sz="1200" i="1" dirty="0"/>
              <a:t>Exchange Server Standard,</a:t>
            </a:r>
            <a:r>
              <a:rPr lang="ru-RU" sz="1200" i="1" dirty="0"/>
              <a:t> </a:t>
            </a:r>
            <a:r>
              <a:rPr lang="en-US" sz="1200" i="1" dirty="0"/>
              <a:t>Exchange Server Enterprise,</a:t>
            </a:r>
            <a:r>
              <a:rPr lang="ru-RU" sz="1200" i="1" dirty="0"/>
              <a:t> </a:t>
            </a:r>
            <a:r>
              <a:rPr lang="en-US" sz="1200" i="1" dirty="0"/>
              <a:t>SharePoint Server,</a:t>
            </a:r>
            <a:r>
              <a:rPr lang="ru-RU" sz="1200" i="1" dirty="0"/>
              <a:t> </a:t>
            </a:r>
            <a:r>
              <a:rPr lang="en-US" sz="1200" i="1" dirty="0"/>
              <a:t>Skype </a:t>
            </a:r>
            <a:r>
              <a:rPr lang="ru-RU" sz="1200" i="1" dirty="0"/>
              <a:t>для бизнеса </a:t>
            </a:r>
            <a:r>
              <a:rPr lang="en-US" sz="1200" i="1" dirty="0"/>
              <a:t>Server,</a:t>
            </a:r>
            <a:r>
              <a:rPr lang="ru-RU" sz="1200" i="1" dirty="0"/>
              <a:t> </a:t>
            </a:r>
            <a:r>
              <a:rPr lang="en-US" sz="1200" i="1" dirty="0"/>
              <a:t>Windows Server Standard,</a:t>
            </a:r>
            <a:r>
              <a:rPr lang="ru-RU" sz="1200" i="1" dirty="0"/>
              <a:t> </a:t>
            </a:r>
            <a:r>
              <a:rPr lang="en-US" sz="1200" i="1" dirty="0"/>
              <a:t>Windows Server Data Center</a:t>
            </a:r>
            <a:r>
              <a:rPr lang="ru-RU" sz="1200" i="1" dirty="0"/>
              <a:t>; </a:t>
            </a:r>
            <a:endParaRPr lang="ru-RU" sz="1200" i="1" dirty="0"/>
          </a:p>
          <a:p>
            <a:r>
              <a:rPr lang="ru-RU" sz="1200" i="1" dirty="0"/>
              <a:t>а также права управления продуктом </a:t>
            </a:r>
            <a:r>
              <a:rPr lang="en-US" sz="1200" i="1" dirty="0"/>
              <a:t>System Center 2012 R2 Configuration Manager</a:t>
            </a:r>
            <a:r>
              <a:rPr lang="ru-RU" sz="1200" i="1" dirty="0"/>
              <a:t> и права на </a:t>
            </a:r>
            <a:r>
              <a:rPr lang="en-US" sz="1200" i="1" dirty="0"/>
              <a:t>System Center 2012 R2 Endpoint Protection)</a:t>
            </a:r>
            <a:endParaRPr lang="en-US" sz="1200" i="1" dirty="0"/>
          </a:p>
          <a:p>
            <a:pPr marL="346075" indent="-5080">
              <a:spcBef>
                <a:spcPts val="600"/>
              </a:spcBef>
            </a:pPr>
            <a:r>
              <a:rPr lang="en-US" sz="1500" b="1" dirty="0">
                <a:solidFill>
                  <a:schemeClr val="accent6">
                    <a:lumMod val="50000"/>
                  </a:schemeClr>
                </a:solidFill>
              </a:rPr>
              <a:t>Office 365 </a:t>
            </a:r>
            <a:r>
              <a:rPr lang="en-US" sz="1500" dirty="0">
                <a:solidFill>
                  <a:schemeClr val="accent6">
                    <a:lumMod val="50000"/>
                  </a:schemeClr>
                </a:solidFill>
              </a:rPr>
              <a:t>(</a:t>
            </a:r>
            <a:r>
              <a:rPr lang="ru-RU" sz="1500" dirty="0">
                <a:solidFill>
                  <a:schemeClr val="accent6">
                    <a:lumMod val="50000"/>
                  </a:schemeClr>
                </a:solidFill>
              </a:rPr>
              <a:t>Облачный пакет </a:t>
            </a:r>
            <a:r>
              <a:rPr lang="en-US" sz="1500" dirty="0">
                <a:solidFill>
                  <a:schemeClr val="accent6">
                    <a:lumMod val="50000"/>
                  </a:schemeClr>
                </a:solidFill>
              </a:rPr>
              <a:t>Office, </a:t>
            </a:r>
            <a:r>
              <a:rPr lang="en-US" sz="1500" dirty="0" err="1">
                <a:solidFill>
                  <a:schemeClr val="accent6">
                    <a:lumMod val="50000"/>
                  </a:schemeClr>
                </a:solidFill>
              </a:rPr>
              <a:t>SfB</a:t>
            </a:r>
            <a:r>
              <a:rPr lang="en-US" sz="1500" dirty="0">
                <a:solidFill>
                  <a:schemeClr val="accent6">
                    <a:lumMod val="50000"/>
                  </a:schemeClr>
                </a:solidFill>
              </a:rPr>
              <a:t>, Exchange, </a:t>
            </a:r>
            <a:r>
              <a:rPr lang="en-US" sz="1500" dirty="0" err="1">
                <a:solidFill>
                  <a:schemeClr val="accent6">
                    <a:lumMod val="50000"/>
                  </a:schemeClr>
                </a:solidFill>
              </a:rPr>
              <a:t>Sharepoint</a:t>
            </a:r>
            <a:r>
              <a:rPr lang="en-US" sz="1500" dirty="0">
                <a:solidFill>
                  <a:schemeClr val="accent6">
                    <a:lumMod val="50000"/>
                  </a:schemeClr>
                </a:solidFill>
              </a:rPr>
              <a:t>)</a:t>
            </a:r>
          </a:p>
        </p:txBody>
      </p:sp>
      <p:sp>
        <p:nvSpPr>
          <p:cNvPr id="25" name="Oval 24"/>
          <p:cNvSpPr/>
          <p:nvPr/>
        </p:nvSpPr>
        <p:spPr bwMode="auto">
          <a:xfrm>
            <a:off x="528947" y="1525523"/>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29" name="Oval 28"/>
          <p:cNvSpPr/>
          <p:nvPr/>
        </p:nvSpPr>
        <p:spPr bwMode="auto">
          <a:xfrm>
            <a:off x="4743815" y="1927665"/>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pic>
        <p:nvPicPr>
          <p:cNvPr id="41" name="Picture 40" descr="icon3.png"/>
          <p:cNvPicPr>
            <a:picLocks noChangeAspect="1"/>
          </p:cNvPicPr>
          <p:nvPr/>
        </p:nvPicPr>
        <p:blipFill>
          <a:blip r:embed="rId1"/>
          <a:stretch>
            <a:fillRect/>
          </a:stretch>
        </p:blipFill>
        <p:spPr>
          <a:xfrm rot="16375112">
            <a:off x="386001" y="769186"/>
            <a:ext cx="571744" cy="557121"/>
          </a:xfrm>
          <a:prstGeom prst="rect">
            <a:avLst/>
          </a:prstGeom>
        </p:spPr>
      </p:pic>
      <p:pic>
        <p:nvPicPr>
          <p:cNvPr id="18" name="Picture 17" descr="icon3.png"/>
          <p:cNvPicPr>
            <a:picLocks noChangeAspect="1"/>
          </p:cNvPicPr>
          <p:nvPr/>
        </p:nvPicPr>
        <p:blipFill>
          <a:blip r:embed="rId1"/>
          <a:stretch>
            <a:fillRect/>
          </a:stretch>
        </p:blipFill>
        <p:spPr>
          <a:xfrm rot="16375112">
            <a:off x="4622194" y="751814"/>
            <a:ext cx="571744" cy="557121"/>
          </a:xfrm>
          <a:prstGeom prst="rect">
            <a:avLst/>
          </a:prstGeom>
        </p:spPr>
      </p:pic>
      <p:sp>
        <p:nvSpPr>
          <p:cNvPr id="2" name="Rectangle 1"/>
          <p:cNvSpPr/>
          <p:nvPr/>
        </p:nvSpPr>
        <p:spPr>
          <a:xfrm>
            <a:off x="4615311" y="1617530"/>
            <a:ext cx="4111452" cy="3247043"/>
          </a:xfrm>
          <a:prstGeom prst="rect">
            <a:avLst/>
          </a:prstGeom>
        </p:spPr>
        <p:txBody>
          <a:bodyPr wrap="square">
            <a:spAutoFit/>
          </a:bodyPr>
          <a:lstStyle/>
          <a:p>
            <a:pPr marL="346075" indent="-5080">
              <a:spcBef>
                <a:spcPts val="600"/>
              </a:spcBef>
            </a:pPr>
            <a:br>
              <a:rPr lang="en-US" sz="1500" b="1" dirty="0">
                <a:solidFill>
                  <a:schemeClr val="accent6">
                    <a:lumMod val="50000"/>
                  </a:schemeClr>
                </a:solidFill>
              </a:rPr>
            </a:br>
            <a:r>
              <a:rPr lang="en-US" sz="1500" b="1" dirty="0">
                <a:solidFill>
                  <a:schemeClr val="accent6">
                    <a:lumMod val="50000"/>
                  </a:schemeClr>
                </a:solidFill>
              </a:rPr>
              <a:t>Windows Server + RDS</a:t>
            </a:r>
            <a:endParaRPr lang="ru-RU"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Windows </a:t>
            </a:r>
            <a:r>
              <a:rPr lang="en-US" sz="1500" b="1" dirty="0" err="1">
                <a:solidFill>
                  <a:schemeClr val="accent6">
                    <a:lumMod val="50000"/>
                  </a:schemeClr>
                </a:solidFill>
              </a:rPr>
              <a:t>MultiPoint</a:t>
            </a:r>
            <a:r>
              <a:rPr lang="en-US" sz="1500" b="1" dirty="0">
                <a:solidFill>
                  <a:schemeClr val="accent6">
                    <a:lumMod val="50000"/>
                  </a:schemeClr>
                </a:solidFill>
              </a:rPr>
              <a:t> Server</a:t>
            </a:r>
            <a:endParaRPr lang="ru-RU"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System Center</a:t>
            </a:r>
            <a:endParaRPr lang="ru-RU"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SQL Server </a:t>
            </a:r>
            <a:endParaRPr lang="ru-RU"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Skype for business, Exchange Server, SharePoint Server</a:t>
            </a:r>
            <a:endParaRPr lang="en-US"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Project Pro</a:t>
            </a:r>
            <a:endParaRPr lang="ru-RU" sz="1500" b="1" dirty="0">
              <a:solidFill>
                <a:schemeClr val="accent6">
                  <a:lumMod val="50000"/>
                </a:schemeClr>
              </a:solidFill>
            </a:endParaRPr>
          </a:p>
          <a:p>
            <a:pPr marL="346075" indent="-5080">
              <a:spcBef>
                <a:spcPts val="600"/>
              </a:spcBef>
            </a:pPr>
            <a:r>
              <a:rPr lang="en-US" sz="1500" b="1" dirty="0">
                <a:solidFill>
                  <a:schemeClr val="accent6">
                    <a:lumMod val="50000"/>
                  </a:schemeClr>
                </a:solidFill>
              </a:rPr>
              <a:t>Visio Pro </a:t>
            </a:r>
            <a:endParaRPr lang="ru-RU" sz="1500" dirty="0">
              <a:solidFill>
                <a:schemeClr val="accent6">
                  <a:lumMod val="50000"/>
                </a:schemeClr>
              </a:solidFill>
            </a:endParaRPr>
          </a:p>
          <a:p>
            <a:pPr marL="346075" indent="-5080">
              <a:spcBef>
                <a:spcPts val="600"/>
              </a:spcBef>
            </a:pPr>
            <a:r>
              <a:rPr lang="en-US" sz="1500" b="1" dirty="0">
                <a:solidFill>
                  <a:schemeClr val="accent6">
                    <a:lumMod val="50000"/>
                  </a:schemeClr>
                </a:solidFill>
              </a:rPr>
              <a:t>IT Academy</a:t>
            </a:r>
            <a:endParaRPr lang="ru-RU" sz="1500" b="1" dirty="0">
              <a:solidFill>
                <a:schemeClr val="accent6">
                  <a:lumMod val="50000"/>
                </a:schemeClr>
              </a:solidFill>
            </a:endParaRPr>
          </a:p>
          <a:p>
            <a:pPr marL="346075" indent="-5080">
              <a:spcBef>
                <a:spcPts val="600"/>
              </a:spcBef>
            </a:pPr>
            <a:endParaRPr lang="en-US" sz="1500" b="1" dirty="0">
              <a:solidFill>
                <a:schemeClr val="accent6">
                  <a:lumMod val="50000"/>
                </a:schemeClr>
              </a:solidFill>
            </a:endParaRPr>
          </a:p>
        </p:txBody>
      </p:sp>
      <p:sp>
        <p:nvSpPr>
          <p:cNvPr id="31" name="TextBox 30"/>
          <p:cNvSpPr txBox="1"/>
          <p:nvPr/>
        </p:nvSpPr>
        <p:spPr>
          <a:xfrm>
            <a:off x="5281206" y="884865"/>
            <a:ext cx="3173292" cy="738664"/>
          </a:xfrm>
          <a:prstGeom prst="rect">
            <a:avLst/>
          </a:prstGeom>
          <a:noFill/>
        </p:spPr>
        <p:txBody>
          <a:bodyPr wrap="square" lIns="0" tIns="0" rIns="0" bIns="0" rtlCol="0">
            <a:spAutoFit/>
          </a:bodyPr>
          <a:lstStyle/>
          <a:p>
            <a:r>
              <a:rPr lang="az-Cyrl-AZ" sz="2400" dirty="0">
                <a:solidFill>
                  <a:schemeClr val="accent6">
                    <a:lumMod val="50000"/>
                  </a:schemeClr>
                </a:solidFill>
              </a:rPr>
              <a:t>Дополнительные продукты</a:t>
            </a:r>
            <a:endParaRPr lang="en-US" sz="2400" dirty="0">
              <a:solidFill>
                <a:schemeClr val="accent6">
                  <a:lumMod val="50000"/>
                </a:schemeClr>
              </a:solidFill>
            </a:endParaRPr>
          </a:p>
        </p:txBody>
      </p:sp>
      <p:sp>
        <p:nvSpPr>
          <p:cNvPr id="20" name="Oval 27"/>
          <p:cNvSpPr/>
          <p:nvPr/>
        </p:nvSpPr>
        <p:spPr bwMode="auto">
          <a:xfrm>
            <a:off x="528947" y="4930511"/>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21" name="Oval 24"/>
          <p:cNvSpPr/>
          <p:nvPr/>
        </p:nvSpPr>
        <p:spPr bwMode="auto">
          <a:xfrm>
            <a:off x="528946" y="2062785"/>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26" name="Oval 24"/>
          <p:cNvSpPr/>
          <p:nvPr/>
        </p:nvSpPr>
        <p:spPr bwMode="auto">
          <a:xfrm>
            <a:off x="533945" y="2769439"/>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27" name="Oval 28"/>
          <p:cNvSpPr/>
          <p:nvPr/>
        </p:nvSpPr>
        <p:spPr bwMode="auto">
          <a:xfrm>
            <a:off x="4743815" y="2245518"/>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0" name="Oval 28"/>
          <p:cNvSpPr/>
          <p:nvPr/>
        </p:nvSpPr>
        <p:spPr bwMode="auto">
          <a:xfrm>
            <a:off x="4743815" y="2559719"/>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2" name="Oval 28"/>
          <p:cNvSpPr/>
          <p:nvPr/>
        </p:nvSpPr>
        <p:spPr bwMode="auto">
          <a:xfrm>
            <a:off x="4743815" y="2843535"/>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3" name="Oval 28"/>
          <p:cNvSpPr/>
          <p:nvPr/>
        </p:nvSpPr>
        <p:spPr bwMode="auto">
          <a:xfrm>
            <a:off x="4743815" y="3158924"/>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4" name="Oval 28"/>
          <p:cNvSpPr/>
          <p:nvPr/>
        </p:nvSpPr>
        <p:spPr bwMode="auto">
          <a:xfrm>
            <a:off x="4743815" y="3664249"/>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5" name="Oval 28"/>
          <p:cNvSpPr/>
          <p:nvPr/>
        </p:nvSpPr>
        <p:spPr bwMode="auto">
          <a:xfrm>
            <a:off x="4743815" y="3985291"/>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6" name="Oval 28"/>
          <p:cNvSpPr/>
          <p:nvPr/>
        </p:nvSpPr>
        <p:spPr bwMode="auto">
          <a:xfrm>
            <a:off x="4743815" y="4303144"/>
            <a:ext cx="164253" cy="164253"/>
          </a:xfrm>
          <a:prstGeom prst="ellipse">
            <a:avLst/>
          </a:prstGeom>
          <a:ln>
            <a:solidFill>
              <a:schemeClr val="bg2"/>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lstStyle/>
          <a:p>
            <a:pPr algn="ctr" defTabSz="913765" fontAlgn="base">
              <a:spcBef>
                <a:spcPct val="0"/>
              </a:spcBef>
              <a:spcAft>
                <a:spcPct val="0"/>
              </a:spcAft>
            </a:pPr>
            <a:endParaRPr lang="en-US" dirty="0">
              <a:solidFill>
                <a:schemeClr val="accent6">
                  <a:lumMod val="50000"/>
                </a:schemeClr>
              </a:solidFill>
              <a:effectLst>
                <a:outerShdw blurRad="50800" dist="38100" algn="l" rotWithShape="0">
                  <a:prstClr val="black">
                    <a:alpha val="40000"/>
                  </a:prstClr>
                </a:outerShdw>
              </a:effectLst>
            </a:endParaRPr>
          </a:p>
        </p:txBody>
      </p:sp>
      <p:sp>
        <p:nvSpPr>
          <p:cNvPr id="37" name="TextBox 36"/>
          <p:cNvSpPr txBox="1"/>
          <p:nvPr/>
        </p:nvSpPr>
        <p:spPr>
          <a:xfrm>
            <a:off x="422276" y="5517888"/>
            <a:ext cx="6381749" cy="630942"/>
          </a:xfrm>
          <a:prstGeom prst="rect">
            <a:avLst/>
          </a:prstGeom>
          <a:noFill/>
        </p:spPr>
        <p:txBody>
          <a:bodyPr wrap="square" rtlCol="0">
            <a:spAutoFit/>
          </a:bodyPr>
          <a:lstStyle/>
          <a:p>
            <a:pPr lvl="0"/>
            <a:endParaRPr lang="en-US" sz="1500" dirty="0">
              <a:solidFill>
                <a:schemeClr val="tx1">
                  <a:lumMod val="75000"/>
                  <a:lumOff val="25000"/>
                </a:schemeClr>
              </a:solidFill>
            </a:endParaRPr>
          </a:p>
          <a:p>
            <a:pPr lvl="0"/>
            <a:r>
              <a:rPr lang="ru-RU" sz="2000" b="1" dirty="0">
                <a:solidFill>
                  <a:schemeClr val="accent6">
                    <a:lumMod val="75000"/>
                  </a:schemeClr>
                </a:solidFill>
                <a:latin typeface="Segoe UI"/>
                <a:ea typeface="ＭＳ Ｐゴシック"/>
              </a:rPr>
              <a:t>Минимальный заказ = 17 пакетов</a:t>
            </a:r>
            <a:endParaRPr lang="en-US" sz="1600" i="1" dirty="0" err="1">
              <a:effectLst>
                <a:outerShdw blurRad="38100" dist="38100" dir="2700000" algn="tl">
                  <a:srgbClr val="000000">
                    <a:alpha val="43137"/>
                  </a:srgbClr>
                </a:outerShdw>
              </a:effectLst>
            </a:endParaRPr>
          </a:p>
        </p:txBody>
      </p:sp>
      <p:pic>
        <p:nvPicPr>
          <p:cNvPr id="19" name="Picture 18" descr="book.png"/>
          <p:cNvPicPr>
            <a:picLocks noChangeAspect="1"/>
          </p:cNvPicPr>
          <p:nvPr/>
        </p:nvPicPr>
        <p:blipFill>
          <a:blip r:embed="rId2"/>
          <a:stretch>
            <a:fillRect/>
          </a:stretch>
        </p:blipFill>
        <p:spPr>
          <a:xfrm>
            <a:off x="5713071" y="4711142"/>
            <a:ext cx="2613788" cy="2019745"/>
          </a:xfrm>
          <a:prstGeom prst="rect">
            <a:avLst/>
          </a:prstGeom>
          <a:effectLst>
            <a:outerShdw blurRad="50800" dist="38100" dir="2700000" algn="tl" rotWithShape="0">
              <a:prstClr val="black">
                <a:alpha val="40000"/>
              </a:prstClr>
            </a:outerShdw>
          </a:effectLst>
        </p:spPr>
      </p:pic>
    </p:spTree>
  </p:cSld>
  <p:clrMapOvr>
    <a:masterClrMapping/>
  </p:clrMapOvr>
  <p:transition>
    <p:push dir="u"/>
  </p:transition>
</p:sld>
</file>

<file path=ppt/theme/theme1.xml><?xml version="1.0" encoding="utf-8"?>
<a:theme xmlns:a="http://schemas.openxmlformats.org/drawingml/2006/main" name="Industry_EDU_Full_v03">
  <a:themeElements>
    <a:clrScheme name="8-20212 Sara Bresee">
      <a:dk1>
        <a:srgbClr val="292929"/>
      </a:dk1>
      <a:lt1>
        <a:srgbClr val="FFFFFF"/>
      </a:lt1>
      <a:dk2>
        <a:srgbClr val="5C5A54"/>
      </a:dk2>
      <a:lt2>
        <a:srgbClr val="F0BB38"/>
      </a:lt2>
      <a:accent1>
        <a:srgbClr val="76BE5B"/>
      </a:accent1>
      <a:accent2>
        <a:srgbClr val="006025"/>
      </a:accent2>
      <a:accent3>
        <a:srgbClr val="E58E00"/>
      </a:accent3>
      <a:accent4>
        <a:srgbClr val="882708"/>
      </a:accent4>
      <a:accent5>
        <a:srgbClr val="5990CA"/>
      </a:accent5>
      <a:accent6>
        <a:srgbClr val="004278"/>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outerShdw blurRad="40005" dist="22860" dir="5400000" rotWithShape="0">
            <a:srgbClr val="000000">
              <a:alpha val="35000"/>
            </a:srgbClr>
          </a:outerShdw>
        </a:effectLst>
        <a:scene3d>
          <a:camera prst="orthographicFront">
            <a:rot lat="0" lon="0" rev="0"/>
          </a:camera>
          <a:lightRig rig="threePt" dir="tl">
            <a:rot lat="0" lon="0" rev="1200000"/>
          </a:lightRig>
        </a:scene3d>
        <a:sp3d>
          <a:bevelT w="63500" h="25400"/>
        </a:sp3d>
      </a:spPr>
      <a:bodyPr vert="horz" wrap="square" lIns="91436" tIns="45718" rIns="91436" bIns="45718" numCol="1" rtlCol="0" anchor="ctr" anchorCtr="0" compatLnSpc="1"/>
      <a:lstStyle>
        <a:defPPr algn="ctr" defTabSz="913765"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ustry EDU Full-Blue">
  <a:themeElements>
    <a:clrScheme name="8-20212 Sara Bresee">
      <a:dk1>
        <a:srgbClr val="292929"/>
      </a:dk1>
      <a:lt1>
        <a:srgbClr val="FFFFFF"/>
      </a:lt1>
      <a:dk2>
        <a:srgbClr val="5C5A54"/>
      </a:dk2>
      <a:lt2>
        <a:srgbClr val="F0BB38"/>
      </a:lt2>
      <a:accent1>
        <a:srgbClr val="76BE5B"/>
      </a:accent1>
      <a:accent2>
        <a:srgbClr val="006025"/>
      </a:accent2>
      <a:accent3>
        <a:srgbClr val="E58E00"/>
      </a:accent3>
      <a:accent4>
        <a:srgbClr val="882708"/>
      </a:accent4>
      <a:accent5>
        <a:srgbClr val="5990CA"/>
      </a:accent5>
      <a:accent6>
        <a:srgbClr val="004278"/>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outerShdw blurRad="40005" dist="22860" dir="5400000" rotWithShape="0">
            <a:srgbClr val="000000">
              <a:alpha val="35000"/>
            </a:srgbClr>
          </a:outerShdw>
        </a:effectLst>
        <a:scene3d>
          <a:camera prst="orthographicFront">
            <a:rot lat="0" lon="0" rev="0"/>
          </a:camera>
          <a:lightRig rig="threePt" dir="tl">
            <a:rot lat="0" lon="0" rev="1200000"/>
          </a:lightRig>
        </a:scene3d>
        <a:sp3d>
          <a:bevelT w="63500" h="25400"/>
        </a:sp3d>
      </a:spPr>
      <a:bodyPr vert="horz" wrap="square" lIns="91436" tIns="45718" rIns="91436" bIns="45718" numCol="1" rtlCol="0" anchor="ctr" anchorCtr="0" compatLnSpc="1"/>
      <a:lstStyle>
        <a:defPPr algn="ctr" defTabSz="913765"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with Consolas font for code slides">
  <a:themeElements>
    <a:clrScheme name="Yellow Template-Template">
      <a:dk1>
        <a:srgbClr val="292929"/>
      </a:dk1>
      <a:lt1>
        <a:srgbClr val="FFFFFF"/>
      </a:lt1>
      <a:dk2>
        <a:srgbClr val="5C5A54"/>
      </a:dk2>
      <a:lt2>
        <a:srgbClr val="F0BB38"/>
      </a:lt2>
      <a:accent1>
        <a:srgbClr val="8993F3"/>
      </a:accent1>
      <a:accent2>
        <a:srgbClr val="DF8045"/>
      </a:accent2>
      <a:accent3>
        <a:srgbClr val="3C8EE8"/>
      </a:accent3>
      <a:accent4>
        <a:srgbClr val="699F37"/>
      </a:accent4>
      <a:accent5>
        <a:srgbClr val="969696"/>
      </a:accent5>
      <a:accent6>
        <a:srgbClr val="9D7C39"/>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lstStyle>
        <a:defPPr marL="0" marR="0" indent="0" algn="ctr" defTabSz="1096645" rtl="0" eaLnBrk="1" fontAlgn="base" latinLnBrk="0" hangingPunct="1">
          <a:lnSpc>
            <a:spcPct val="100000"/>
          </a:lnSpc>
          <a:spcBef>
            <a:spcPct val="0"/>
          </a:spcBef>
          <a:spcAft>
            <a:spcPct val="0"/>
          </a:spcAft>
          <a:buClrTx/>
          <a:buSzTx/>
          <a:buFontTx/>
          <a:buNone/>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with Consolas font for code slides">
  <a:themeElements>
    <a:clrScheme name="Yellow Template-Template">
      <a:dk1>
        <a:srgbClr val="292929"/>
      </a:dk1>
      <a:lt1>
        <a:srgbClr val="FFFFFF"/>
      </a:lt1>
      <a:dk2>
        <a:srgbClr val="5C5A54"/>
      </a:dk2>
      <a:lt2>
        <a:srgbClr val="F0BB38"/>
      </a:lt2>
      <a:accent1>
        <a:srgbClr val="8993F3"/>
      </a:accent1>
      <a:accent2>
        <a:srgbClr val="DF8045"/>
      </a:accent2>
      <a:accent3>
        <a:srgbClr val="3C8EE8"/>
      </a:accent3>
      <a:accent4>
        <a:srgbClr val="699F37"/>
      </a:accent4>
      <a:accent5>
        <a:srgbClr val="969696"/>
      </a:accent5>
      <a:accent6>
        <a:srgbClr val="9D7C39"/>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lstStyle>
        <a:defPPr marL="0" marR="0" indent="0" algn="ctr" defTabSz="1096645" rtl="0" eaLnBrk="1" fontAlgn="base" latinLnBrk="0" hangingPunct="1">
          <a:lnSpc>
            <a:spcPct val="100000"/>
          </a:lnSpc>
          <a:spcBef>
            <a:spcPct val="0"/>
          </a:spcBef>
          <a:spcAft>
            <a:spcPct val="0"/>
          </a:spcAft>
          <a:buClrTx/>
          <a:buSzTx/>
          <a:buFontTx/>
          <a:buNone/>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Industry_EDU_Full_v03</Template>
  <TotalTime>0</TotalTime>
  <Words>10164</Words>
  <Application>WPS Presentation</Application>
  <PresentationFormat>On-screen Show (4:3)</PresentationFormat>
  <Paragraphs>357</Paragraphs>
  <Slides>23</Slides>
  <Notes>18</Notes>
  <HiddenSlides>0</HiddenSlides>
  <MMClips>0</MMClips>
  <ScaleCrop>false</ScaleCrop>
  <HeadingPairs>
    <vt:vector size="4" baseType="variant">
      <vt:variant>
        <vt:lpstr>主题</vt:lpstr>
      </vt:variant>
      <vt:variant>
        <vt:i4>4</vt:i4>
      </vt:variant>
      <vt:variant>
        <vt:lpstr>幻灯片标题</vt:lpstr>
      </vt:variant>
      <vt:variant>
        <vt:i4>23</vt:i4>
      </vt:variant>
    </vt:vector>
  </HeadingPairs>
  <TitlesOfParts>
    <vt:vector size="27" baseType="lpstr">
      <vt:lpstr>Industry_EDU_Full_v03</vt:lpstr>
      <vt:lpstr>Industry EDU Full-Blue</vt:lpstr>
      <vt:lpstr>White with Consolas font for code slides</vt:lpstr>
      <vt:lpstr>1_White with Consolas font for code slides</vt:lpstr>
      <vt:lpstr>PowerPoint 演示文稿</vt:lpstr>
      <vt:lpstr>PowerPoint 演示文稿</vt:lpstr>
      <vt:lpstr>Варианты лицензирования для академических заказчиков</vt:lpstr>
      <vt:lpstr>Что такое «Первая помощь»?</vt:lpstr>
      <vt:lpstr>Подписка «Первая помощь»</vt:lpstr>
      <vt:lpstr>Что значит весь «парк ПК»</vt:lpstr>
      <vt:lpstr>Базовая операционная система</vt:lpstr>
      <vt:lpstr>Базовая операционная система</vt:lpstr>
      <vt:lpstr>Доступные продукты</vt:lpstr>
      <vt:lpstr>Основные преимущества </vt:lpstr>
      <vt:lpstr>PowerPoint 演示文稿</vt:lpstr>
      <vt:lpstr>Сервисы Office 365, предоставляемые бесплатно для образовательных учреждений</vt:lpstr>
      <vt:lpstr>Сервисы  Microsoft для образования</vt:lpstr>
      <vt:lpstr>PowerPoint 演示文稿</vt:lpstr>
      <vt:lpstr>PowerPoint 演示文稿</vt:lpstr>
      <vt:lpstr>  Цифровая трансформация в образовании: </vt:lpstr>
      <vt:lpstr>PowerPoint 演示文稿</vt:lpstr>
      <vt:lpstr>РЕФОРМАТИКА - комплексное предложение</vt:lpstr>
      <vt:lpstr>Материалы «Реформатики»: http://aka.ms/reformatika </vt:lpstr>
      <vt:lpstr>РЕФОРМАТИКА: учебно-методическое обеспечение </vt:lpstr>
      <vt:lpstr>РЕФОРМАТИКА: мини-курсы с выдачей сертификата</vt:lpstr>
      <vt:lpstr>Программа Microsoft Showcase Schools: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2</cp:revision>
  <dcterms:created xsi:type="dcterms:W3CDTF">2010-05-05T21:35:00Z</dcterms:created>
  <dcterms:modified xsi:type="dcterms:W3CDTF">2016-12-14T06:32:26Z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0x01010095CD4C7E66ACAC4997CD3AFF38302A59</vt:lpwstr>
  </property>
  <property fmtid="{D5CDD505-2E9C-101B-9397-08002B2CF9AE}" pid="3" name="KSOProductBuildVer">
    <vt:lpwstr>1049-10.1.0.5671</vt:lpwstr>
  </property>
</Properties>
</file>