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8" r:id="rId3"/>
    <p:sldId id="262" r:id="rId4"/>
    <p:sldId id="264" r:id="rId5"/>
    <p:sldId id="274" r:id="rId6"/>
    <p:sldId id="275" r:id="rId7"/>
    <p:sldId id="267" r:id="rId8"/>
    <p:sldId id="277" r:id="rId9"/>
    <p:sldId id="285" r:id="rId10"/>
    <p:sldId id="265" r:id="rId11"/>
    <p:sldId id="282" r:id="rId12"/>
    <p:sldId id="283" r:id="rId13"/>
    <p:sldId id="284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7B117-A800-4623-84BB-92AE24FF34D8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162F9-3B97-4F57-84D8-41A55E17C0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71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3367FE6-E742-4B70-A4C0-539A2FD05B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A9BB85E-EA3E-4EDC-8E44-EFC705E727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17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8FD1F66-8F88-486F-9488-291BAAF3F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990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AB679D5-A37E-46F3-8934-73DE27DC93DA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C0CB099-8719-4491-A534-8541B30A6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34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79332FF-FB31-4BF9-B25D-4F7042F7DBBB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305E368-2987-4007-985A-DBB83BF95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916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C18536F-E722-459E-B5C1-F2F855CF4EBA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1DCB1FA-C11F-4792-90AC-B0612F84E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6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599AEA6-6CCE-4E78-9E55-B951AB8FCEC8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5211942-E36C-4B59-A022-329FDD824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96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01ABDDC-5453-4517-90B6-AC267A6EA567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410D5B7-493E-4A84-A847-71EF276A9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233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8C63EBF-23E5-4970-8CDF-808A27E71274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5F5F6DD-F8B1-438C-AE90-341ECD837D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334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4016A74-4862-409B-B746-473F6518DEC5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093ABEB-5DE8-4249-A064-6DDA4444DA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645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A232BAE-7B65-4AFA-8CDE-EC4D4DFD507D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5A53BCB-6144-478A-90CE-F23687346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61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6EA6FB9-5471-4051-9EB8-2691D0180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016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1989BA6-3591-411E-9379-E1EF3BBB1080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2E509FA-C622-4539-8B78-3C03B1724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03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FE70BA3-004F-491E-A2BA-F2D8AF8B7739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7EF7364-7037-4A85-95AD-8F9646614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827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161E5FD-7A32-4D11-AAE3-F25EB7A45DFE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F4BB8C1-57B9-4C8E-9098-FA36D97B4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1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75CA056-2667-4D44-BFC5-07B8028B3F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4DE0AC5-B06C-4ABC-951C-C44BCEC57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70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D34080F-1688-480C-999B-5C9B9A0D3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76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02B230E-49B4-410A-B89A-5F4CBC34B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6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32473F4-A38E-406E-BC4B-87DBFED93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1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DC86791-AA1A-4F2E-83F0-363EA5B46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0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8E52FAD-427B-46F6-89AE-F840963EE5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10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16FB78-E141-4386-B10A-555B3A3D547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3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4341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814C639-995B-4A8D-958B-8B7F1FB2BB52}" type="datetimeFigureOut">
              <a:rPr lang="ru-RU"/>
              <a:pPr>
                <a:defRPr/>
              </a:pPr>
              <a:t>27.10.2016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5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Заголовок 3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7772400" cy="1470025"/>
          </a:xfrm>
        </p:spPr>
        <p:txBody>
          <a:bodyPr/>
          <a:lstStyle/>
          <a:p>
            <a:pPr eaLnBrk="1" hangingPunct="1"/>
            <a:r>
              <a:rPr lang="ru-RU" sz="2400" b="1" kern="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400" b="1" kern="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kern="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400" b="1" kern="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kern="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</a:t>
            </a:r>
            <a:r>
              <a:rPr lang="ru-RU" sz="2800" b="1" kern="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иагностика детей с использованием выполнения заданий по тетрадям программы «Солнечные ступеньки»</a:t>
            </a:r>
            <a:r>
              <a:rPr lang="ru-RU" sz="2400" b="1" kern="0" dirty="0">
                <a:solidFill>
                  <a:srgbClr val="002060"/>
                </a:solidFill>
                <a:latin typeface="Arial" pitchFamily="34" charset="0"/>
                <a:ea typeface="SimSun"/>
                <a:cs typeface="Arial" pitchFamily="34" charset="0"/>
              </a:rPr>
              <a:t/>
            </a:r>
            <a:br>
              <a:rPr lang="ru-RU" sz="2400" b="1" kern="0" dirty="0">
                <a:solidFill>
                  <a:srgbClr val="002060"/>
                </a:solidFill>
                <a:latin typeface="Arial" pitchFamily="34" charset="0"/>
                <a:ea typeface="SimSun"/>
                <a:cs typeface="Arial" pitchFamily="34" charset="0"/>
              </a:rPr>
            </a:br>
            <a:endParaRPr lang="ru-RU" dirty="0" smtClean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87824" y="4437112"/>
            <a:ext cx="532068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Т.И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Шатунова, преподаватель кафедры дошкольного и начального общего образования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4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Примеры диагностических заданий</a:t>
            </a:r>
            <a:b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6-7л.)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lvl="0" indent="0">
              <a:buNone/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Базовый </a:t>
            </a: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уровень            Повышенный уровень</a:t>
            </a:r>
          </a:p>
          <a:p>
            <a:endParaRPr lang="ru-RU" dirty="0"/>
          </a:p>
        </p:txBody>
      </p:sp>
      <p:pic>
        <p:nvPicPr>
          <p:cNvPr id="5122" name="Picture 2" descr="C:\Users\Werwolf\Desktop\7 лет\CCI23042015_00002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/>
          <a:stretch/>
        </p:blipFill>
        <p:spPr bwMode="auto">
          <a:xfrm>
            <a:off x="4714876" y="1844824"/>
            <a:ext cx="414340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CI22052015_00001.bmp"/>
          <p:cNvPicPr>
            <a:picLocks noChangeAspect="1"/>
          </p:cNvPicPr>
          <p:nvPr/>
        </p:nvPicPr>
        <p:blipFill rotWithShape="1">
          <a:blip r:embed="rId3" cstate="print"/>
          <a:srcRect t="8874"/>
          <a:stretch/>
        </p:blipFill>
        <p:spPr>
          <a:xfrm>
            <a:off x="452309" y="1844824"/>
            <a:ext cx="404061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0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Примеры диагностических заданий</a:t>
            </a:r>
            <a:b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6-7л.)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67544" y="1196753"/>
            <a:ext cx="4029844" cy="360039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Базовый уровень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788024" y="1268761"/>
            <a:ext cx="3898776" cy="360039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Повышенный уровень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Werwolf\Desktop\7 лет\CCI23042015_00003.bmp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3" t="8138"/>
          <a:stretch/>
        </p:blipFill>
        <p:spPr bwMode="auto">
          <a:xfrm>
            <a:off x="4681728" y="1628800"/>
            <a:ext cx="4160468" cy="51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Содержимое 12" descr="CCI22052015_00003.bmp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742" t="8609"/>
          <a:stretch/>
        </p:blipFill>
        <p:spPr>
          <a:xfrm>
            <a:off x="395536" y="1556792"/>
            <a:ext cx="4051238" cy="5230364"/>
          </a:xfrm>
        </p:spPr>
      </p:pic>
    </p:spTree>
    <p:extLst>
      <p:ext uri="{BB962C8B-B14F-4D97-AF65-F5344CB8AC3E}">
        <p14:creationId xmlns:p14="http://schemas.microsoft.com/office/powerpoint/2010/main" val="40273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Примеры диагностических заданий</a:t>
            </a:r>
            <a:b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6-7л.)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4040188" cy="381719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Базовый уровень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268760"/>
            <a:ext cx="4041775" cy="309711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Повышенный уровень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Werwolf\Desktop\7 лет\CCI23042015_00004.bmp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6690"/>
          <a:stretch/>
        </p:blipFill>
        <p:spPr bwMode="auto">
          <a:xfrm>
            <a:off x="4645152" y="1556792"/>
            <a:ext cx="432095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10" descr="CCI22052015_00002.bmp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-1735" t="8068" r="1"/>
          <a:stretch/>
        </p:blipFill>
        <p:spPr>
          <a:xfrm>
            <a:off x="251520" y="1628800"/>
            <a:ext cx="4207954" cy="5207488"/>
          </a:xfrm>
        </p:spPr>
      </p:pic>
    </p:spTree>
    <p:extLst>
      <p:ext uri="{BB962C8B-B14F-4D97-AF65-F5344CB8AC3E}">
        <p14:creationId xmlns:p14="http://schemas.microsoft.com/office/powerpoint/2010/main" val="3516525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755576" y="1484784"/>
            <a:ext cx="8026659" cy="1500187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5400" b="1" dirty="0">
                <a:solidFill>
                  <a:srgbClr val="FF0000"/>
                </a:solidFill>
              </a:rPr>
              <a:t>Приглашаем </a:t>
            </a:r>
            <a:endParaRPr lang="en-US" sz="5400" b="1" dirty="0">
              <a:solidFill>
                <a:srgbClr val="FF0000"/>
              </a:solidFill>
            </a:endParaRPr>
          </a:p>
          <a:p>
            <a:pPr marL="0" lvl="0" indent="0" algn="ctr">
              <a:buNone/>
            </a:pPr>
            <a:r>
              <a:rPr lang="ru-RU" sz="5400" b="1" dirty="0">
                <a:solidFill>
                  <a:srgbClr val="FF0000"/>
                </a:solidFill>
              </a:rPr>
              <a:t>к сотрудничеству</a:t>
            </a:r>
            <a:r>
              <a:rPr lang="en-US" sz="5400" b="1" dirty="0">
                <a:solidFill>
                  <a:srgbClr val="FF0000"/>
                </a:solidFill>
              </a:rPr>
              <a:t>!</a:t>
            </a:r>
            <a:endParaRPr lang="ru-RU" sz="5400" b="1" dirty="0">
              <a:solidFill>
                <a:srgbClr val="FF0000"/>
              </a:solidFill>
            </a:endParaRPr>
          </a:p>
          <a:p>
            <a:pPr marL="0" lvl="0" indent="0" algn="ctr">
              <a:buNone/>
            </a:pPr>
            <a:r>
              <a:rPr lang="ru-RU" sz="4400" b="1" dirty="0">
                <a:solidFill>
                  <a:srgbClr val="FF0000"/>
                </a:solidFill>
              </a:rPr>
              <a:t>Контакты: 8-912-826-28-01</a:t>
            </a:r>
          </a:p>
          <a:p>
            <a:pPr marL="0" lv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www.sskirov.ru</a:t>
            </a:r>
            <a:endParaRPr lang="ru-RU" sz="4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3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Отличительная особенность </a:t>
            </a:r>
            <a:r>
              <a:rPr lang="ru-RU" sz="28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программы «Солнечные ступеньки» </a:t>
            </a:r>
            <a:endParaRPr lang="ru-RU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450215" algn="just" eaLnBrk="1" hangingPunct="1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предусматривает проведение </a:t>
            </a:r>
            <a:r>
              <a:rPr lang="ru-RU" sz="2400" dirty="0" err="1" smtClean="0">
                <a:solidFill>
                  <a:srgbClr val="00000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педаго-гической</a:t>
            </a:r>
            <a:r>
              <a:rPr lang="ru-RU" sz="2400" dirty="0" smtClean="0">
                <a:solidFill>
                  <a:srgbClr val="00000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>
                <a:solidFill>
                  <a:srgbClr val="00000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диагностики, разработаны комплекты диагностических материалов </a:t>
            </a:r>
            <a:r>
              <a:rPr lang="ru-RU" sz="2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«Ступеньки успеха»</a:t>
            </a:r>
            <a:r>
              <a:rPr lang="ru-RU" sz="2400" dirty="0">
                <a:solidFill>
                  <a:srgbClr val="3A566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2-х частях для  каждого возрастного периода</a:t>
            </a:r>
          </a:p>
          <a:p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348803"/>
            <a:ext cx="2815612" cy="339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11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Примеры диагностических заданий</a:t>
            </a:r>
            <a:b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(3-4 </a:t>
            </a: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</a:t>
            </a:r>
            <a:r>
              <a:rPr lang="en-US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sz="28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Werwolf\Desktop\Т.И\РИС 1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7097" r="1"/>
          <a:stretch/>
        </p:blipFill>
        <p:spPr bwMode="auto">
          <a:xfrm>
            <a:off x="237744" y="1268759"/>
            <a:ext cx="4262248" cy="54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erwolf\Desktop\Т.И\РИС 2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/>
          <a:stretch/>
        </p:blipFill>
        <p:spPr bwMode="auto">
          <a:xfrm>
            <a:off x="4572000" y="1268760"/>
            <a:ext cx="4427984" cy="55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11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Примеры диагностических заданий</a:t>
            </a:r>
            <a:b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3-4 </a:t>
            </a:r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</a:t>
            </a:r>
            <a:r>
              <a:rPr lang="en-US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dirty="0"/>
          </a:p>
        </p:txBody>
      </p:sp>
      <p:pic>
        <p:nvPicPr>
          <p:cNvPr id="2051" name="Picture 3" descr="C:\Users\Werwolf\Desktop\Т.И\РИС 4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6"/>
          <a:stretch/>
        </p:blipFill>
        <p:spPr bwMode="auto">
          <a:xfrm>
            <a:off x="4716016" y="1340768"/>
            <a:ext cx="4263207" cy="538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176464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83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Примеры диагностических заданий</a:t>
            </a:r>
            <a:b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(4</a:t>
            </a:r>
            <a:r>
              <a:rPr lang="en-US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r>
              <a:rPr lang="en-US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л.</a:t>
            </a:r>
            <a:r>
              <a:rPr lang="en-US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dirty="0"/>
          </a:p>
        </p:txBody>
      </p:sp>
      <p:pic>
        <p:nvPicPr>
          <p:cNvPr id="4098" name="Picture 2" descr="C:\Users\Werwolf\Desktop\Т.И\РИС 7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" t="6953"/>
          <a:stretch/>
        </p:blipFill>
        <p:spPr bwMode="auto">
          <a:xfrm>
            <a:off x="301752" y="1268760"/>
            <a:ext cx="427024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Werwolf\Desktop\Т.И\РИС 8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"/>
          <a:stretch/>
        </p:blipFill>
        <p:spPr bwMode="auto">
          <a:xfrm>
            <a:off x="4716016" y="1268760"/>
            <a:ext cx="432048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5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Примеры диагностических заданий</a:t>
            </a:r>
            <a:b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(4-5 </a:t>
            </a:r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</a:t>
            </a: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.)</a:t>
            </a:r>
            <a:endParaRPr lang="ru-RU" dirty="0"/>
          </a:p>
        </p:txBody>
      </p:sp>
      <p:pic>
        <p:nvPicPr>
          <p:cNvPr id="3075" name="Picture 3" descr="C:\Users\Werwolf\Desktop\Т.И\РИС 6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/>
          <a:stretch/>
        </p:blipFill>
        <p:spPr bwMode="auto">
          <a:xfrm>
            <a:off x="4716016" y="1268760"/>
            <a:ext cx="4281685" cy="546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104456" cy="544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24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Примеры диагностических заданий</a:t>
            </a:r>
            <a:b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5-6л.)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" t="8157"/>
          <a:stretch/>
        </p:blipFill>
        <p:spPr bwMode="auto">
          <a:xfrm>
            <a:off x="323528" y="1340768"/>
            <a:ext cx="401912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"/>
          <a:stretch/>
        </p:blipFill>
        <p:spPr bwMode="auto">
          <a:xfrm>
            <a:off x="4571206" y="1340768"/>
            <a:ext cx="430371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45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Примеры диагностических заданий</a:t>
            </a:r>
            <a:b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5-6л.)</a:t>
            </a:r>
            <a:endParaRPr lang="ru-RU" dirty="0"/>
          </a:p>
        </p:txBody>
      </p:sp>
      <p:pic>
        <p:nvPicPr>
          <p:cNvPr id="3074" name="Picture 2" descr="C:\Users\Werwolf\Desktop\Папка 1\р.5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" t="8563"/>
          <a:stretch/>
        </p:blipFill>
        <p:spPr bwMode="auto">
          <a:xfrm>
            <a:off x="301752" y="1268760"/>
            <a:ext cx="427024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322763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05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Особенности формирования и оценки познавательных </a:t>
            </a:r>
            <a:r>
              <a:rPr lang="ru-RU" sz="2800" b="1" kern="12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действий (6-7л.)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   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Базовый уровень            Повышенный уровень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7"/>
            <a:ext cx="4127500" cy="50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7"/>
            <a:ext cx="4176713" cy="506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827955"/>
      </p:ext>
    </p:extLst>
  </p:cSld>
  <p:clrMapOvr>
    <a:masterClrMapping/>
  </p:clrMapOvr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101</Words>
  <Application>Microsoft Office PowerPoint</Application>
  <PresentationFormat>Экран (4:3)</PresentationFormat>
  <Paragraphs>24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День Победы_06</vt:lpstr>
      <vt:lpstr>3_Тема Office</vt:lpstr>
      <vt:lpstr>  Диагностика детей с использованием выполнения заданий по тетрадям программы «Солнечные ступеньки» </vt:lpstr>
      <vt:lpstr>Отличительная особенность программы «Солнечные ступеньки» </vt:lpstr>
      <vt:lpstr>Примеры диагностических заданий (3-4 г.)</vt:lpstr>
      <vt:lpstr>Примеры диагностических заданий (3-4 г.)</vt:lpstr>
      <vt:lpstr>Примеры диагностических заданий (4-5 л.)</vt:lpstr>
      <vt:lpstr>Примеры диагностических заданий (4-5 л.)</vt:lpstr>
      <vt:lpstr>Примеры диагностических заданий (5-6л.)</vt:lpstr>
      <vt:lpstr>Примеры диагностических заданий (5-6л.)</vt:lpstr>
      <vt:lpstr>Особенности формирования и оценки познавательных действий (6-7л.)</vt:lpstr>
      <vt:lpstr>Примеры диагностических заданий (6-7л.)</vt:lpstr>
      <vt:lpstr> Примеры диагностических заданий (6-7л.)</vt:lpstr>
      <vt:lpstr>Примеры диагностических заданий (6-7л.)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Werwolf</dc:creator>
  <cp:lastModifiedBy>Werwolf</cp:lastModifiedBy>
  <cp:revision>30</cp:revision>
  <dcterms:created xsi:type="dcterms:W3CDTF">2015-03-24T20:31:28Z</dcterms:created>
  <dcterms:modified xsi:type="dcterms:W3CDTF">2016-10-27T02:40:00Z</dcterms:modified>
</cp:coreProperties>
</file>