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62" r:id="rId4"/>
    <p:sldId id="265" r:id="rId5"/>
    <p:sldId id="266" r:id="rId6"/>
    <p:sldId id="272" r:id="rId7"/>
    <p:sldId id="267" r:id="rId8"/>
    <p:sldId id="268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7B5BEE-8D94-467F-AFA5-BB1A14DD7C51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CB9F32-06C2-484E-8496-70F7057E0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676456" cy="2088232"/>
          </a:xfrm>
        </p:spPr>
        <p:txBody>
          <a:bodyPr anchor="ctr">
            <a:no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 бюджетное  общеобразовательное  учреждение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«Средняя  общеобразовательная школа  № 45  им. А.П.Гайдара» 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Кирова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Немецкий – первый второй иностранный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4" descr="IMG_2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Рабочий стол\Новая папка\DSCN2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537598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1\Рабочий стол\Новая папка\DSCN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716798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Благодарим  за  внимание</a:t>
            </a:r>
            <a:endParaRPr lang="ru-RU" sz="3200" b="1" dirty="0"/>
          </a:p>
        </p:txBody>
      </p:sp>
      <p:pic>
        <p:nvPicPr>
          <p:cNvPr id="2050" name="Picture 2" descr="C:\Documents and Settings\1\Рабочий стол\Немецкий первый второй\DSCN2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Участники  проекта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5-е  классы  -  85 человек</a:t>
            </a:r>
          </a:p>
          <a:p>
            <a:pPr>
              <a:buNone/>
            </a:pPr>
            <a:r>
              <a:rPr lang="ru-RU" dirty="0" smtClean="0"/>
              <a:t>   7-е  классы   - 70 человек</a:t>
            </a:r>
            <a:endParaRPr lang="ru-RU" dirty="0"/>
          </a:p>
        </p:txBody>
      </p:sp>
      <p:pic>
        <p:nvPicPr>
          <p:cNvPr id="1027" name="Picture 3" descr="C:\Documents and Settings\1\Рабочий стол\Немецкий первый второй\DSCN2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708541" cy="353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Методические   материалы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1\Рабочий стол\Немецкий первый второй\DSCN2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1\Рабочий стол\Немецкий первый второй\DSCN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320480" cy="324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Новая папка\DSCN2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836712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1\Рабочий стол\Новая папка\DSCN2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92696"/>
            <a:ext cx="7056784" cy="529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1\Рабочий стол\Новая папка\DSCN2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Новая папка\DSCN2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13542" cy="439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Новая папка\DSCN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41479" cy="452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Рабочий стол\Новая папка\DSCN2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2" y="1484784"/>
            <a:ext cx="8169495" cy="459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19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Муниципальное  бюджетное  общеобразовательное  учреждение «Средняя  общеобразовательная школа  № 45  им. А.П.Гайдара»  города Кирова    Немецкий – первый второй иностранный  </vt:lpstr>
      <vt:lpstr>Участники  проекта</vt:lpstr>
      <vt:lpstr>Методические   материалы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Благодарим  за 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2017-10-08T17:49:35Z</dcterms:created>
  <dcterms:modified xsi:type="dcterms:W3CDTF">2017-12-10T19:56:51Z</dcterms:modified>
</cp:coreProperties>
</file>