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6" r:id="rId4"/>
    <p:sldId id="265" r:id="rId5"/>
    <p:sldId id="264" r:id="rId6"/>
    <p:sldId id="260" r:id="rId7"/>
    <p:sldId id="262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8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Учашиеся - 31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нравится</c:v>
                </c:pt>
                <c:pt idx="1">
                  <c:v>очень нравится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11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6a%20Ich%20sitze%20im%20Gr&#252;nen.avi" TargetMode="External"/><Relationship Id="rId2" Type="http://schemas.openxmlformats.org/officeDocument/2006/relationships/hyperlink" Target="6w%20Nenne%20Tiere.av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6&#1072;%20Memoryspiel.avi" TargetMode="External"/><Relationship Id="rId5" Type="http://schemas.openxmlformats.org/officeDocument/2006/relationships/hyperlink" Target="6w%20Der_Die_Das.avi" TargetMode="External"/><Relationship Id="rId4" Type="http://schemas.openxmlformats.org/officeDocument/2006/relationships/hyperlink" Target="6w%20Wo%20ist%20dein%20Platz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Arina_Aufgabe.AV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3886200" cy="1470025"/>
          </a:xfrm>
        </p:spPr>
        <p:txBody>
          <a:bodyPr/>
          <a:lstStyle/>
          <a:p>
            <a:r>
              <a:rPr lang="ru-RU" dirty="0" smtClean="0"/>
              <a:t>Гимназия №1 г. Кирово-Чепецк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6400800" cy="1600200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 немецкого языка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Ситникова Ольга Николаевна</a:t>
            </a:r>
          </a:p>
        </p:txBody>
      </p:sp>
      <p:pic>
        <p:nvPicPr>
          <p:cNvPr id="1026" name="Picture 2" descr="F:\Проект Первый второй иностранный\gi_erste_zweite_logo_rgb---368x1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-228600"/>
            <a:ext cx="2971800" cy="1112789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гимназия 1 кирово-чепец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860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Тебе нравится изучать немецкий язык?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74" name="AutoShape 6" descr="https://img-fotki.yandex.ru/get/402270/198282595.115/0_1a1e36_6c02d4b6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Рефлексия </a:t>
            </a:r>
            <a:endParaRPr lang="ru-RU" dirty="0"/>
          </a:p>
        </p:txBody>
      </p:sp>
      <p:pic>
        <p:nvPicPr>
          <p:cNvPr id="1026" name="Picture 2" descr="F:\Проект Первый второй иностранный\видеоконференция 12.12.2017\Изображение 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6894513" cy="53268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38400" y="19812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</a:t>
            </a:r>
            <a:endParaRPr lang="ru-RU" dirty="0"/>
          </a:p>
        </p:txBody>
      </p:sp>
      <p:pic>
        <p:nvPicPr>
          <p:cNvPr id="2050" name="Picture 2" descr="F:\Проект Первый второй иностранный\видеоконференция 12.12.2017\Изображение 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78592"/>
            <a:ext cx="7467600" cy="56416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67000" y="20574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Видеофрагменты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hlinkClick r:id="rId2" action="ppaction://hlinkfile"/>
              </a:rPr>
              <a:t>Покажи</a:t>
            </a:r>
            <a:r>
              <a:rPr lang="ru-RU" sz="3600" dirty="0" smtClean="0"/>
              <a:t> картинку и назови животное</a:t>
            </a:r>
          </a:p>
          <a:p>
            <a:pPr>
              <a:buNone/>
            </a:pPr>
            <a:r>
              <a:rPr lang="de-DE" sz="3600" dirty="0" smtClean="0">
                <a:hlinkClick r:id="rId3" action="ppaction://hlinkfile"/>
              </a:rPr>
              <a:t>Ich sitze </a:t>
            </a:r>
            <a:r>
              <a:rPr lang="de-DE" sz="3600" dirty="0" smtClean="0"/>
              <a:t>im Grünen und liebe …</a:t>
            </a:r>
          </a:p>
          <a:p>
            <a:pPr>
              <a:buNone/>
            </a:pPr>
            <a:r>
              <a:rPr lang="de-DE" sz="3600" dirty="0" smtClean="0">
                <a:hlinkClick r:id="rId4" action="ppaction://hlinkfile"/>
              </a:rPr>
              <a:t>Der Die Das</a:t>
            </a:r>
            <a:endParaRPr lang="de-DE" sz="3600" dirty="0" smtClean="0"/>
          </a:p>
          <a:p>
            <a:pPr>
              <a:buNone/>
            </a:pPr>
            <a:r>
              <a:rPr lang="de-DE" sz="3600" dirty="0" smtClean="0">
                <a:hlinkClick r:id="rId5" action="ppaction://hlinkfile"/>
              </a:rPr>
              <a:t>der die das</a:t>
            </a:r>
            <a:endParaRPr lang="de-DE" sz="3600" dirty="0" smtClean="0"/>
          </a:p>
          <a:p>
            <a:pPr>
              <a:buNone/>
            </a:pPr>
            <a:r>
              <a:rPr lang="de-DE" sz="3600" dirty="0" smtClean="0">
                <a:hlinkClick r:id="rId6" action="ppaction://hlinkfile"/>
              </a:rPr>
              <a:t>Memory- Spiel</a:t>
            </a:r>
            <a:endParaRPr lang="de-DE" sz="3600" dirty="0" smtClean="0"/>
          </a:p>
          <a:p>
            <a:pPr>
              <a:buNone/>
            </a:pPr>
            <a:r>
              <a:rPr lang="de-DE" sz="3600" dirty="0" smtClean="0"/>
              <a:t>Bingo</a:t>
            </a:r>
            <a:endParaRPr lang="ru-RU" sz="36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18434" name="AutoShape 2" descr="https://apf.mail.ru/cgi-bin/readmsg/IMG_3198.JPG?id=14907243050000000218%3B0%3B9&amp;x-email=sitnikovaon72%40mail.ru&amp;exif=1&amp;bs=6900&amp;bl=2585308&amp;ct=image%2Fjpeg&amp;cn=IMG_3198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Внеурочная деятельность: настольная игра «Путешествие по Германии»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7410" name="Picture 2" descr="F:\Проект Первый второй иностранный\Foto\IMG_20170925_130748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828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 smtClean="0"/>
              <a:t>Проект «Цифровой алфавит: Музыкальная Германия» </a:t>
            </a:r>
            <a:endParaRPr lang="ru-RU" sz="4400" dirty="0"/>
          </a:p>
        </p:txBody>
      </p:sp>
      <p:pic>
        <p:nvPicPr>
          <p:cNvPr id="2052" name="Picture 4" descr="Цифровой алфави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276600"/>
            <a:ext cx="1257300" cy="2539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роект Первый второй иностранный\Foto\IMG_4174.JPG"/>
          <p:cNvPicPr>
            <a:picLocks noChangeAspect="1" noChangeArrowheads="1"/>
          </p:cNvPicPr>
          <p:nvPr/>
        </p:nvPicPr>
        <p:blipFill>
          <a:blip r:embed="rId2" cstate="print"/>
          <a:srcRect l="10004" t="6548" r="4276" b="11960"/>
          <a:stretch>
            <a:fillRect/>
          </a:stretch>
        </p:blipFill>
        <p:spPr bwMode="auto">
          <a:xfrm>
            <a:off x="457200" y="4572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64</Words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Гимназия №1 г. Кирово-Чепецк</vt:lpstr>
      <vt:lpstr>Тебе нравится изучать немецкий язык?</vt:lpstr>
      <vt:lpstr>Рефлексия </vt:lpstr>
      <vt:lpstr>Рефлексия </vt:lpstr>
      <vt:lpstr>Видеофрагменты</vt:lpstr>
      <vt:lpstr>Внеурочная деятельность: настольная игра «Путешествие по Германии»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Гимназия №1 г. Кирово-Чепецк</dc:title>
  <cp:lastModifiedBy>Nastia</cp:lastModifiedBy>
  <cp:revision>26</cp:revision>
  <dcterms:modified xsi:type="dcterms:W3CDTF">2017-12-11T17:53:31Z</dcterms:modified>
</cp:coreProperties>
</file>