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550" r:id="rId2"/>
    <p:sldId id="551" r:id="rId3"/>
    <p:sldId id="552" r:id="rId4"/>
    <p:sldId id="553" r:id="rId5"/>
    <p:sldId id="554" r:id="rId6"/>
    <p:sldId id="556" r:id="rId7"/>
    <p:sldId id="557" r:id="rId8"/>
    <p:sldId id="558" r:id="rId9"/>
    <p:sldId id="559" r:id="rId10"/>
    <p:sldId id="555" r:id="rId11"/>
    <p:sldId id="560" r:id="rId12"/>
    <p:sldId id="561" r:id="rId13"/>
    <p:sldId id="593" r:id="rId14"/>
    <p:sldId id="564" r:id="rId15"/>
    <p:sldId id="565" r:id="rId16"/>
    <p:sldId id="566" r:id="rId17"/>
    <p:sldId id="567" r:id="rId18"/>
    <p:sldId id="591" r:id="rId19"/>
    <p:sldId id="568" r:id="rId20"/>
    <p:sldId id="569" r:id="rId21"/>
    <p:sldId id="570" r:id="rId22"/>
    <p:sldId id="571" r:id="rId23"/>
    <p:sldId id="587" r:id="rId24"/>
    <p:sldId id="588" r:id="rId25"/>
    <p:sldId id="572" r:id="rId26"/>
    <p:sldId id="589" r:id="rId27"/>
    <p:sldId id="590" r:id="rId28"/>
    <p:sldId id="574" r:id="rId29"/>
    <p:sldId id="575" r:id="rId30"/>
    <p:sldId id="576" r:id="rId31"/>
    <p:sldId id="585" r:id="rId32"/>
    <p:sldId id="594" r:id="rId33"/>
    <p:sldId id="597" r:id="rId34"/>
    <p:sldId id="598" r:id="rId35"/>
    <p:sldId id="580" r:id="rId36"/>
    <p:sldId id="599" r:id="rId37"/>
    <p:sldId id="596" r:id="rId38"/>
    <p:sldId id="577" r:id="rId39"/>
    <p:sldId id="595" r:id="rId40"/>
    <p:sldId id="584" r:id="rId41"/>
    <p:sldId id="583" r:id="rId42"/>
    <p:sldId id="586" r:id="rId43"/>
  </p:sldIdLst>
  <p:sldSz cx="10693400" cy="7561263"/>
  <p:notesSz cx="6858000" cy="9144000"/>
  <p:defaultTextStyle>
    <a:defPPr>
      <a:defRPr lang="ru-RU"/>
    </a:defPPr>
    <a:lvl1pPr marL="0" algn="l" defTabSz="10426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344" algn="l" defTabSz="10426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688" algn="l" defTabSz="10426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032" algn="l" defTabSz="10426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376" algn="l" defTabSz="10426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6719" algn="l" defTabSz="10426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064" algn="l" defTabSz="10426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49408" algn="l" defTabSz="10426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0751" algn="l" defTabSz="10426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9F9F9"/>
    <a:srgbClr val="657375"/>
    <a:srgbClr val="ABBDC1"/>
    <a:srgbClr val="BBCACD"/>
    <a:srgbClr val="66868C"/>
    <a:srgbClr val="000099"/>
    <a:srgbClr val="000066"/>
    <a:srgbClr val="DBE3E5"/>
    <a:srgbClr val="EEF1F2"/>
    <a:srgbClr val="4AAEC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27" autoAdjust="0"/>
    <p:restoredTop sz="86380" autoAdjust="0"/>
  </p:normalViewPr>
  <p:slideViewPr>
    <p:cSldViewPr>
      <p:cViewPr>
        <p:scale>
          <a:sx n="60" d="100"/>
          <a:sy n="60" d="100"/>
        </p:scale>
        <p:origin x="-1326" y="66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-3738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0206E1-8A4B-4B62-847E-9A845393110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9CC651-385B-43EB-9933-27EFC5757907}">
      <dgm:prSet phldrT="[Текст]"/>
      <dgm:spPr/>
      <dgm:t>
        <a:bodyPr/>
        <a:lstStyle/>
        <a:p>
          <a:r>
            <a:rPr lang="ru-RU" dirty="0" smtClean="0"/>
            <a:t>ДОО</a:t>
          </a:r>
          <a:endParaRPr lang="ru-RU" dirty="0"/>
        </a:p>
      </dgm:t>
    </dgm:pt>
    <dgm:pt modelId="{281512EF-36C0-4688-9E96-269407BEABA1}" type="parTrans" cxnId="{F0FB3224-06EA-4A50-BA1B-966C7F1E606C}">
      <dgm:prSet/>
      <dgm:spPr/>
      <dgm:t>
        <a:bodyPr/>
        <a:lstStyle/>
        <a:p>
          <a:endParaRPr lang="ru-RU"/>
        </a:p>
      </dgm:t>
    </dgm:pt>
    <dgm:pt modelId="{E6D48C2B-1186-4136-A468-354FDD94E33D}" type="sibTrans" cxnId="{F0FB3224-06EA-4A50-BA1B-966C7F1E606C}">
      <dgm:prSet/>
      <dgm:spPr/>
      <dgm:t>
        <a:bodyPr/>
        <a:lstStyle/>
        <a:p>
          <a:endParaRPr lang="ru-RU"/>
        </a:p>
      </dgm:t>
    </dgm:pt>
    <dgm:pt modelId="{89821360-42EA-455E-B70C-A26104EA892A}">
      <dgm:prSet phldrT="[Текст]" custT="1"/>
      <dgm:spPr/>
      <dgm:t>
        <a:bodyPr/>
        <a:lstStyle/>
        <a:p>
          <a:r>
            <a:rPr lang="ru-RU" sz="2000" dirty="0" smtClean="0"/>
            <a:t>Обучение в дошкольных образовательных организациях</a:t>
          </a:r>
          <a:endParaRPr lang="ru-RU" sz="2000" dirty="0"/>
        </a:p>
      </dgm:t>
    </dgm:pt>
    <dgm:pt modelId="{7D6F5263-869A-4E13-9F81-DDC66B1C5392}" type="parTrans" cxnId="{2C5F77BE-F1A0-44E9-BC56-66879E696A40}">
      <dgm:prSet/>
      <dgm:spPr/>
      <dgm:t>
        <a:bodyPr/>
        <a:lstStyle/>
        <a:p>
          <a:endParaRPr lang="ru-RU"/>
        </a:p>
      </dgm:t>
    </dgm:pt>
    <dgm:pt modelId="{68D096C6-9286-49BC-9974-40603129A8B4}" type="sibTrans" cxnId="{2C5F77BE-F1A0-44E9-BC56-66879E696A40}">
      <dgm:prSet/>
      <dgm:spPr/>
      <dgm:t>
        <a:bodyPr/>
        <a:lstStyle/>
        <a:p>
          <a:endParaRPr lang="ru-RU"/>
        </a:p>
      </dgm:t>
    </dgm:pt>
    <dgm:pt modelId="{59F7D872-C263-4DCD-83DF-8FB1E659F379}">
      <dgm:prSet phldrT="[Текст]"/>
      <dgm:spPr/>
      <dgm:t>
        <a:bodyPr/>
        <a:lstStyle/>
        <a:p>
          <a:r>
            <a:rPr lang="ru-RU" dirty="0" smtClean="0"/>
            <a:t>ОО</a:t>
          </a:r>
          <a:endParaRPr lang="ru-RU" dirty="0"/>
        </a:p>
      </dgm:t>
    </dgm:pt>
    <dgm:pt modelId="{C8A8E5C0-CECF-45D1-88C3-E26EB7568FDA}" type="parTrans" cxnId="{59612FFE-AFB7-4752-9291-FEB20D9F6DBC}">
      <dgm:prSet/>
      <dgm:spPr/>
      <dgm:t>
        <a:bodyPr/>
        <a:lstStyle/>
        <a:p>
          <a:endParaRPr lang="ru-RU"/>
        </a:p>
      </dgm:t>
    </dgm:pt>
    <dgm:pt modelId="{0732015D-E672-4C85-BF79-470E42A785C4}" type="sibTrans" cxnId="{59612FFE-AFB7-4752-9291-FEB20D9F6DBC}">
      <dgm:prSet/>
      <dgm:spPr/>
      <dgm:t>
        <a:bodyPr/>
        <a:lstStyle/>
        <a:p>
          <a:endParaRPr lang="ru-RU"/>
        </a:p>
      </dgm:t>
    </dgm:pt>
    <dgm:pt modelId="{AA7EF26F-9597-4879-956C-EA6AFB0E5647}">
      <dgm:prSet phldrT="[Текст]" custT="1"/>
      <dgm:spPr/>
      <dgm:t>
        <a:bodyPr/>
        <a:lstStyle/>
        <a:p>
          <a:r>
            <a:rPr lang="ru-RU" sz="1700" dirty="0" smtClean="0"/>
            <a:t>Начало обучения ИЯ в 1 классах во многих ОО</a:t>
          </a:r>
          <a:endParaRPr lang="ru-RU" sz="1700" dirty="0"/>
        </a:p>
      </dgm:t>
    </dgm:pt>
    <dgm:pt modelId="{BBD15D10-C275-4DC5-846D-905CD34E7D91}" type="parTrans" cxnId="{D31C1AEA-0995-4AAE-9463-C571A8FF7436}">
      <dgm:prSet/>
      <dgm:spPr/>
      <dgm:t>
        <a:bodyPr/>
        <a:lstStyle/>
        <a:p>
          <a:endParaRPr lang="ru-RU"/>
        </a:p>
      </dgm:t>
    </dgm:pt>
    <dgm:pt modelId="{330E2351-746A-41D6-8E45-E709B3637969}" type="sibTrans" cxnId="{D31C1AEA-0995-4AAE-9463-C571A8FF7436}">
      <dgm:prSet/>
      <dgm:spPr/>
      <dgm:t>
        <a:bodyPr/>
        <a:lstStyle/>
        <a:p>
          <a:endParaRPr lang="ru-RU"/>
        </a:p>
      </dgm:t>
    </dgm:pt>
    <dgm:pt modelId="{F5793125-14DE-4C00-9564-7B6577F3C2FA}">
      <dgm:prSet phldrT="[Текст]" custT="1"/>
      <dgm:spPr/>
      <dgm:t>
        <a:bodyPr/>
        <a:lstStyle/>
        <a:p>
          <a:r>
            <a:rPr lang="ru-RU" sz="1700" dirty="0" smtClean="0"/>
            <a:t>Подготовка к государственным экзаменам</a:t>
          </a:r>
          <a:endParaRPr lang="ru-RU" sz="1700" dirty="0"/>
        </a:p>
      </dgm:t>
    </dgm:pt>
    <dgm:pt modelId="{754D7563-B63E-49D4-90C5-C1C1160BA827}" type="parTrans" cxnId="{8F5243C8-A41A-44E4-89A2-4315BD4F87A0}">
      <dgm:prSet/>
      <dgm:spPr/>
      <dgm:t>
        <a:bodyPr/>
        <a:lstStyle/>
        <a:p>
          <a:endParaRPr lang="ru-RU"/>
        </a:p>
      </dgm:t>
    </dgm:pt>
    <dgm:pt modelId="{3F8148C6-F36E-4BC6-9227-D7E485AFAC0B}" type="sibTrans" cxnId="{8F5243C8-A41A-44E4-89A2-4315BD4F87A0}">
      <dgm:prSet/>
      <dgm:spPr/>
      <dgm:t>
        <a:bodyPr/>
        <a:lstStyle/>
        <a:p>
          <a:endParaRPr lang="ru-RU"/>
        </a:p>
      </dgm:t>
    </dgm:pt>
    <dgm:pt modelId="{DAD10F86-9FCC-4F94-AF8C-D4BAB6A1BE60}">
      <dgm:prSet phldrT="[Текст]" custT="1"/>
      <dgm:spPr/>
      <dgm:t>
        <a:bodyPr/>
        <a:lstStyle/>
        <a:p>
          <a:r>
            <a:rPr lang="ru-RU" sz="1700" dirty="0" smtClean="0"/>
            <a:t>Введение второго языка</a:t>
          </a:r>
          <a:endParaRPr lang="ru-RU" sz="1700" dirty="0"/>
        </a:p>
      </dgm:t>
    </dgm:pt>
    <dgm:pt modelId="{BEFD89EE-1ECD-4B80-AD93-D1F8861EB912}" type="parTrans" cxnId="{DBE66574-8433-43E6-BCDD-49ABCC5E3EC7}">
      <dgm:prSet/>
      <dgm:spPr/>
      <dgm:t>
        <a:bodyPr/>
        <a:lstStyle/>
        <a:p>
          <a:endParaRPr lang="ru-RU"/>
        </a:p>
      </dgm:t>
    </dgm:pt>
    <dgm:pt modelId="{458965E3-774C-460C-939E-8F1BBEC3F3B3}" type="sibTrans" cxnId="{DBE66574-8433-43E6-BCDD-49ABCC5E3EC7}">
      <dgm:prSet/>
      <dgm:spPr/>
      <dgm:t>
        <a:bodyPr/>
        <a:lstStyle/>
        <a:p>
          <a:endParaRPr lang="ru-RU"/>
        </a:p>
      </dgm:t>
    </dgm:pt>
    <dgm:pt modelId="{7E9091D0-64F0-413E-8275-0A8F2CEC518E}">
      <dgm:prSet phldrT="[Текст]"/>
      <dgm:spPr/>
      <dgm:t>
        <a:bodyPr/>
        <a:lstStyle/>
        <a:p>
          <a:r>
            <a:rPr lang="ru-RU" dirty="0" smtClean="0"/>
            <a:t>СПО</a:t>
          </a:r>
          <a:r>
            <a:rPr lang="en-US" dirty="0" smtClean="0"/>
            <a:t>/</a:t>
          </a:r>
          <a:r>
            <a:rPr lang="ru-RU" dirty="0" smtClean="0"/>
            <a:t>ВУЗы</a:t>
          </a:r>
          <a:endParaRPr lang="ru-RU" dirty="0"/>
        </a:p>
      </dgm:t>
    </dgm:pt>
    <dgm:pt modelId="{A445F1A0-3213-43A3-9786-358C3B41CA8B}" type="sibTrans" cxnId="{0BAD79E5-7DA8-4060-85A2-D8C549F77036}">
      <dgm:prSet/>
      <dgm:spPr/>
      <dgm:t>
        <a:bodyPr/>
        <a:lstStyle/>
        <a:p>
          <a:endParaRPr lang="ru-RU"/>
        </a:p>
      </dgm:t>
    </dgm:pt>
    <dgm:pt modelId="{472C3D26-3875-4077-A459-BC74B342AEBC}" type="parTrans" cxnId="{0BAD79E5-7DA8-4060-85A2-D8C549F77036}">
      <dgm:prSet/>
      <dgm:spPr/>
      <dgm:t>
        <a:bodyPr/>
        <a:lstStyle/>
        <a:p>
          <a:endParaRPr lang="ru-RU"/>
        </a:p>
      </dgm:t>
    </dgm:pt>
    <dgm:pt modelId="{FCCFC6D6-8956-4AA5-A24C-B42DD2F75C2C}">
      <dgm:prSet phldrT="[Текст]" custT="1"/>
      <dgm:spPr/>
      <dgm:t>
        <a:bodyPr/>
        <a:lstStyle/>
        <a:p>
          <a:r>
            <a:rPr lang="ru-RU" sz="1800" dirty="0" smtClean="0"/>
            <a:t>Английский язык для профессиональных целей</a:t>
          </a:r>
          <a:endParaRPr lang="ru-RU" sz="1800" dirty="0"/>
        </a:p>
      </dgm:t>
    </dgm:pt>
    <dgm:pt modelId="{7CEA5397-9E53-45E2-B351-4D5510BD665A}" type="parTrans" cxnId="{82A227B3-7ABD-44E3-AE69-51168626CA83}">
      <dgm:prSet/>
      <dgm:spPr/>
      <dgm:t>
        <a:bodyPr/>
        <a:lstStyle/>
        <a:p>
          <a:endParaRPr lang="ru-RU"/>
        </a:p>
      </dgm:t>
    </dgm:pt>
    <dgm:pt modelId="{AB029FFF-8B93-476A-B8CC-5FC875F0E6D5}" type="sibTrans" cxnId="{82A227B3-7ABD-44E3-AE69-51168626CA83}">
      <dgm:prSet/>
      <dgm:spPr/>
      <dgm:t>
        <a:bodyPr/>
        <a:lstStyle/>
        <a:p>
          <a:endParaRPr lang="ru-RU"/>
        </a:p>
      </dgm:t>
    </dgm:pt>
    <dgm:pt modelId="{68223A79-9881-4DA6-807B-AB7BBB75F776}">
      <dgm:prSet phldrT="[Текст]" custT="1"/>
      <dgm:spPr/>
      <dgm:t>
        <a:bodyPr/>
        <a:lstStyle/>
        <a:p>
          <a:r>
            <a:rPr lang="ru-RU" sz="1700" dirty="0" smtClean="0"/>
            <a:t>Внеурочная деятельность</a:t>
          </a:r>
          <a:endParaRPr lang="ru-RU" sz="1700" dirty="0"/>
        </a:p>
      </dgm:t>
    </dgm:pt>
    <dgm:pt modelId="{52AAFB56-12E7-46FC-BDB1-27C8EA9D8089}" type="parTrans" cxnId="{75D18385-96B2-4B5A-AA5F-3AFE26B1C8CC}">
      <dgm:prSet/>
      <dgm:spPr/>
      <dgm:t>
        <a:bodyPr/>
        <a:lstStyle/>
        <a:p>
          <a:endParaRPr lang="ru-RU"/>
        </a:p>
      </dgm:t>
    </dgm:pt>
    <dgm:pt modelId="{52B0C095-B0E9-4987-8053-737C93AB2666}" type="sibTrans" cxnId="{75D18385-96B2-4B5A-AA5F-3AFE26B1C8CC}">
      <dgm:prSet/>
      <dgm:spPr/>
      <dgm:t>
        <a:bodyPr/>
        <a:lstStyle/>
        <a:p>
          <a:endParaRPr lang="ru-RU"/>
        </a:p>
      </dgm:t>
    </dgm:pt>
    <dgm:pt modelId="{70711EDD-843C-48AE-AF90-2DF877C9241E}">
      <dgm:prSet phldrT="[Текст]" custT="1"/>
      <dgm:spPr/>
      <dgm:t>
        <a:bodyPr/>
        <a:lstStyle/>
        <a:p>
          <a:r>
            <a:rPr lang="ru-RU" sz="1700" dirty="0" smtClean="0"/>
            <a:t>Международные исследования. Тестирования</a:t>
          </a:r>
          <a:endParaRPr lang="ru-RU" sz="1700" dirty="0"/>
        </a:p>
      </dgm:t>
    </dgm:pt>
    <dgm:pt modelId="{77C1CB2A-C978-4C4B-8937-B6531E0B03D7}" type="parTrans" cxnId="{2C1D6CB1-73A4-4CA0-B84F-95C793E58577}">
      <dgm:prSet/>
      <dgm:spPr/>
      <dgm:t>
        <a:bodyPr/>
        <a:lstStyle/>
        <a:p>
          <a:endParaRPr lang="ru-RU"/>
        </a:p>
      </dgm:t>
    </dgm:pt>
    <dgm:pt modelId="{381E88D8-AA45-4142-9F68-41E71F236A80}" type="sibTrans" cxnId="{2C1D6CB1-73A4-4CA0-B84F-95C793E58577}">
      <dgm:prSet/>
      <dgm:spPr/>
      <dgm:t>
        <a:bodyPr/>
        <a:lstStyle/>
        <a:p>
          <a:endParaRPr lang="ru-RU"/>
        </a:p>
      </dgm:t>
    </dgm:pt>
    <dgm:pt modelId="{5B3C544F-AA0C-43CE-9EBC-11B2856B4B54}">
      <dgm:prSet phldrT="[Текст]" custT="1"/>
      <dgm:spPr/>
      <dgm:t>
        <a:bodyPr/>
        <a:lstStyle/>
        <a:p>
          <a:r>
            <a:rPr lang="ru-RU" sz="1700" dirty="0" smtClean="0"/>
            <a:t>Диагностика знаний учащихся, контроль</a:t>
          </a:r>
          <a:endParaRPr lang="ru-RU" sz="1700" dirty="0"/>
        </a:p>
      </dgm:t>
    </dgm:pt>
    <dgm:pt modelId="{86597423-5E6E-4F16-AB07-00397EEEF4C1}" type="parTrans" cxnId="{7AA82444-9F45-4F79-9044-73A98F75852F}">
      <dgm:prSet/>
      <dgm:spPr/>
      <dgm:t>
        <a:bodyPr/>
        <a:lstStyle/>
        <a:p>
          <a:endParaRPr lang="ru-RU"/>
        </a:p>
      </dgm:t>
    </dgm:pt>
    <dgm:pt modelId="{79817F1C-696A-4763-9D14-ABB21E0B4428}" type="sibTrans" cxnId="{7AA82444-9F45-4F79-9044-73A98F75852F}">
      <dgm:prSet/>
      <dgm:spPr/>
      <dgm:t>
        <a:bodyPr/>
        <a:lstStyle/>
        <a:p>
          <a:endParaRPr lang="ru-RU"/>
        </a:p>
      </dgm:t>
    </dgm:pt>
    <dgm:pt modelId="{080163A1-D202-4B81-9C24-4E44DA5116E9}">
      <dgm:prSet phldrT="[Текст]" custT="1"/>
      <dgm:spPr/>
      <dgm:t>
        <a:bodyPr/>
        <a:lstStyle/>
        <a:p>
          <a:r>
            <a:rPr lang="ru-RU" sz="1700" dirty="0" smtClean="0"/>
            <a:t>Электронные учебники</a:t>
          </a:r>
          <a:endParaRPr lang="ru-RU" sz="1700" dirty="0"/>
        </a:p>
      </dgm:t>
    </dgm:pt>
    <dgm:pt modelId="{0A7D32F2-7D5B-4058-A8AE-ECC079C5F4AC}" type="parTrans" cxnId="{F139A644-199E-433A-86B1-95775E9C0D4C}">
      <dgm:prSet/>
      <dgm:spPr/>
      <dgm:t>
        <a:bodyPr/>
        <a:lstStyle/>
        <a:p>
          <a:endParaRPr lang="ru-RU"/>
        </a:p>
      </dgm:t>
    </dgm:pt>
    <dgm:pt modelId="{8478ED7E-2AD8-47CB-8C8B-CE363A8E6CC0}" type="sibTrans" cxnId="{F139A644-199E-433A-86B1-95775E9C0D4C}">
      <dgm:prSet/>
      <dgm:spPr/>
      <dgm:t>
        <a:bodyPr/>
        <a:lstStyle/>
        <a:p>
          <a:endParaRPr lang="ru-RU"/>
        </a:p>
      </dgm:t>
    </dgm:pt>
    <dgm:pt modelId="{EBF1A621-BBA5-4604-9B07-CB08F90B40D9}" type="pres">
      <dgm:prSet presAssocID="{270206E1-8A4B-4B62-847E-9A845393110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7121CB-01CF-46CC-95AF-05FFE81253E8}" type="pres">
      <dgm:prSet presAssocID="{BF9CC651-385B-43EB-9933-27EFC5757907}" presName="composite" presStyleCnt="0"/>
      <dgm:spPr/>
    </dgm:pt>
    <dgm:pt modelId="{3FE62113-89D3-480E-B722-26E2A189E9E1}" type="pres">
      <dgm:prSet presAssocID="{BF9CC651-385B-43EB-9933-27EFC575790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09B93A-DFB5-48DF-8950-2978B1A99800}" type="pres">
      <dgm:prSet presAssocID="{BF9CC651-385B-43EB-9933-27EFC5757907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40F70E-9541-4529-AEDD-F446B120A3C2}" type="pres">
      <dgm:prSet presAssocID="{E6D48C2B-1186-4136-A468-354FDD94E33D}" presName="sp" presStyleCnt="0"/>
      <dgm:spPr/>
    </dgm:pt>
    <dgm:pt modelId="{A1EDA053-C427-48BE-8D4A-48A0D7893E53}" type="pres">
      <dgm:prSet presAssocID="{59F7D872-C263-4DCD-83DF-8FB1E659F379}" presName="composite" presStyleCnt="0"/>
      <dgm:spPr/>
    </dgm:pt>
    <dgm:pt modelId="{61F101AB-9632-4757-888B-709BE1AF0AE4}" type="pres">
      <dgm:prSet presAssocID="{59F7D872-C263-4DCD-83DF-8FB1E659F379}" presName="parentText" presStyleLbl="alignNode1" presStyleIdx="1" presStyleCnt="3" custScaleX="106123" custScaleY="13133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BF30C-4A40-4414-A240-382B0AE2C017}" type="pres">
      <dgm:prSet presAssocID="{59F7D872-C263-4DCD-83DF-8FB1E659F379}" presName="descendantText" presStyleLbl="alignAcc1" presStyleIdx="1" presStyleCnt="3" custScaleY="178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D902C-EAFE-4C9C-A037-71F9F699B0DD}" type="pres">
      <dgm:prSet presAssocID="{0732015D-E672-4C85-BF79-470E42A785C4}" presName="sp" presStyleCnt="0"/>
      <dgm:spPr/>
    </dgm:pt>
    <dgm:pt modelId="{E40FD2ED-FF2C-4A9B-BC6E-19CEABBEEADD}" type="pres">
      <dgm:prSet presAssocID="{7E9091D0-64F0-413E-8275-0A8F2CEC518E}" presName="composite" presStyleCnt="0"/>
      <dgm:spPr/>
    </dgm:pt>
    <dgm:pt modelId="{957A0F4B-BFC9-4909-922F-6CC7006AEC27}" type="pres">
      <dgm:prSet presAssocID="{7E9091D0-64F0-413E-8275-0A8F2CEC518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9DC6F9-FEC0-44DA-8E5B-A79F26D67252}" type="pres">
      <dgm:prSet presAssocID="{7E9091D0-64F0-413E-8275-0A8F2CEC518E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6B457B-A525-4283-BBA7-F878BFDE43FB}" type="presOf" srcId="{BF9CC651-385B-43EB-9933-27EFC5757907}" destId="{3FE62113-89D3-480E-B722-26E2A189E9E1}" srcOrd="0" destOrd="0" presId="urn:microsoft.com/office/officeart/2005/8/layout/chevron2"/>
    <dgm:cxn modelId="{8F5243C8-A41A-44E4-89A2-4315BD4F87A0}" srcId="{59F7D872-C263-4DCD-83DF-8FB1E659F379}" destId="{F5793125-14DE-4C00-9564-7B6577F3C2FA}" srcOrd="2" destOrd="0" parTransId="{754D7563-B63E-49D4-90C5-C1C1160BA827}" sibTransId="{3F8148C6-F36E-4BC6-9227-D7E485AFAC0B}"/>
    <dgm:cxn modelId="{2563AA6E-2D09-41A7-BDC4-4A8FB8418CA4}" type="presOf" srcId="{70711EDD-843C-48AE-AF90-2DF877C9241E}" destId="{338BF30C-4A40-4414-A240-382B0AE2C017}" srcOrd="0" destOrd="6" presId="urn:microsoft.com/office/officeart/2005/8/layout/chevron2"/>
    <dgm:cxn modelId="{F0BE352B-2747-4DFF-9DD5-9A9EED44FFBB}" type="presOf" srcId="{5B3C544F-AA0C-43CE-9EBC-11B2856B4B54}" destId="{338BF30C-4A40-4414-A240-382B0AE2C017}" srcOrd="0" destOrd="3" presId="urn:microsoft.com/office/officeart/2005/8/layout/chevron2"/>
    <dgm:cxn modelId="{C76FB4EC-B652-4CD1-833E-3669C9DB2D20}" type="presOf" srcId="{68223A79-9881-4DA6-807B-AB7BBB75F776}" destId="{338BF30C-4A40-4414-A240-382B0AE2C017}" srcOrd="0" destOrd="5" presId="urn:microsoft.com/office/officeart/2005/8/layout/chevron2"/>
    <dgm:cxn modelId="{25DB9D5D-7C25-4D8A-8711-3E2478919CCE}" type="presOf" srcId="{7E9091D0-64F0-413E-8275-0A8F2CEC518E}" destId="{957A0F4B-BFC9-4909-922F-6CC7006AEC27}" srcOrd="0" destOrd="0" presId="urn:microsoft.com/office/officeart/2005/8/layout/chevron2"/>
    <dgm:cxn modelId="{F139A644-199E-433A-86B1-95775E9C0D4C}" srcId="{59F7D872-C263-4DCD-83DF-8FB1E659F379}" destId="{080163A1-D202-4B81-9C24-4E44DA5116E9}" srcOrd="1" destOrd="0" parTransId="{0A7D32F2-7D5B-4058-A8AE-ECC079C5F4AC}" sibTransId="{8478ED7E-2AD8-47CB-8C8B-CE363A8E6CC0}"/>
    <dgm:cxn modelId="{0BAD79E5-7DA8-4060-85A2-D8C549F77036}" srcId="{270206E1-8A4B-4B62-847E-9A8453931101}" destId="{7E9091D0-64F0-413E-8275-0A8F2CEC518E}" srcOrd="2" destOrd="0" parTransId="{472C3D26-3875-4077-A459-BC74B342AEBC}" sibTransId="{A445F1A0-3213-43A3-9786-358C3B41CA8B}"/>
    <dgm:cxn modelId="{8BAC6FBA-2D1C-4FCB-BCF5-57DCA0DFC75C}" type="presOf" srcId="{DAD10F86-9FCC-4F94-AF8C-D4BAB6A1BE60}" destId="{338BF30C-4A40-4414-A240-382B0AE2C017}" srcOrd="0" destOrd="4" presId="urn:microsoft.com/office/officeart/2005/8/layout/chevron2"/>
    <dgm:cxn modelId="{1B27CD71-3020-459C-97F1-7F1F262FDA82}" type="presOf" srcId="{080163A1-D202-4B81-9C24-4E44DA5116E9}" destId="{338BF30C-4A40-4414-A240-382B0AE2C017}" srcOrd="0" destOrd="1" presId="urn:microsoft.com/office/officeart/2005/8/layout/chevron2"/>
    <dgm:cxn modelId="{D4B6E834-CDFD-4D86-919F-CC0AA0AA0F7E}" type="presOf" srcId="{89821360-42EA-455E-B70C-A26104EA892A}" destId="{1109B93A-DFB5-48DF-8950-2978B1A99800}" srcOrd="0" destOrd="0" presId="urn:microsoft.com/office/officeart/2005/8/layout/chevron2"/>
    <dgm:cxn modelId="{A2C3A06D-CA9B-4250-B8CE-32D872A03746}" type="presOf" srcId="{270206E1-8A4B-4B62-847E-9A8453931101}" destId="{EBF1A621-BBA5-4604-9B07-CB08F90B40D9}" srcOrd="0" destOrd="0" presId="urn:microsoft.com/office/officeart/2005/8/layout/chevron2"/>
    <dgm:cxn modelId="{2C5F77BE-F1A0-44E9-BC56-66879E696A40}" srcId="{BF9CC651-385B-43EB-9933-27EFC5757907}" destId="{89821360-42EA-455E-B70C-A26104EA892A}" srcOrd="0" destOrd="0" parTransId="{7D6F5263-869A-4E13-9F81-DDC66B1C5392}" sibTransId="{68D096C6-9286-49BC-9974-40603129A8B4}"/>
    <dgm:cxn modelId="{5725668F-4407-4F67-8AAC-148EFE574509}" type="presOf" srcId="{AA7EF26F-9597-4879-956C-EA6AFB0E5647}" destId="{338BF30C-4A40-4414-A240-382B0AE2C017}" srcOrd="0" destOrd="0" presId="urn:microsoft.com/office/officeart/2005/8/layout/chevron2"/>
    <dgm:cxn modelId="{2C1D6CB1-73A4-4CA0-B84F-95C793E58577}" srcId="{59F7D872-C263-4DCD-83DF-8FB1E659F379}" destId="{70711EDD-843C-48AE-AF90-2DF877C9241E}" srcOrd="6" destOrd="0" parTransId="{77C1CB2A-C978-4C4B-8937-B6531E0B03D7}" sibTransId="{381E88D8-AA45-4142-9F68-41E71F236A80}"/>
    <dgm:cxn modelId="{75D18385-96B2-4B5A-AA5F-3AFE26B1C8CC}" srcId="{59F7D872-C263-4DCD-83DF-8FB1E659F379}" destId="{68223A79-9881-4DA6-807B-AB7BBB75F776}" srcOrd="5" destOrd="0" parTransId="{52AAFB56-12E7-46FC-BDB1-27C8EA9D8089}" sibTransId="{52B0C095-B0E9-4987-8053-737C93AB2666}"/>
    <dgm:cxn modelId="{3860B6AD-CEF4-47BA-AA16-6C89E3C7FF7E}" type="presOf" srcId="{F5793125-14DE-4C00-9564-7B6577F3C2FA}" destId="{338BF30C-4A40-4414-A240-382B0AE2C017}" srcOrd="0" destOrd="2" presId="urn:microsoft.com/office/officeart/2005/8/layout/chevron2"/>
    <dgm:cxn modelId="{D31C1AEA-0995-4AAE-9463-C571A8FF7436}" srcId="{59F7D872-C263-4DCD-83DF-8FB1E659F379}" destId="{AA7EF26F-9597-4879-956C-EA6AFB0E5647}" srcOrd="0" destOrd="0" parTransId="{BBD15D10-C275-4DC5-846D-905CD34E7D91}" sibTransId="{330E2351-746A-41D6-8E45-E709B3637969}"/>
    <dgm:cxn modelId="{EC5E8C5A-F271-4B5D-BA99-10EFE7E8274E}" type="presOf" srcId="{59F7D872-C263-4DCD-83DF-8FB1E659F379}" destId="{61F101AB-9632-4757-888B-709BE1AF0AE4}" srcOrd="0" destOrd="0" presId="urn:microsoft.com/office/officeart/2005/8/layout/chevron2"/>
    <dgm:cxn modelId="{82A227B3-7ABD-44E3-AE69-51168626CA83}" srcId="{7E9091D0-64F0-413E-8275-0A8F2CEC518E}" destId="{FCCFC6D6-8956-4AA5-A24C-B42DD2F75C2C}" srcOrd="0" destOrd="0" parTransId="{7CEA5397-9E53-45E2-B351-4D5510BD665A}" sibTransId="{AB029FFF-8B93-476A-B8CC-5FC875F0E6D5}"/>
    <dgm:cxn modelId="{24C8DC87-696D-45FD-AFBF-F160DB28DE22}" type="presOf" srcId="{FCCFC6D6-8956-4AA5-A24C-B42DD2F75C2C}" destId="{759DC6F9-FEC0-44DA-8E5B-A79F26D67252}" srcOrd="0" destOrd="0" presId="urn:microsoft.com/office/officeart/2005/8/layout/chevron2"/>
    <dgm:cxn modelId="{7AA82444-9F45-4F79-9044-73A98F75852F}" srcId="{59F7D872-C263-4DCD-83DF-8FB1E659F379}" destId="{5B3C544F-AA0C-43CE-9EBC-11B2856B4B54}" srcOrd="3" destOrd="0" parTransId="{86597423-5E6E-4F16-AB07-00397EEEF4C1}" sibTransId="{79817F1C-696A-4763-9D14-ABB21E0B4428}"/>
    <dgm:cxn modelId="{DBE66574-8433-43E6-BCDD-49ABCC5E3EC7}" srcId="{59F7D872-C263-4DCD-83DF-8FB1E659F379}" destId="{DAD10F86-9FCC-4F94-AF8C-D4BAB6A1BE60}" srcOrd="4" destOrd="0" parTransId="{BEFD89EE-1ECD-4B80-AD93-D1F8861EB912}" sibTransId="{458965E3-774C-460C-939E-8F1BBEC3F3B3}"/>
    <dgm:cxn modelId="{F0FB3224-06EA-4A50-BA1B-966C7F1E606C}" srcId="{270206E1-8A4B-4B62-847E-9A8453931101}" destId="{BF9CC651-385B-43EB-9933-27EFC5757907}" srcOrd="0" destOrd="0" parTransId="{281512EF-36C0-4688-9E96-269407BEABA1}" sibTransId="{E6D48C2B-1186-4136-A468-354FDD94E33D}"/>
    <dgm:cxn modelId="{59612FFE-AFB7-4752-9291-FEB20D9F6DBC}" srcId="{270206E1-8A4B-4B62-847E-9A8453931101}" destId="{59F7D872-C263-4DCD-83DF-8FB1E659F379}" srcOrd="1" destOrd="0" parTransId="{C8A8E5C0-CECF-45D1-88C3-E26EB7568FDA}" sibTransId="{0732015D-E672-4C85-BF79-470E42A785C4}"/>
    <dgm:cxn modelId="{A46AD102-EB8F-4662-A057-6A9080E2949D}" type="presParOf" srcId="{EBF1A621-BBA5-4604-9B07-CB08F90B40D9}" destId="{477121CB-01CF-46CC-95AF-05FFE81253E8}" srcOrd="0" destOrd="0" presId="urn:microsoft.com/office/officeart/2005/8/layout/chevron2"/>
    <dgm:cxn modelId="{DAB16B45-8FF4-4DAC-A16C-C66FDE59B9C6}" type="presParOf" srcId="{477121CB-01CF-46CC-95AF-05FFE81253E8}" destId="{3FE62113-89D3-480E-B722-26E2A189E9E1}" srcOrd="0" destOrd="0" presId="urn:microsoft.com/office/officeart/2005/8/layout/chevron2"/>
    <dgm:cxn modelId="{245720C8-8ED4-49D3-B9C8-B27EC7694ADC}" type="presParOf" srcId="{477121CB-01CF-46CC-95AF-05FFE81253E8}" destId="{1109B93A-DFB5-48DF-8950-2978B1A99800}" srcOrd="1" destOrd="0" presId="urn:microsoft.com/office/officeart/2005/8/layout/chevron2"/>
    <dgm:cxn modelId="{7E5E6051-29D0-4B4D-96E8-684AD0D45E60}" type="presParOf" srcId="{EBF1A621-BBA5-4604-9B07-CB08F90B40D9}" destId="{1940F70E-9541-4529-AEDD-F446B120A3C2}" srcOrd="1" destOrd="0" presId="urn:microsoft.com/office/officeart/2005/8/layout/chevron2"/>
    <dgm:cxn modelId="{5F014C83-0A16-4F9A-998F-300E5F4C1F17}" type="presParOf" srcId="{EBF1A621-BBA5-4604-9B07-CB08F90B40D9}" destId="{A1EDA053-C427-48BE-8D4A-48A0D7893E53}" srcOrd="2" destOrd="0" presId="urn:microsoft.com/office/officeart/2005/8/layout/chevron2"/>
    <dgm:cxn modelId="{778B10A4-4580-46B5-A103-06409C06CD2C}" type="presParOf" srcId="{A1EDA053-C427-48BE-8D4A-48A0D7893E53}" destId="{61F101AB-9632-4757-888B-709BE1AF0AE4}" srcOrd="0" destOrd="0" presId="urn:microsoft.com/office/officeart/2005/8/layout/chevron2"/>
    <dgm:cxn modelId="{2FAE7398-53B9-426C-B429-611ADCEAF8B1}" type="presParOf" srcId="{A1EDA053-C427-48BE-8D4A-48A0D7893E53}" destId="{338BF30C-4A40-4414-A240-382B0AE2C017}" srcOrd="1" destOrd="0" presId="urn:microsoft.com/office/officeart/2005/8/layout/chevron2"/>
    <dgm:cxn modelId="{85012DBD-2771-4381-A9B4-35B352CDF67C}" type="presParOf" srcId="{EBF1A621-BBA5-4604-9B07-CB08F90B40D9}" destId="{149D902C-EAFE-4C9C-A037-71F9F699B0DD}" srcOrd="3" destOrd="0" presId="urn:microsoft.com/office/officeart/2005/8/layout/chevron2"/>
    <dgm:cxn modelId="{888E54D2-57CB-413A-A3F3-A3E7A4E8131E}" type="presParOf" srcId="{EBF1A621-BBA5-4604-9B07-CB08F90B40D9}" destId="{E40FD2ED-FF2C-4A9B-BC6E-19CEABBEEADD}" srcOrd="4" destOrd="0" presId="urn:microsoft.com/office/officeart/2005/8/layout/chevron2"/>
    <dgm:cxn modelId="{19947859-228D-438B-A67C-22AB5625A313}" type="presParOf" srcId="{E40FD2ED-FF2C-4A9B-BC6E-19CEABBEEADD}" destId="{957A0F4B-BFC9-4909-922F-6CC7006AEC27}" srcOrd="0" destOrd="0" presId="urn:microsoft.com/office/officeart/2005/8/layout/chevron2"/>
    <dgm:cxn modelId="{FF2E79FD-8847-414D-9BC2-726B6A214299}" type="presParOf" srcId="{E40FD2ED-FF2C-4A9B-BC6E-19CEABBEEADD}" destId="{759DC6F9-FEC0-44DA-8E5B-A79F26D67252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62113-89D3-480E-B722-26E2A189E9E1}">
      <dsp:nvSpPr>
        <dsp:cNvPr id="0" name=""/>
        <dsp:cNvSpPr/>
      </dsp:nvSpPr>
      <dsp:spPr>
        <a:xfrm rot="5400000">
          <a:off x="-255718" y="248646"/>
          <a:ext cx="1591129" cy="111379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ДОО</a:t>
          </a:r>
          <a:endParaRPr lang="ru-RU" sz="1900" kern="1200" dirty="0"/>
        </a:p>
      </dsp:txBody>
      <dsp:txXfrm rot="-5400000">
        <a:off x="-17048" y="566871"/>
        <a:ext cx="1113790" cy="477339"/>
      </dsp:txXfrm>
    </dsp:sp>
    <dsp:sp modelId="{1109B93A-DFB5-48DF-8950-2978B1A99800}">
      <dsp:nvSpPr>
        <dsp:cNvPr id="0" name=""/>
        <dsp:cNvSpPr/>
      </dsp:nvSpPr>
      <dsp:spPr>
        <a:xfrm rot="5400000">
          <a:off x="4343208" y="-3236490"/>
          <a:ext cx="1034234" cy="75271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Обучение в дошкольных образовательных организациях</a:t>
          </a:r>
          <a:endParaRPr lang="ru-RU" sz="2000" kern="1200" dirty="0"/>
        </a:p>
      </dsp:txBody>
      <dsp:txXfrm rot="-5400000">
        <a:off x="1096742" y="60463"/>
        <a:ext cx="7476681" cy="933260"/>
      </dsp:txXfrm>
    </dsp:sp>
    <dsp:sp modelId="{61F101AB-9632-4757-888B-709BE1AF0AE4}">
      <dsp:nvSpPr>
        <dsp:cNvPr id="0" name=""/>
        <dsp:cNvSpPr/>
      </dsp:nvSpPr>
      <dsp:spPr>
        <a:xfrm rot="5400000">
          <a:off x="-470886" y="2042350"/>
          <a:ext cx="2089662" cy="11819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ОО</a:t>
          </a:r>
          <a:endParaRPr lang="ru-RU" sz="1900" kern="1200" dirty="0"/>
        </a:p>
      </dsp:txBody>
      <dsp:txXfrm rot="-5400000">
        <a:off x="-17048" y="2179507"/>
        <a:ext cx="1181987" cy="907675"/>
      </dsp:txXfrm>
    </dsp:sp>
    <dsp:sp modelId="{338BF30C-4A40-4414-A240-382B0AE2C017}">
      <dsp:nvSpPr>
        <dsp:cNvPr id="0" name=""/>
        <dsp:cNvSpPr/>
      </dsp:nvSpPr>
      <dsp:spPr>
        <a:xfrm rot="5400000">
          <a:off x="3973919" y="-1408687"/>
          <a:ext cx="1841009" cy="75271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Начало обучения ИЯ в 1 классах во многих ОО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Электронные учебники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Подготовка к государственным экзаменам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Диагностика знаний учащихся, контроль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Введение второго языка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Внеурочная деятельность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Международные исследования. Тестирования</a:t>
          </a:r>
          <a:endParaRPr lang="ru-RU" sz="1700" kern="1200" dirty="0"/>
        </a:p>
      </dsp:txBody>
      <dsp:txXfrm rot="-5400000">
        <a:off x="1130840" y="1524263"/>
        <a:ext cx="7437297" cy="1661267"/>
      </dsp:txXfrm>
    </dsp:sp>
    <dsp:sp modelId="{957A0F4B-BFC9-4909-922F-6CC7006AEC27}">
      <dsp:nvSpPr>
        <dsp:cNvPr id="0" name=""/>
        <dsp:cNvSpPr/>
      </dsp:nvSpPr>
      <dsp:spPr>
        <a:xfrm rot="5400000">
          <a:off x="-255718" y="3750131"/>
          <a:ext cx="1591129" cy="111379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СПО</a:t>
          </a:r>
          <a:r>
            <a:rPr lang="en-US" sz="1900" kern="1200" dirty="0" smtClean="0"/>
            <a:t>/</a:t>
          </a:r>
          <a:r>
            <a:rPr lang="ru-RU" sz="1900" kern="1200" dirty="0" smtClean="0"/>
            <a:t>ВУЗы</a:t>
          </a:r>
          <a:endParaRPr lang="ru-RU" sz="1900" kern="1200" dirty="0"/>
        </a:p>
      </dsp:txBody>
      <dsp:txXfrm rot="-5400000">
        <a:off x="-17048" y="4068356"/>
        <a:ext cx="1113790" cy="477339"/>
      </dsp:txXfrm>
    </dsp:sp>
    <dsp:sp modelId="{759DC6F9-FEC0-44DA-8E5B-A79F26D67252}">
      <dsp:nvSpPr>
        <dsp:cNvPr id="0" name=""/>
        <dsp:cNvSpPr/>
      </dsp:nvSpPr>
      <dsp:spPr>
        <a:xfrm rot="5400000">
          <a:off x="4343208" y="264994"/>
          <a:ext cx="1034234" cy="75271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Английский язык для профессиональных целей</a:t>
          </a:r>
          <a:endParaRPr lang="ru-RU" sz="1800" kern="1200" dirty="0"/>
        </a:p>
      </dsp:txBody>
      <dsp:txXfrm rot="-5400000">
        <a:off x="1096742" y="3561948"/>
        <a:ext cx="7476681" cy="933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7AD35-7725-4CDB-B3BC-076A4DE9AE10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7C166-CE35-4596-8941-0FAE4C7618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7646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BA94F-6F0C-4622-A628-59D2FD625E40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3135F-DFD3-44D4-BC51-3AF0C8B69A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0855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68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344" algn="l" defTabSz="104268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688" algn="l" defTabSz="104268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032" algn="l" defTabSz="104268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376" algn="l" defTabSz="104268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6719" algn="l" defTabSz="104268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064" algn="l" defTabSz="104268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49408" algn="l" defTabSz="104268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0751" algn="l" defTabSz="104268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forms/A81qoLVu5Jeg91Cn1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spotlightonrussia.blogspot.ru/p/blog-page_17.html" TargetMode="External"/><Relationship Id="rId4" Type="http://schemas.openxmlformats.org/officeDocument/2006/relationships/hyperlink" Target="mailto:spotlightonrussia@gmail.com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к полноценному переходу на ФГОС в школах - в этом году ФГОС начинает в обязательном порядке действовать с 1Приближается новый учебный год, мы еще на год приблизились  по 6 классы. Нас снова ждет подготовка к экзаменам, а в этом году также пройдет и экспертиза учебников на включение в новый Федеральный перечень. Наш центр подходит к этому году во всеоружии, и сейчас я расскажу вам о том, что мы подготовили для вас на этот год, чтобы помочь вам и вашим ученикам достигать высоких образовательных результатов.</a:t>
            </a:r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ABE1640-0E62-4BF8-A97E-EE65DB6B39C8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22A0A-CF65-4CAF-B86D-77968D08955F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1433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Основные принципы обучения курса «Военное страноведение на английском языке»:</a:t>
            </a:r>
          </a:p>
          <a:p>
            <a:r>
              <a:rPr lang="ru-RU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 коммуникативность;</a:t>
            </a:r>
          </a:p>
          <a:p>
            <a:r>
              <a:rPr lang="ru-RU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 междисциплинарность;</a:t>
            </a:r>
          </a:p>
          <a:p>
            <a:r>
              <a:rPr lang="ru-RU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3) профессиональная направленность;</a:t>
            </a:r>
          </a:p>
          <a:p>
            <a:r>
              <a:rPr lang="ru-RU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5) аутентичность текстов;</a:t>
            </a:r>
          </a:p>
          <a:p>
            <a:r>
              <a:rPr lang="ru-RU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6) учебная самостоятельность;</a:t>
            </a:r>
          </a:p>
          <a:p>
            <a:r>
              <a:rPr lang="ru-RU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7) вариативность языкового материала.</a:t>
            </a:r>
          </a:p>
          <a:p>
            <a:r>
              <a:rPr lang="ru-RU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Цели курса – развитие иноязычной коммуникативной компетенции в профессиональной области, расширение и углубление фоновых знаний о стране изучаемого языка и её вооружённых силах, развитие мотивации обучающихся к дальнейшему изучению английского языка и подготовка их к осознанному выбору профессии.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A11EA4-6F7E-4DE1-9DA0-7CE3BF3BD837}" type="slidenum">
              <a:rPr lang="ru-RU" altLang="ru-RU" smtClean="0"/>
              <a:pPr>
                <a:defRPr/>
              </a:pPr>
              <a:t>27</a:t>
            </a:fld>
            <a:endParaRPr lang="ru-RU" altLang="ru-RU" dirty="0"/>
          </a:p>
        </p:txBody>
      </p:sp>
    </p:spTree>
    <p:extLst>
      <p:ext uri="{BB962C8B-B14F-4D97-AF65-F5344CB8AC3E}">
        <p14:creationId xmlns="" xmlns:p14="http://schemas.microsoft.com/office/powerpoint/2010/main" val="3511425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190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C7EC2A0-CBC8-4BEF-95EF-FF91174F7A97}" type="slidenum">
              <a:rPr lang="ru-RU" altLang="ru-RU" smtClean="0"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873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1400" fontAlgn="base">
              <a:spcBef>
                <a:spcPct val="0"/>
              </a:spcBef>
              <a:spcAft>
                <a:spcPct val="0"/>
              </a:spcAft>
              <a:defRPr/>
            </a:pPr>
            <a:fld id="{CCD46E72-E767-4193-8802-9946CA04646A}" type="slidenum">
              <a:rPr lang="ru-RU" altLang="ru-RU" smtClean="0"/>
              <a:pPr defTabSz="1041400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4708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На слайде всего лишь небольшая часть скриншотов наших сайтов – Интернет-поддержки УМК. На них можно выйти через портал </a:t>
            </a:r>
            <a:r>
              <a:rPr lang="en-US" altLang="ru-RU" smtClean="0"/>
              <a:t>inyaz.prosv.ru</a:t>
            </a:r>
            <a:r>
              <a:rPr lang="ru-RU" altLang="ru-RU" smtClean="0"/>
              <a:t>, который мы называем порталом № 1 для учителей иностранных языков.</a:t>
            </a:r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54CB41-35B2-4FF7-A0D3-032633B84511}" type="slidenum">
              <a:rPr lang="ru-RU" altLang="ru-RU" smtClean="0"/>
              <a:pPr/>
              <a:t>38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191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76CB18A-6259-48A3-8BF4-96B7B0E5C680}" type="slidenum">
              <a:rPr lang="ru-RU" altLang="ru-RU" smtClean="0"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39</a:t>
            </a:fld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Интернет-версия журнала «Просвещение. Иностранные языки» – это кладезь интересных и полезных статей по всем аспектам преподавания иностранных языков. Вы и сами можете попробовать опубликовать свои статьи в этом журнале. Подробные инструкции на сайте </a:t>
            </a:r>
            <a:r>
              <a:rPr lang="en-US" altLang="ru-RU" smtClean="0"/>
              <a:t>iyazyki.ru.</a:t>
            </a:r>
            <a:endParaRPr lang="ru-RU" altLang="ru-RU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F0E5018-D7C3-495A-82E2-E42400276C37}" type="slidenum">
              <a:rPr lang="ru-RU" altLang="ru-RU" smtClean="0"/>
              <a:pPr/>
              <a:t>40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созданные учителями</a:t>
            </a:r>
            <a:r>
              <a:rPr lang="ru-RU" sz="14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текстовые материалы и задания могут</a:t>
            </a:r>
            <a:r>
              <a:rPr lang="ru-RU" sz="14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широко использоваться</a:t>
            </a:r>
            <a:r>
              <a:rPr lang="ru-RU" sz="14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в рамках урока, так и на разнообразных </a:t>
            </a:r>
            <a:r>
              <a:rPr lang="ru-RU" sz="14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элективах</a:t>
            </a: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внеурочных занятиях.</a:t>
            </a:r>
            <a:endParaRPr lang="en-US" sz="14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Заполнить анкету автора, перейдя по </a:t>
            </a:r>
            <a:r>
              <a:rPr lang="ru-RU" sz="14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⏩ ССЫЛКЕ ⏪</a:t>
            </a: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Прислать работу на адрес электронной </a:t>
            </a:r>
            <a:r>
              <a:rPr lang="ru-RU" sz="14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почты</a:t>
            </a:r>
            <a:r>
              <a:rPr lang="ru-RU" sz="14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spotlightonrussia@gmail.com</a:t>
            </a:r>
            <a:endParaRPr lang="ru-RU" sz="14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Работы принимаются в формате .</a:t>
            </a:r>
            <a:r>
              <a:rPr lang="ru-RU" sz="14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jpg</a:t>
            </a: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по  </a:t>
            </a:r>
            <a:r>
              <a:rPr lang="ru-RU" sz="14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⏩ ТЕМАМ РУБРИК ⏪</a:t>
            </a: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согласно образцам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течение 10 рабочих дней Вы получите электронное свидетельство о публикации.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r>
              <a:rPr lang="ru-RU" altLang="ru-RU" dirty="0" smtClean="0"/>
              <a:t>Издательство не стоит на месте. Несмотря на то, что в этом году ему 85 лет, мы стремимся быть в курсе всех новых и современных направлений работы с любой аудиторией. У нас есть официальные группы в самых распространенных социальных сетях, где мы проводим бесплатные конкурсы, размещаем новости, статьи учителей, и многое другое. Такой способ общения с различной аудиторией позволяет узнать о нуждах учителей, помочь им и детям пополнить свои </a:t>
            </a:r>
            <a:r>
              <a:rPr lang="ru-RU" altLang="ru-RU" dirty="0" err="1" smtClean="0"/>
              <a:t>портфолио</a:t>
            </a:r>
            <a:r>
              <a:rPr lang="ru-RU" altLang="ru-RU" dirty="0" smtClean="0"/>
              <a:t> бесплатными свидетельствами и дипломами за участие в многочисленных конкурсах, а также получить обратную связь. Мы будем очень рады, если вы к нам присоединитесь.</a:t>
            </a:r>
          </a:p>
          <a:p>
            <a:pPr defTabSz="914400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1042988"/>
            <a:fld id="{C5D51661-F4D3-409A-8A9D-7B12CA4C307F}" type="slidenum">
              <a:rPr lang="ru-RU" altLang="ru-RU" smtClean="0">
                <a:solidFill>
                  <a:srgbClr val="000000"/>
                </a:solidFill>
              </a:rPr>
              <a:pPr defTabSz="1042988"/>
              <a:t>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r>
              <a:rPr lang="ru-RU" altLang="ru-RU" smtClean="0"/>
              <a:t>Издательство не стоит на месте. Несмотря на то, что в этом году ему 85 лет, мы стремимся быть в курсе всех новых и современных направлений работы с любой аудиторией. У нас есть официальные группы в самых распространенных социальных сетях, где мы проводим бесплатные конкурсы, размещаем новости, статьи учителей, и многое другое. Такой способ общения с различной аудиторией позволяет узнать о нуждах учителей, помочь им и детям пополнить свои портфолио бесплатными свидетельствами и дипломами за участие в многочисленных конкурсах, а также получить обратную связь. Мы будем очень рады, если вы к нам присоединитесь.</a:t>
            </a:r>
          </a:p>
          <a:p>
            <a:pPr defTabSz="914400"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1042988"/>
            <a:fld id="{64248C62-A13D-4D23-B36C-B90B17030A60}" type="slidenum">
              <a:rPr lang="ru-RU" altLang="ru-RU" smtClean="0">
                <a:solidFill>
                  <a:srgbClr val="000000"/>
                </a:solidFill>
              </a:rPr>
              <a:pPr defTabSz="1042988"/>
              <a:t>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r>
              <a:rPr lang="ru-RU" altLang="ru-RU" smtClean="0"/>
              <a:t>Издательство не стоит на месте. Несмотря на то, что в этом году ему 85 лет, мы стремимся быть в курсе всех новых и современных направлений работы с любой аудиторией. У нас есть официальные группы в самых распространенных социальных сетях, где мы проводим бесплатные конкурсы, размещаем новости, статьи учителей, и многое другое. Такой способ общения с различной аудиторией позволяет узнать о нуждах учителей, помочь им и детям пополнить свои портфолио бесплатными свидетельствами и дипломами за участие в многочисленных конкурсах, а также получить обратную связь. Мы будем очень рады, если вы к нам присоединитесь.</a:t>
            </a:r>
          </a:p>
          <a:p>
            <a:pPr defTabSz="914400"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1042988"/>
            <a:fld id="{64248C62-A13D-4D23-B36C-B90B17030A60}" type="slidenum">
              <a:rPr lang="ru-RU" altLang="ru-RU" smtClean="0">
                <a:solidFill>
                  <a:srgbClr val="000000"/>
                </a:solidFill>
              </a:rPr>
              <a:pPr defTabSz="1042988"/>
              <a:t>4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r>
              <a:rPr lang="ru-RU" dirty="0" smtClean="0"/>
              <a:t>В арсенале «Просвещения» есть учебники для всех типов школ, выполняющие все запросы учителей и учащихся. Выпуская как традиционные линии учебников, так и инновационные, мы предлагаем клиентам выбор.</a:t>
            </a:r>
            <a:r>
              <a:rPr lang="en-US" dirty="0" smtClean="0"/>
              <a:t> </a:t>
            </a:r>
            <a:r>
              <a:rPr lang="ru-RU" dirty="0" smtClean="0"/>
              <a:t>Кроме того, программы, выпущенные ко всем УМК, универсальны. Они разработаны под любое требуемое количество часов. Календарно-тематические планирования предполагают также проведение дополнительных уроков, если это требуется образовательными организациями. Есть также учебные пособия для первых классов.</a:t>
            </a:r>
          </a:p>
          <a:p>
            <a:pPr defTabSz="914400"/>
            <a:r>
              <a:rPr lang="ru-RU" dirty="0" smtClean="0"/>
              <a:t>Традиционные УМК пользуются успехом до сих пор не только у учителей, но и у родителей. Для современных учителей вопрос о выборе учебника стоит остро – в основном они отдают предпочтение инновационным УМК.</a:t>
            </a:r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8F80326-18C7-4BB9-92C5-7B8C1865A6CF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z="1200" smtClean="0"/>
              <a:t>Приказом №</a:t>
            </a:r>
            <a:r>
              <a:rPr lang="en-US" altLang="ru-RU" sz="1200" smtClean="0"/>
              <a:t> 576 </a:t>
            </a:r>
            <a:r>
              <a:rPr lang="ru-RU" altLang="ru-RU" sz="1200" smtClean="0"/>
              <a:t>от 08 июня 2015 г утверждены изменения в федеральном перечне учебников. Издательство «Просвещение» полностью сохранило свой портфель учебной литературы. Все учебники, присутствующие в новом Федеральном перечне, имеют электронный аналог.</a:t>
            </a:r>
          </a:p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1042988"/>
            <a:fld id="{16968E04-E5DF-41C9-8B31-3848EC979EF1}" type="slidenum">
              <a:rPr lang="ru-RU" altLang="ru-RU" smtClean="0"/>
              <a:pPr defTabSz="1042988"/>
              <a:t>12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Подробную информацию по приобретению и функционированию</a:t>
            </a:r>
            <a:r>
              <a:rPr lang="ru-RU" baseline="0" dirty="0" smtClean="0"/>
              <a:t> </a:t>
            </a:r>
            <a:r>
              <a:rPr lang="ru-RU" dirty="0" smtClean="0"/>
              <a:t>электронных учебников можно получить на сайте издательства в разделе «Электронный</a:t>
            </a:r>
            <a:r>
              <a:rPr lang="ru-RU" baseline="0" dirty="0" smtClean="0"/>
              <a:t> учебник», или написав на почту </a:t>
            </a:r>
            <a:r>
              <a:rPr lang="en-US" baseline="0" dirty="0" smtClean="0"/>
              <a:t>ebooks@prosv.ru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6424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A11EA4-6F7E-4DE1-9DA0-7CE3BF3BD837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738327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Реализация представленного курса направлена на достижение следующих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целей:</a:t>
            </a:r>
            <a:endParaRPr lang="en-US" sz="14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2"/>
                </a:solidFill>
                <a:latin typeface="Trebuchet MS" pitchFamily="34" charset="0"/>
              </a:rPr>
              <a:t>овладение новыми языковыми средствами</a:t>
            </a:r>
            <a:r>
              <a:rPr lang="ru-RU" sz="1400" baseline="0" dirty="0" smtClean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ru-RU" sz="1400" dirty="0" smtClean="0">
                <a:solidFill>
                  <a:schemeClr val="tx2"/>
                </a:solidFill>
                <a:latin typeface="Trebuchet MS" pitchFamily="34" charset="0"/>
              </a:rPr>
              <a:t>в сфере военной тематики и правилами оперирования ими. В первую очередь, это касается лексических средств, в частности, определённого набора военной терминологии;</a:t>
            </a:r>
          </a:p>
          <a:p>
            <a:pPr marL="285750" marR="0" indent="-285750" algn="l" defTabSz="1041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dirty="0" smtClean="0">
                <a:solidFill>
                  <a:schemeClr val="tx2"/>
                </a:solidFill>
                <a:latin typeface="Trebuchet MS" pitchFamily="34" charset="0"/>
              </a:rPr>
              <a:t>расширение</a:t>
            </a:r>
            <a:r>
              <a:rPr lang="ru-RU" sz="1400" baseline="0" dirty="0" smtClean="0">
                <a:solidFill>
                  <a:schemeClr val="tx2"/>
                </a:solidFill>
                <a:latin typeface="Trebuchet MS" pitchFamily="34" charset="0"/>
              </a:rPr>
              <a:t> и </a:t>
            </a:r>
            <a:r>
              <a:rPr lang="ru-RU" sz="1400" dirty="0" smtClean="0">
                <a:solidFill>
                  <a:schemeClr val="tx2"/>
                </a:solidFill>
                <a:latin typeface="Trebuchet MS" pitchFamily="34" charset="0"/>
              </a:rPr>
              <a:t>углубление фоновых знаний в рамках предложенной тематики, в том числе, о Вооружённых Силах Российской Федерации;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совершенствование умений осуществлять коммуникативную деятельность даже при ограниченном объёме языковых средств (например, умений пользоваться лексическими заменам и при дефиците лексических средств)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2"/>
                </a:solidFill>
                <a:latin typeface="Trebuchet MS" pitchFamily="34" charset="0"/>
              </a:rPr>
              <a:t>умение применять полученные знания во всех видах речевой деятельности – чтении, аудировании, письме и говорении;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подготовка обучающихся к осознанному выбору профессии, их воспитание в духе патриотизма и любви к Отечеству.</a:t>
            </a:r>
            <a:endParaRPr lang="ru-RU" sz="1400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023BC5-7733-4F48-B255-E70330DB08E5}" type="slidenum">
              <a:rPr lang="ru-RU" altLang="ru-RU" smtClean="0"/>
              <a:pPr>
                <a:defRPr/>
              </a:pPr>
              <a:t>24</a:t>
            </a:fld>
            <a:endParaRPr lang="ru-RU" altLang="ru-RU" dirty="0"/>
          </a:p>
        </p:txBody>
      </p:sp>
    </p:spTree>
    <p:extLst>
      <p:ext uri="{BB962C8B-B14F-4D97-AF65-F5344CB8AC3E}">
        <p14:creationId xmlns="" xmlns:p14="http://schemas.microsoft.com/office/powerpoint/2010/main" val="3076517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344" indent="0">
              <a:buNone/>
              <a:defRPr sz="2300" b="1"/>
            </a:lvl2pPr>
            <a:lvl3pPr marL="1042688" indent="0">
              <a:buNone/>
              <a:defRPr sz="2100" b="1"/>
            </a:lvl3pPr>
            <a:lvl4pPr marL="1564032" indent="0">
              <a:buNone/>
              <a:defRPr sz="1800" b="1"/>
            </a:lvl4pPr>
            <a:lvl5pPr marL="2085376" indent="0">
              <a:buNone/>
              <a:defRPr sz="1800" b="1"/>
            </a:lvl5pPr>
            <a:lvl6pPr marL="2606719" indent="0">
              <a:buNone/>
              <a:defRPr sz="1800" b="1"/>
            </a:lvl6pPr>
            <a:lvl7pPr marL="3128064" indent="0">
              <a:buNone/>
              <a:defRPr sz="1800" b="1"/>
            </a:lvl7pPr>
            <a:lvl8pPr marL="3649408" indent="0">
              <a:buNone/>
              <a:defRPr sz="1800" b="1"/>
            </a:lvl8pPr>
            <a:lvl9pPr marL="4170751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102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344" indent="0">
              <a:buNone/>
              <a:defRPr sz="2300" b="1"/>
            </a:lvl2pPr>
            <a:lvl3pPr marL="1042688" indent="0">
              <a:buNone/>
              <a:defRPr sz="2100" b="1"/>
            </a:lvl3pPr>
            <a:lvl4pPr marL="1564032" indent="0">
              <a:buNone/>
              <a:defRPr sz="1800" b="1"/>
            </a:lvl4pPr>
            <a:lvl5pPr marL="2085376" indent="0">
              <a:buNone/>
              <a:defRPr sz="1800" b="1"/>
            </a:lvl5pPr>
            <a:lvl6pPr marL="2606719" indent="0">
              <a:buNone/>
              <a:defRPr sz="1800" b="1"/>
            </a:lvl6pPr>
            <a:lvl7pPr marL="3128064" indent="0">
              <a:buNone/>
              <a:defRPr sz="1800" b="1"/>
            </a:lvl7pPr>
            <a:lvl8pPr marL="3649408" indent="0">
              <a:buNone/>
              <a:defRPr sz="1800" b="1"/>
            </a:lvl8pPr>
            <a:lvl9pPr marL="4170751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102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3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3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344" indent="0">
              <a:buNone/>
              <a:defRPr sz="1400"/>
            </a:lvl2pPr>
            <a:lvl3pPr marL="1042688" indent="0">
              <a:buNone/>
              <a:defRPr sz="1100"/>
            </a:lvl3pPr>
            <a:lvl4pPr marL="1564032" indent="0">
              <a:buNone/>
              <a:defRPr sz="1000"/>
            </a:lvl4pPr>
            <a:lvl5pPr marL="2085376" indent="0">
              <a:buNone/>
              <a:defRPr sz="1000"/>
            </a:lvl5pPr>
            <a:lvl6pPr marL="2606719" indent="0">
              <a:buNone/>
              <a:defRPr sz="1000"/>
            </a:lvl6pPr>
            <a:lvl7pPr marL="3128064" indent="0">
              <a:buNone/>
              <a:defRPr sz="1000"/>
            </a:lvl7pPr>
            <a:lvl8pPr marL="3649408" indent="0">
              <a:buNone/>
              <a:defRPr sz="1000"/>
            </a:lvl8pPr>
            <a:lvl9pPr marL="417075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344" indent="0">
              <a:buNone/>
              <a:defRPr sz="3200"/>
            </a:lvl2pPr>
            <a:lvl3pPr marL="1042688" indent="0">
              <a:buNone/>
              <a:defRPr sz="2700"/>
            </a:lvl3pPr>
            <a:lvl4pPr marL="1564032" indent="0">
              <a:buNone/>
              <a:defRPr sz="2300"/>
            </a:lvl4pPr>
            <a:lvl5pPr marL="2085376" indent="0">
              <a:buNone/>
              <a:defRPr sz="2300"/>
            </a:lvl5pPr>
            <a:lvl6pPr marL="2606719" indent="0">
              <a:buNone/>
              <a:defRPr sz="2300"/>
            </a:lvl6pPr>
            <a:lvl7pPr marL="3128064" indent="0">
              <a:buNone/>
              <a:defRPr sz="2300"/>
            </a:lvl7pPr>
            <a:lvl8pPr marL="3649408" indent="0">
              <a:buNone/>
              <a:defRPr sz="2300"/>
            </a:lvl8pPr>
            <a:lvl9pPr marL="4170751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344" indent="0">
              <a:buNone/>
              <a:defRPr sz="1400"/>
            </a:lvl2pPr>
            <a:lvl3pPr marL="1042688" indent="0">
              <a:buNone/>
              <a:defRPr sz="1100"/>
            </a:lvl3pPr>
            <a:lvl4pPr marL="1564032" indent="0">
              <a:buNone/>
              <a:defRPr sz="1000"/>
            </a:lvl4pPr>
            <a:lvl5pPr marL="2085376" indent="0">
              <a:buNone/>
              <a:defRPr sz="1000"/>
            </a:lvl5pPr>
            <a:lvl6pPr marL="2606719" indent="0">
              <a:buNone/>
              <a:defRPr sz="1000"/>
            </a:lvl6pPr>
            <a:lvl7pPr marL="3128064" indent="0">
              <a:buNone/>
              <a:defRPr sz="1000"/>
            </a:lvl7pPr>
            <a:lvl8pPr marL="3649408" indent="0">
              <a:buNone/>
              <a:defRPr sz="1000"/>
            </a:lvl8pPr>
            <a:lvl9pPr marL="417075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4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4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4238" y="6718300"/>
            <a:ext cx="1009650" cy="401638"/>
          </a:xfrm>
          <a:prstGeom prst="rect">
            <a:avLst/>
          </a:prstGeom>
          <a:solidFill>
            <a:srgbClr val="A4DAF2"/>
          </a:solidFill>
          <a:ln>
            <a:solidFill>
              <a:srgbClr val="A5DBF3"/>
            </a:solidFill>
          </a:ln>
        </p:spPr>
        <p:txBody>
          <a:bodyPr wrap="none" lIns="0" tIns="0" rIns="0" bIns="0" anchor="ctr"/>
          <a:lstStyle/>
          <a:p>
            <a:pPr eaLnBrk="1" hangingPunct="1">
              <a:defRPr/>
            </a:pPr>
            <a:r>
              <a:rPr lang="en-US" sz="3528" b="1" dirty="0">
                <a:solidFill>
                  <a:srgbClr val="00509D"/>
                </a:solidFill>
              </a:rPr>
              <a:t>2017</a:t>
            </a:r>
            <a:endParaRPr lang="ru-RU" sz="1213" b="1" dirty="0">
              <a:solidFill>
                <a:srgbClr val="00509D"/>
              </a:solidFill>
              <a:latin typeface="Textbook New Bold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99350" y="2113396"/>
            <a:ext cx="6724798" cy="1541379"/>
          </a:xfrm>
          <a:prstGeom prst="rect">
            <a:avLst/>
          </a:prstGeom>
        </p:spPr>
        <p:txBody>
          <a:bodyPr/>
          <a:lstStyle>
            <a:lvl1pPr algn="ctr">
              <a:defRPr sz="4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15141" y="3780631"/>
            <a:ext cx="6778259" cy="924975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00509D"/>
                </a:solidFill>
              </a:defRPr>
            </a:lvl1pPr>
            <a:lvl2pPr marL="50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2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1026221" y="-34618"/>
            <a:ext cx="1152128" cy="13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7962" tIns="35988" rIns="107962" bIns="35988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 algn="l"/>
            <a:r>
              <a:rPr lang="ru-RU" sz="21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Портал</a:t>
            </a:r>
            <a:r>
              <a:rPr lang="en-US" sz="21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 </a:t>
            </a:r>
          </a:p>
          <a:p>
            <a:pPr algn="l"/>
            <a:r>
              <a:rPr lang="ru-RU" sz="21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фермера</a:t>
            </a:r>
            <a:endParaRPr lang="ru-RU" sz="2100" b="0" cap="all" baseline="0" dirty="0">
              <a:solidFill>
                <a:schemeClr val="bg1">
                  <a:lumMod val="65000"/>
                </a:schemeClr>
              </a:solidFill>
              <a:latin typeface="PT Sans Narrow" pitchFamily="34" charset="-52"/>
              <a:cs typeface="Arial" pitchFamily="34" charset="0"/>
            </a:endParaRPr>
          </a:p>
        </p:txBody>
      </p:sp>
      <p:sp>
        <p:nvSpPr>
          <p:cNvPr id="7" name="Овал 6"/>
          <p:cNvSpPr/>
          <p:nvPr userDrawn="1"/>
        </p:nvSpPr>
        <p:spPr>
          <a:xfrm>
            <a:off x="234739" y="252239"/>
            <a:ext cx="771751" cy="77175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ru-RU"/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402399" y="419104"/>
            <a:ext cx="436432" cy="399212"/>
          </a:xfrm>
          <a:custGeom>
            <a:avLst/>
            <a:gdLst>
              <a:gd name="T0" fmla="*/ 526 w 558"/>
              <a:gd name="T1" fmla="*/ 459 h 510"/>
              <a:gd name="T2" fmla="*/ 469 w 558"/>
              <a:gd name="T3" fmla="*/ 493 h 510"/>
              <a:gd name="T4" fmla="*/ 404 w 558"/>
              <a:gd name="T5" fmla="*/ 510 h 510"/>
              <a:gd name="T6" fmla="*/ 327 w 558"/>
              <a:gd name="T7" fmla="*/ 478 h 510"/>
              <a:gd name="T8" fmla="*/ 293 w 558"/>
              <a:gd name="T9" fmla="*/ 421 h 510"/>
              <a:gd name="T10" fmla="*/ 276 w 558"/>
              <a:gd name="T11" fmla="*/ 356 h 510"/>
              <a:gd name="T12" fmla="*/ 308 w 558"/>
              <a:gd name="T13" fmla="*/ 279 h 510"/>
              <a:gd name="T14" fmla="*/ 366 w 558"/>
              <a:gd name="T15" fmla="*/ 244 h 510"/>
              <a:gd name="T16" fmla="*/ 430 w 558"/>
              <a:gd name="T17" fmla="*/ 228 h 510"/>
              <a:gd name="T18" fmla="*/ 507 w 558"/>
              <a:gd name="T19" fmla="*/ 260 h 510"/>
              <a:gd name="T20" fmla="*/ 542 w 558"/>
              <a:gd name="T21" fmla="*/ 318 h 510"/>
              <a:gd name="T22" fmla="*/ 558 w 558"/>
              <a:gd name="T23" fmla="*/ 382 h 510"/>
              <a:gd name="T24" fmla="*/ 417 w 558"/>
              <a:gd name="T25" fmla="*/ 281 h 510"/>
              <a:gd name="T26" fmla="*/ 417 w 558"/>
              <a:gd name="T27" fmla="*/ 457 h 510"/>
              <a:gd name="T28" fmla="*/ 417 w 558"/>
              <a:gd name="T29" fmla="*/ 281 h 510"/>
              <a:gd name="T30" fmla="*/ 369 w 558"/>
              <a:gd name="T31" fmla="*/ 369 h 510"/>
              <a:gd name="T32" fmla="*/ 466 w 558"/>
              <a:gd name="T33" fmla="*/ 369 h 510"/>
              <a:gd name="T34" fmla="*/ 471 w 558"/>
              <a:gd name="T35" fmla="*/ 217 h 510"/>
              <a:gd name="T36" fmla="*/ 399 w 558"/>
              <a:gd name="T37" fmla="*/ 198 h 510"/>
              <a:gd name="T38" fmla="*/ 312 w 558"/>
              <a:gd name="T39" fmla="*/ 234 h 510"/>
              <a:gd name="T40" fmla="*/ 274 w 558"/>
              <a:gd name="T41" fmla="*/ 299 h 510"/>
              <a:gd name="T42" fmla="*/ 255 w 558"/>
              <a:gd name="T43" fmla="*/ 369 h 510"/>
              <a:gd name="T44" fmla="*/ 102 w 558"/>
              <a:gd name="T45" fmla="*/ 330 h 510"/>
              <a:gd name="T46" fmla="*/ 0 w 558"/>
              <a:gd name="T47" fmla="*/ 339 h 510"/>
              <a:gd name="T48" fmla="*/ 30 w 558"/>
              <a:gd name="T49" fmla="*/ 209 h 510"/>
              <a:gd name="T50" fmla="*/ 268 w 558"/>
              <a:gd name="T51" fmla="*/ 52 h 510"/>
              <a:gd name="T52" fmla="*/ 472 w 558"/>
              <a:gd name="T53" fmla="*/ 0 h 510"/>
              <a:gd name="T54" fmla="*/ 524 w 558"/>
              <a:gd name="T55" fmla="*/ 243 h 510"/>
              <a:gd name="T56" fmla="*/ 471 w 558"/>
              <a:gd name="T57" fmla="*/ 217 h 510"/>
              <a:gd name="T58" fmla="*/ 444 w 558"/>
              <a:gd name="T59" fmla="*/ 34 h 510"/>
              <a:gd name="T60" fmla="*/ 309 w 558"/>
              <a:gd name="T61" fmla="*/ 69 h 510"/>
              <a:gd name="T62" fmla="*/ 479 w 558"/>
              <a:gd name="T63" fmla="*/ 173 h 510"/>
              <a:gd name="T64" fmla="*/ 104 w 558"/>
              <a:gd name="T65" fmla="*/ 345 h 510"/>
              <a:gd name="T66" fmla="*/ 104 w 558"/>
              <a:gd name="T67" fmla="*/ 510 h 510"/>
              <a:gd name="T68" fmla="*/ 104 w 558"/>
              <a:gd name="T69" fmla="*/ 345 h 510"/>
              <a:gd name="T70" fmla="*/ 143 w 558"/>
              <a:gd name="T71" fmla="*/ 428 h 510"/>
              <a:gd name="T72" fmla="*/ 65 w 558"/>
              <a:gd name="T73" fmla="*/ 428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58" h="510">
                <a:moveTo>
                  <a:pt x="542" y="420"/>
                </a:moveTo>
                <a:cubicBezTo>
                  <a:pt x="542" y="435"/>
                  <a:pt x="537" y="449"/>
                  <a:pt x="526" y="459"/>
                </a:cubicBezTo>
                <a:cubicBezTo>
                  <a:pt x="507" y="478"/>
                  <a:pt x="507" y="478"/>
                  <a:pt x="507" y="478"/>
                </a:cubicBezTo>
                <a:cubicBezTo>
                  <a:pt x="497" y="488"/>
                  <a:pt x="483" y="494"/>
                  <a:pt x="469" y="493"/>
                </a:cubicBezTo>
                <a:cubicBezTo>
                  <a:pt x="459" y="504"/>
                  <a:pt x="445" y="510"/>
                  <a:pt x="430" y="510"/>
                </a:cubicBezTo>
                <a:cubicBezTo>
                  <a:pt x="404" y="510"/>
                  <a:pt x="404" y="510"/>
                  <a:pt x="404" y="510"/>
                </a:cubicBezTo>
                <a:cubicBezTo>
                  <a:pt x="389" y="510"/>
                  <a:pt x="375" y="504"/>
                  <a:pt x="366" y="493"/>
                </a:cubicBezTo>
                <a:cubicBezTo>
                  <a:pt x="351" y="494"/>
                  <a:pt x="337" y="488"/>
                  <a:pt x="327" y="478"/>
                </a:cubicBezTo>
                <a:cubicBezTo>
                  <a:pt x="308" y="459"/>
                  <a:pt x="308" y="459"/>
                  <a:pt x="308" y="459"/>
                </a:cubicBezTo>
                <a:cubicBezTo>
                  <a:pt x="298" y="449"/>
                  <a:pt x="293" y="435"/>
                  <a:pt x="293" y="421"/>
                </a:cubicBezTo>
                <a:cubicBezTo>
                  <a:pt x="283" y="411"/>
                  <a:pt x="276" y="397"/>
                  <a:pt x="276" y="382"/>
                </a:cubicBezTo>
                <a:cubicBezTo>
                  <a:pt x="276" y="356"/>
                  <a:pt x="276" y="356"/>
                  <a:pt x="276" y="356"/>
                </a:cubicBezTo>
                <a:cubicBezTo>
                  <a:pt x="276" y="341"/>
                  <a:pt x="283" y="327"/>
                  <a:pt x="293" y="317"/>
                </a:cubicBezTo>
                <a:cubicBezTo>
                  <a:pt x="293" y="303"/>
                  <a:pt x="298" y="289"/>
                  <a:pt x="308" y="279"/>
                </a:cubicBezTo>
                <a:cubicBezTo>
                  <a:pt x="327" y="260"/>
                  <a:pt x="327" y="260"/>
                  <a:pt x="327" y="260"/>
                </a:cubicBezTo>
                <a:cubicBezTo>
                  <a:pt x="337" y="250"/>
                  <a:pt x="351" y="244"/>
                  <a:pt x="366" y="244"/>
                </a:cubicBezTo>
                <a:cubicBezTo>
                  <a:pt x="375" y="234"/>
                  <a:pt x="389" y="228"/>
                  <a:pt x="404" y="228"/>
                </a:cubicBezTo>
                <a:cubicBezTo>
                  <a:pt x="430" y="228"/>
                  <a:pt x="430" y="228"/>
                  <a:pt x="430" y="228"/>
                </a:cubicBezTo>
                <a:cubicBezTo>
                  <a:pt x="445" y="228"/>
                  <a:pt x="459" y="234"/>
                  <a:pt x="469" y="244"/>
                </a:cubicBezTo>
                <a:cubicBezTo>
                  <a:pt x="483" y="244"/>
                  <a:pt x="497" y="250"/>
                  <a:pt x="507" y="260"/>
                </a:cubicBezTo>
                <a:cubicBezTo>
                  <a:pt x="526" y="279"/>
                  <a:pt x="526" y="279"/>
                  <a:pt x="526" y="279"/>
                </a:cubicBezTo>
                <a:cubicBezTo>
                  <a:pt x="537" y="289"/>
                  <a:pt x="542" y="303"/>
                  <a:pt x="542" y="318"/>
                </a:cubicBezTo>
                <a:cubicBezTo>
                  <a:pt x="552" y="327"/>
                  <a:pt x="558" y="341"/>
                  <a:pt x="558" y="356"/>
                </a:cubicBezTo>
                <a:cubicBezTo>
                  <a:pt x="558" y="382"/>
                  <a:pt x="558" y="382"/>
                  <a:pt x="558" y="382"/>
                </a:cubicBezTo>
                <a:cubicBezTo>
                  <a:pt x="558" y="397"/>
                  <a:pt x="552" y="411"/>
                  <a:pt x="542" y="420"/>
                </a:cubicBezTo>
                <a:close/>
                <a:moveTo>
                  <a:pt x="417" y="281"/>
                </a:moveTo>
                <a:cubicBezTo>
                  <a:pt x="369" y="281"/>
                  <a:pt x="329" y="320"/>
                  <a:pt x="329" y="369"/>
                </a:cubicBezTo>
                <a:cubicBezTo>
                  <a:pt x="329" y="418"/>
                  <a:pt x="369" y="457"/>
                  <a:pt x="417" y="457"/>
                </a:cubicBezTo>
                <a:cubicBezTo>
                  <a:pt x="466" y="457"/>
                  <a:pt x="505" y="418"/>
                  <a:pt x="505" y="369"/>
                </a:cubicBezTo>
                <a:cubicBezTo>
                  <a:pt x="505" y="320"/>
                  <a:pt x="466" y="281"/>
                  <a:pt x="417" y="281"/>
                </a:cubicBezTo>
                <a:close/>
                <a:moveTo>
                  <a:pt x="417" y="418"/>
                </a:moveTo>
                <a:cubicBezTo>
                  <a:pt x="390" y="418"/>
                  <a:pt x="369" y="396"/>
                  <a:pt x="369" y="369"/>
                </a:cubicBezTo>
                <a:cubicBezTo>
                  <a:pt x="369" y="342"/>
                  <a:pt x="390" y="320"/>
                  <a:pt x="417" y="320"/>
                </a:cubicBezTo>
                <a:cubicBezTo>
                  <a:pt x="444" y="320"/>
                  <a:pt x="466" y="342"/>
                  <a:pt x="466" y="369"/>
                </a:cubicBezTo>
                <a:cubicBezTo>
                  <a:pt x="466" y="396"/>
                  <a:pt x="444" y="418"/>
                  <a:pt x="417" y="418"/>
                </a:cubicBezTo>
                <a:close/>
                <a:moveTo>
                  <a:pt x="471" y="217"/>
                </a:moveTo>
                <a:cubicBezTo>
                  <a:pt x="461" y="205"/>
                  <a:pt x="445" y="198"/>
                  <a:pt x="428" y="198"/>
                </a:cubicBezTo>
                <a:cubicBezTo>
                  <a:pt x="399" y="198"/>
                  <a:pt x="399" y="198"/>
                  <a:pt x="399" y="198"/>
                </a:cubicBezTo>
                <a:cubicBezTo>
                  <a:pt x="382" y="198"/>
                  <a:pt x="366" y="205"/>
                  <a:pt x="356" y="217"/>
                </a:cubicBezTo>
                <a:cubicBezTo>
                  <a:pt x="339" y="217"/>
                  <a:pt x="324" y="223"/>
                  <a:pt x="312" y="234"/>
                </a:cubicBezTo>
                <a:cubicBezTo>
                  <a:pt x="291" y="255"/>
                  <a:pt x="291" y="255"/>
                  <a:pt x="291" y="255"/>
                </a:cubicBezTo>
                <a:cubicBezTo>
                  <a:pt x="280" y="267"/>
                  <a:pt x="274" y="283"/>
                  <a:pt x="274" y="299"/>
                </a:cubicBezTo>
                <a:cubicBezTo>
                  <a:pt x="262" y="310"/>
                  <a:pt x="255" y="325"/>
                  <a:pt x="255" y="342"/>
                </a:cubicBezTo>
                <a:cubicBezTo>
                  <a:pt x="255" y="369"/>
                  <a:pt x="255" y="369"/>
                  <a:pt x="255" y="369"/>
                </a:cubicBezTo>
                <a:cubicBezTo>
                  <a:pt x="179" y="369"/>
                  <a:pt x="179" y="369"/>
                  <a:pt x="179" y="369"/>
                </a:cubicBezTo>
                <a:cubicBezTo>
                  <a:pt x="162" y="345"/>
                  <a:pt x="134" y="330"/>
                  <a:pt x="102" y="330"/>
                </a:cubicBezTo>
                <a:cubicBezTo>
                  <a:pt x="72" y="330"/>
                  <a:pt x="45" y="344"/>
                  <a:pt x="27" y="366"/>
                </a:cubicBezTo>
                <a:cubicBezTo>
                  <a:pt x="13" y="361"/>
                  <a:pt x="0" y="351"/>
                  <a:pt x="0" y="339"/>
                </a:cubicBezTo>
                <a:cubicBezTo>
                  <a:pt x="0" y="239"/>
                  <a:pt x="0" y="239"/>
                  <a:pt x="0" y="239"/>
                </a:cubicBezTo>
                <a:cubicBezTo>
                  <a:pt x="0" y="223"/>
                  <a:pt x="13" y="209"/>
                  <a:pt x="30" y="209"/>
                </a:cubicBezTo>
                <a:cubicBezTo>
                  <a:pt x="202" y="209"/>
                  <a:pt x="202" y="209"/>
                  <a:pt x="202" y="209"/>
                </a:cubicBezTo>
                <a:cubicBezTo>
                  <a:pt x="268" y="52"/>
                  <a:pt x="268" y="52"/>
                  <a:pt x="268" y="52"/>
                </a:cubicBezTo>
                <a:cubicBezTo>
                  <a:pt x="281" y="22"/>
                  <a:pt x="299" y="0"/>
                  <a:pt x="328" y="0"/>
                </a:cubicBezTo>
                <a:cubicBezTo>
                  <a:pt x="472" y="0"/>
                  <a:pt x="472" y="0"/>
                  <a:pt x="472" y="0"/>
                </a:cubicBezTo>
                <a:cubicBezTo>
                  <a:pt x="500" y="0"/>
                  <a:pt x="524" y="23"/>
                  <a:pt x="524" y="52"/>
                </a:cubicBezTo>
                <a:cubicBezTo>
                  <a:pt x="524" y="243"/>
                  <a:pt x="524" y="243"/>
                  <a:pt x="524" y="243"/>
                </a:cubicBezTo>
                <a:cubicBezTo>
                  <a:pt x="515" y="234"/>
                  <a:pt x="515" y="234"/>
                  <a:pt x="515" y="234"/>
                </a:cubicBezTo>
                <a:cubicBezTo>
                  <a:pt x="503" y="223"/>
                  <a:pt x="488" y="217"/>
                  <a:pt x="471" y="217"/>
                </a:cubicBezTo>
                <a:close/>
                <a:moveTo>
                  <a:pt x="479" y="69"/>
                </a:moveTo>
                <a:cubicBezTo>
                  <a:pt x="479" y="50"/>
                  <a:pt x="463" y="34"/>
                  <a:pt x="444" y="34"/>
                </a:cubicBezTo>
                <a:cubicBezTo>
                  <a:pt x="349" y="34"/>
                  <a:pt x="349" y="34"/>
                  <a:pt x="349" y="34"/>
                </a:cubicBezTo>
                <a:cubicBezTo>
                  <a:pt x="330" y="34"/>
                  <a:pt x="318" y="49"/>
                  <a:pt x="309" y="69"/>
                </a:cubicBezTo>
                <a:cubicBezTo>
                  <a:pt x="265" y="174"/>
                  <a:pt x="265" y="174"/>
                  <a:pt x="265" y="174"/>
                </a:cubicBezTo>
                <a:cubicBezTo>
                  <a:pt x="479" y="173"/>
                  <a:pt x="479" y="173"/>
                  <a:pt x="479" y="173"/>
                </a:cubicBezTo>
                <a:lnTo>
                  <a:pt x="479" y="69"/>
                </a:lnTo>
                <a:close/>
                <a:moveTo>
                  <a:pt x="104" y="345"/>
                </a:moveTo>
                <a:cubicBezTo>
                  <a:pt x="149" y="345"/>
                  <a:pt x="186" y="382"/>
                  <a:pt x="186" y="428"/>
                </a:cubicBezTo>
                <a:cubicBezTo>
                  <a:pt x="186" y="473"/>
                  <a:pt x="149" y="510"/>
                  <a:pt x="104" y="510"/>
                </a:cubicBezTo>
                <a:cubicBezTo>
                  <a:pt x="58" y="510"/>
                  <a:pt x="21" y="473"/>
                  <a:pt x="21" y="428"/>
                </a:cubicBezTo>
                <a:cubicBezTo>
                  <a:pt x="21" y="382"/>
                  <a:pt x="58" y="345"/>
                  <a:pt x="104" y="345"/>
                </a:cubicBezTo>
                <a:close/>
                <a:moveTo>
                  <a:pt x="104" y="467"/>
                </a:moveTo>
                <a:cubicBezTo>
                  <a:pt x="125" y="467"/>
                  <a:pt x="143" y="449"/>
                  <a:pt x="143" y="428"/>
                </a:cubicBezTo>
                <a:cubicBezTo>
                  <a:pt x="143" y="406"/>
                  <a:pt x="125" y="389"/>
                  <a:pt x="104" y="389"/>
                </a:cubicBezTo>
                <a:cubicBezTo>
                  <a:pt x="82" y="389"/>
                  <a:pt x="65" y="406"/>
                  <a:pt x="65" y="428"/>
                </a:cubicBezTo>
                <a:cubicBezTo>
                  <a:pt x="65" y="449"/>
                  <a:pt x="82" y="467"/>
                  <a:pt x="104" y="4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7309025"/>
            <a:ext cx="10693400" cy="2522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1681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1026221" y="-34618"/>
            <a:ext cx="1152128" cy="13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7962" tIns="35988" rIns="107962" bIns="35988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 algn="l"/>
            <a:r>
              <a:rPr lang="ru-RU" sz="21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Портал</a:t>
            </a:r>
            <a:r>
              <a:rPr lang="en-US" sz="21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 </a:t>
            </a:r>
          </a:p>
          <a:p>
            <a:pPr algn="l"/>
            <a:r>
              <a:rPr lang="ru-RU" sz="21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фермера</a:t>
            </a:r>
            <a:endParaRPr lang="ru-RU" sz="2100" b="0" cap="all" baseline="0" dirty="0">
              <a:solidFill>
                <a:schemeClr val="bg1">
                  <a:lumMod val="65000"/>
                </a:schemeClr>
              </a:solidFill>
              <a:latin typeface="PT Sans Narrow" pitchFamily="34" charset="-52"/>
              <a:cs typeface="Arial" pitchFamily="34" charset="0"/>
            </a:endParaRPr>
          </a:p>
        </p:txBody>
      </p:sp>
      <p:sp>
        <p:nvSpPr>
          <p:cNvPr id="7" name="Овал 6"/>
          <p:cNvSpPr/>
          <p:nvPr userDrawn="1"/>
        </p:nvSpPr>
        <p:spPr>
          <a:xfrm>
            <a:off x="234739" y="252239"/>
            <a:ext cx="771751" cy="77175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ru-RU"/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402399" y="419104"/>
            <a:ext cx="436432" cy="399212"/>
          </a:xfrm>
          <a:custGeom>
            <a:avLst/>
            <a:gdLst>
              <a:gd name="T0" fmla="*/ 526 w 558"/>
              <a:gd name="T1" fmla="*/ 459 h 510"/>
              <a:gd name="T2" fmla="*/ 469 w 558"/>
              <a:gd name="T3" fmla="*/ 493 h 510"/>
              <a:gd name="T4" fmla="*/ 404 w 558"/>
              <a:gd name="T5" fmla="*/ 510 h 510"/>
              <a:gd name="T6" fmla="*/ 327 w 558"/>
              <a:gd name="T7" fmla="*/ 478 h 510"/>
              <a:gd name="T8" fmla="*/ 293 w 558"/>
              <a:gd name="T9" fmla="*/ 421 h 510"/>
              <a:gd name="T10" fmla="*/ 276 w 558"/>
              <a:gd name="T11" fmla="*/ 356 h 510"/>
              <a:gd name="T12" fmla="*/ 308 w 558"/>
              <a:gd name="T13" fmla="*/ 279 h 510"/>
              <a:gd name="T14" fmla="*/ 366 w 558"/>
              <a:gd name="T15" fmla="*/ 244 h 510"/>
              <a:gd name="T16" fmla="*/ 430 w 558"/>
              <a:gd name="T17" fmla="*/ 228 h 510"/>
              <a:gd name="T18" fmla="*/ 507 w 558"/>
              <a:gd name="T19" fmla="*/ 260 h 510"/>
              <a:gd name="T20" fmla="*/ 542 w 558"/>
              <a:gd name="T21" fmla="*/ 318 h 510"/>
              <a:gd name="T22" fmla="*/ 558 w 558"/>
              <a:gd name="T23" fmla="*/ 382 h 510"/>
              <a:gd name="T24" fmla="*/ 417 w 558"/>
              <a:gd name="T25" fmla="*/ 281 h 510"/>
              <a:gd name="T26" fmla="*/ 417 w 558"/>
              <a:gd name="T27" fmla="*/ 457 h 510"/>
              <a:gd name="T28" fmla="*/ 417 w 558"/>
              <a:gd name="T29" fmla="*/ 281 h 510"/>
              <a:gd name="T30" fmla="*/ 369 w 558"/>
              <a:gd name="T31" fmla="*/ 369 h 510"/>
              <a:gd name="T32" fmla="*/ 466 w 558"/>
              <a:gd name="T33" fmla="*/ 369 h 510"/>
              <a:gd name="T34" fmla="*/ 471 w 558"/>
              <a:gd name="T35" fmla="*/ 217 h 510"/>
              <a:gd name="T36" fmla="*/ 399 w 558"/>
              <a:gd name="T37" fmla="*/ 198 h 510"/>
              <a:gd name="T38" fmla="*/ 312 w 558"/>
              <a:gd name="T39" fmla="*/ 234 h 510"/>
              <a:gd name="T40" fmla="*/ 274 w 558"/>
              <a:gd name="T41" fmla="*/ 299 h 510"/>
              <a:gd name="T42" fmla="*/ 255 w 558"/>
              <a:gd name="T43" fmla="*/ 369 h 510"/>
              <a:gd name="T44" fmla="*/ 102 w 558"/>
              <a:gd name="T45" fmla="*/ 330 h 510"/>
              <a:gd name="T46" fmla="*/ 0 w 558"/>
              <a:gd name="T47" fmla="*/ 339 h 510"/>
              <a:gd name="T48" fmla="*/ 30 w 558"/>
              <a:gd name="T49" fmla="*/ 209 h 510"/>
              <a:gd name="T50" fmla="*/ 268 w 558"/>
              <a:gd name="T51" fmla="*/ 52 h 510"/>
              <a:gd name="T52" fmla="*/ 472 w 558"/>
              <a:gd name="T53" fmla="*/ 0 h 510"/>
              <a:gd name="T54" fmla="*/ 524 w 558"/>
              <a:gd name="T55" fmla="*/ 243 h 510"/>
              <a:gd name="T56" fmla="*/ 471 w 558"/>
              <a:gd name="T57" fmla="*/ 217 h 510"/>
              <a:gd name="T58" fmla="*/ 444 w 558"/>
              <a:gd name="T59" fmla="*/ 34 h 510"/>
              <a:gd name="T60" fmla="*/ 309 w 558"/>
              <a:gd name="T61" fmla="*/ 69 h 510"/>
              <a:gd name="T62" fmla="*/ 479 w 558"/>
              <a:gd name="T63" fmla="*/ 173 h 510"/>
              <a:gd name="T64" fmla="*/ 104 w 558"/>
              <a:gd name="T65" fmla="*/ 345 h 510"/>
              <a:gd name="T66" fmla="*/ 104 w 558"/>
              <a:gd name="T67" fmla="*/ 510 h 510"/>
              <a:gd name="T68" fmla="*/ 104 w 558"/>
              <a:gd name="T69" fmla="*/ 345 h 510"/>
              <a:gd name="T70" fmla="*/ 143 w 558"/>
              <a:gd name="T71" fmla="*/ 428 h 510"/>
              <a:gd name="T72" fmla="*/ 65 w 558"/>
              <a:gd name="T73" fmla="*/ 428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58" h="510">
                <a:moveTo>
                  <a:pt x="542" y="420"/>
                </a:moveTo>
                <a:cubicBezTo>
                  <a:pt x="542" y="435"/>
                  <a:pt x="537" y="449"/>
                  <a:pt x="526" y="459"/>
                </a:cubicBezTo>
                <a:cubicBezTo>
                  <a:pt x="507" y="478"/>
                  <a:pt x="507" y="478"/>
                  <a:pt x="507" y="478"/>
                </a:cubicBezTo>
                <a:cubicBezTo>
                  <a:pt x="497" y="488"/>
                  <a:pt x="483" y="494"/>
                  <a:pt x="469" y="493"/>
                </a:cubicBezTo>
                <a:cubicBezTo>
                  <a:pt x="459" y="504"/>
                  <a:pt x="445" y="510"/>
                  <a:pt x="430" y="510"/>
                </a:cubicBezTo>
                <a:cubicBezTo>
                  <a:pt x="404" y="510"/>
                  <a:pt x="404" y="510"/>
                  <a:pt x="404" y="510"/>
                </a:cubicBezTo>
                <a:cubicBezTo>
                  <a:pt x="389" y="510"/>
                  <a:pt x="375" y="504"/>
                  <a:pt x="366" y="493"/>
                </a:cubicBezTo>
                <a:cubicBezTo>
                  <a:pt x="351" y="494"/>
                  <a:pt x="337" y="488"/>
                  <a:pt x="327" y="478"/>
                </a:cubicBezTo>
                <a:cubicBezTo>
                  <a:pt x="308" y="459"/>
                  <a:pt x="308" y="459"/>
                  <a:pt x="308" y="459"/>
                </a:cubicBezTo>
                <a:cubicBezTo>
                  <a:pt x="298" y="449"/>
                  <a:pt x="293" y="435"/>
                  <a:pt x="293" y="421"/>
                </a:cubicBezTo>
                <a:cubicBezTo>
                  <a:pt x="283" y="411"/>
                  <a:pt x="276" y="397"/>
                  <a:pt x="276" y="382"/>
                </a:cubicBezTo>
                <a:cubicBezTo>
                  <a:pt x="276" y="356"/>
                  <a:pt x="276" y="356"/>
                  <a:pt x="276" y="356"/>
                </a:cubicBezTo>
                <a:cubicBezTo>
                  <a:pt x="276" y="341"/>
                  <a:pt x="283" y="327"/>
                  <a:pt x="293" y="317"/>
                </a:cubicBezTo>
                <a:cubicBezTo>
                  <a:pt x="293" y="303"/>
                  <a:pt x="298" y="289"/>
                  <a:pt x="308" y="279"/>
                </a:cubicBezTo>
                <a:cubicBezTo>
                  <a:pt x="327" y="260"/>
                  <a:pt x="327" y="260"/>
                  <a:pt x="327" y="260"/>
                </a:cubicBezTo>
                <a:cubicBezTo>
                  <a:pt x="337" y="250"/>
                  <a:pt x="351" y="244"/>
                  <a:pt x="366" y="244"/>
                </a:cubicBezTo>
                <a:cubicBezTo>
                  <a:pt x="375" y="234"/>
                  <a:pt x="389" y="228"/>
                  <a:pt x="404" y="228"/>
                </a:cubicBezTo>
                <a:cubicBezTo>
                  <a:pt x="430" y="228"/>
                  <a:pt x="430" y="228"/>
                  <a:pt x="430" y="228"/>
                </a:cubicBezTo>
                <a:cubicBezTo>
                  <a:pt x="445" y="228"/>
                  <a:pt x="459" y="234"/>
                  <a:pt x="469" y="244"/>
                </a:cubicBezTo>
                <a:cubicBezTo>
                  <a:pt x="483" y="244"/>
                  <a:pt x="497" y="250"/>
                  <a:pt x="507" y="260"/>
                </a:cubicBezTo>
                <a:cubicBezTo>
                  <a:pt x="526" y="279"/>
                  <a:pt x="526" y="279"/>
                  <a:pt x="526" y="279"/>
                </a:cubicBezTo>
                <a:cubicBezTo>
                  <a:pt x="537" y="289"/>
                  <a:pt x="542" y="303"/>
                  <a:pt x="542" y="318"/>
                </a:cubicBezTo>
                <a:cubicBezTo>
                  <a:pt x="552" y="327"/>
                  <a:pt x="558" y="341"/>
                  <a:pt x="558" y="356"/>
                </a:cubicBezTo>
                <a:cubicBezTo>
                  <a:pt x="558" y="382"/>
                  <a:pt x="558" y="382"/>
                  <a:pt x="558" y="382"/>
                </a:cubicBezTo>
                <a:cubicBezTo>
                  <a:pt x="558" y="397"/>
                  <a:pt x="552" y="411"/>
                  <a:pt x="542" y="420"/>
                </a:cubicBezTo>
                <a:close/>
                <a:moveTo>
                  <a:pt x="417" y="281"/>
                </a:moveTo>
                <a:cubicBezTo>
                  <a:pt x="369" y="281"/>
                  <a:pt x="329" y="320"/>
                  <a:pt x="329" y="369"/>
                </a:cubicBezTo>
                <a:cubicBezTo>
                  <a:pt x="329" y="418"/>
                  <a:pt x="369" y="457"/>
                  <a:pt x="417" y="457"/>
                </a:cubicBezTo>
                <a:cubicBezTo>
                  <a:pt x="466" y="457"/>
                  <a:pt x="505" y="418"/>
                  <a:pt x="505" y="369"/>
                </a:cubicBezTo>
                <a:cubicBezTo>
                  <a:pt x="505" y="320"/>
                  <a:pt x="466" y="281"/>
                  <a:pt x="417" y="281"/>
                </a:cubicBezTo>
                <a:close/>
                <a:moveTo>
                  <a:pt x="417" y="418"/>
                </a:moveTo>
                <a:cubicBezTo>
                  <a:pt x="390" y="418"/>
                  <a:pt x="369" y="396"/>
                  <a:pt x="369" y="369"/>
                </a:cubicBezTo>
                <a:cubicBezTo>
                  <a:pt x="369" y="342"/>
                  <a:pt x="390" y="320"/>
                  <a:pt x="417" y="320"/>
                </a:cubicBezTo>
                <a:cubicBezTo>
                  <a:pt x="444" y="320"/>
                  <a:pt x="466" y="342"/>
                  <a:pt x="466" y="369"/>
                </a:cubicBezTo>
                <a:cubicBezTo>
                  <a:pt x="466" y="396"/>
                  <a:pt x="444" y="418"/>
                  <a:pt x="417" y="418"/>
                </a:cubicBezTo>
                <a:close/>
                <a:moveTo>
                  <a:pt x="471" y="217"/>
                </a:moveTo>
                <a:cubicBezTo>
                  <a:pt x="461" y="205"/>
                  <a:pt x="445" y="198"/>
                  <a:pt x="428" y="198"/>
                </a:cubicBezTo>
                <a:cubicBezTo>
                  <a:pt x="399" y="198"/>
                  <a:pt x="399" y="198"/>
                  <a:pt x="399" y="198"/>
                </a:cubicBezTo>
                <a:cubicBezTo>
                  <a:pt x="382" y="198"/>
                  <a:pt x="366" y="205"/>
                  <a:pt x="356" y="217"/>
                </a:cubicBezTo>
                <a:cubicBezTo>
                  <a:pt x="339" y="217"/>
                  <a:pt x="324" y="223"/>
                  <a:pt x="312" y="234"/>
                </a:cubicBezTo>
                <a:cubicBezTo>
                  <a:pt x="291" y="255"/>
                  <a:pt x="291" y="255"/>
                  <a:pt x="291" y="255"/>
                </a:cubicBezTo>
                <a:cubicBezTo>
                  <a:pt x="280" y="267"/>
                  <a:pt x="274" y="283"/>
                  <a:pt x="274" y="299"/>
                </a:cubicBezTo>
                <a:cubicBezTo>
                  <a:pt x="262" y="310"/>
                  <a:pt x="255" y="325"/>
                  <a:pt x="255" y="342"/>
                </a:cubicBezTo>
                <a:cubicBezTo>
                  <a:pt x="255" y="369"/>
                  <a:pt x="255" y="369"/>
                  <a:pt x="255" y="369"/>
                </a:cubicBezTo>
                <a:cubicBezTo>
                  <a:pt x="179" y="369"/>
                  <a:pt x="179" y="369"/>
                  <a:pt x="179" y="369"/>
                </a:cubicBezTo>
                <a:cubicBezTo>
                  <a:pt x="162" y="345"/>
                  <a:pt x="134" y="330"/>
                  <a:pt x="102" y="330"/>
                </a:cubicBezTo>
                <a:cubicBezTo>
                  <a:pt x="72" y="330"/>
                  <a:pt x="45" y="344"/>
                  <a:pt x="27" y="366"/>
                </a:cubicBezTo>
                <a:cubicBezTo>
                  <a:pt x="13" y="361"/>
                  <a:pt x="0" y="351"/>
                  <a:pt x="0" y="339"/>
                </a:cubicBezTo>
                <a:cubicBezTo>
                  <a:pt x="0" y="239"/>
                  <a:pt x="0" y="239"/>
                  <a:pt x="0" y="239"/>
                </a:cubicBezTo>
                <a:cubicBezTo>
                  <a:pt x="0" y="223"/>
                  <a:pt x="13" y="209"/>
                  <a:pt x="30" y="209"/>
                </a:cubicBezTo>
                <a:cubicBezTo>
                  <a:pt x="202" y="209"/>
                  <a:pt x="202" y="209"/>
                  <a:pt x="202" y="209"/>
                </a:cubicBezTo>
                <a:cubicBezTo>
                  <a:pt x="268" y="52"/>
                  <a:pt x="268" y="52"/>
                  <a:pt x="268" y="52"/>
                </a:cubicBezTo>
                <a:cubicBezTo>
                  <a:pt x="281" y="22"/>
                  <a:pt x="299" y="0"/>
                  <a:pt x="328" y="0"/>
                </a:cubicBezTo>
                <a:cubicBezTo>
                  <a:pt x="472" y="0"/>
                  <a:pt x="472" y="0"/>
                  <a:pt x="472" y="0"/>
                </a:cubicBezTo>
                <a:cubicBezTo>
                  <a:pt x="500" y="0"/>
                  <a:pt x="524" y="23"/>
                  <a:pt x="524" y="52"/>
                </a:cubicBezTo>
                <a:cubicBezTo>
                  <a:pt x="524" y="243"/>
                  <a:pt x="524" y="243"/>
                  <a:pt x="524" y="243"/>
                </a:cubicBezTo>
                <a:cubicBezTo>
                  <a:pt x="515" y="234"/>
                  <a:pt x="515" y="234"/>
                  <a:pt x="515" y="234"/>
                </a:cubicBezTo>
                <a:cubicBezTo>
                  <a:pt x="503" y="223"/>
                  <a:pt x="488" y="217"/>
                  <a:pt x="471" y="217"/>
                </a:cubicBezTo>
                <a:close/>
                <a:moveTo>
                  <a:pt x="479" y="69"/>
                </a:moveTo>
                <a:cubicBezTo>
                  <a:pt x="479" y="50"/>
                  <a:pt x="463" y="34"/>
                  <a:pt x="444" y="34"/>
                </a:cubicBezTo>
                <a:cubicBezTo>
                  <a:pt x="349" y="34"/>
                  <a:pt x="349" y="34"/>
                  <a:pt x="349" y="34"/>
                </a:cubicBezTo>
                <a:cubicBezTo>
                  <a:pt x="330" y="34"/>
                  <a:pt x="318" y="49"/>
                  <a:pt x="309" y="69"/>
                </a:cubicBezTo>
                <a:cubicBezTo>
                  <a:pt x="265" y="174"/>
                  <a:pt x="265" y="174"/>
                  <a:pt x="265" y="174"/>
                </a:cubicBezTo>
                <a:cubicBezTo>
                  <a:pt x="479" y="173"/>
                  <a:pt x="479" y="173"/>
                  <a:pt x="479" y="173"/>
                </a:cubicBezTo>
                <a:lnTo>
                  <a:pt x="479" y="69"/>
                </a:lnTo>
                <a:close/>
                <a:moveTo>
                  <a:pt x="104" y="345"/>
                </a:moveTo>
                <a:cubicBezTo>
                  <a:pt x="149" y="345"/>
                  <a:pt x="186" y="382"/>
                  <a:pt x="186" y="428"/>
                </a:cubicBezTo>
                <a:cubicBezTo>
                  <a:pt x="186" y="473"/>
                  <a:pt x="149" y="510"/>
                  <a:pt x="104" y="510"/>
                </a:cubicBezTo>
                <a:cubicBezTo>
                  <a:pt x="58" y="510"/>
                  <a:pt x="21" y="473"/>
                  <a:pt x="21" y="428"/>
                </a:cubicBezTo>
                <a:cubicBezTo>
                  <a:pt x="21" y="382"/>
                  <a:pt x="58" y="345"/>
                  <a:pt x="104" y="345"/>
                </a:cubicBezTo>
                <a:close/>
                <a:moveTo>
                  <a:pt x="104" y="467"/>
                </a:moveTo>
                <a:cubicBezTo>
                  <a:pt x="125" y="467"/>
                  <a:pt x="143" y="449"/>
                  <a:pt x="143" y="428"/>
                </a:cubicBezTo>
                <a:cubicBezTo>
                  <a:pt x="143" y="406"/>
                  <a:pt x="125" y="389"/>
                  <a:pt x="104" y="389"/>
                </a:cubicBezTo>
                <a:cubicBezTo>
                  <a:pt x="82" y="389"/>
                  <a:pt x="65" y="406"/>
                  <a:pt x="65" y="428"/>
                </a:cubicBezTo>
                <a:cubicBezTo>
                  <a:pt x="65" y="449"/>
                  <a:pt x="82" y="467"/>
                  <a:pt x="104" y="4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24228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1026221" y="-34618"/>
            <a:ext cx="1152128" cy="13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7962" tIns="35988" rIns="107962" bIns="35988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 algn="l"/>
            <a:r>
              <a:rPr lang="ru-RU" sz="2100" b="0" cap="all" baseline="0" dirty="0" smtClean="0">
                <a:solidFill>
                  <a:schemeClr val="bg1">
                    <a:lumMod val="95000"/>
                  </a:schemeClr>
                </a:solidFill>
                <a:latin typeface="PT Sans Narrow" pitchFamily="34" charset="-52"/>
                <a:cs typeface="Arial" pitchFamily="34" charset="0"/>
              </a:rPr>
              <a:t>Портал</a:t>
            </a:r>
            <a:r>
              <a:rPr lang="en-US" sz="2100" b="0" cap="all" baseline="0" dirty="0" smtClean="0">
                <a:solidFill>
                  <a:schemeClr val="bg1">
                    <a:lumMod val="95000"/>
                  </a:schemeClr>
                </a:solidFill>
                <a:latin typeface="PT Sans Narrow" pitchFamily="34" charset="-52"/>
                <a:cs typeface="Arial" pitchFamily="34" charset="0"/>
              </a:rPr>
              <a:t> </a:t>
            </a:r>
          </a:p>
          <a:p>
            <a:pPr algn="l"/>
            <a:r>
              <a:rPr lang="ru-RU" sz="2100" b="0" cap="all" baseline="0" dirty="0" smtClean="0">
                <a:solidFill>
                  <a:schemeClr val="bg1">
                    <a:lumMod val="95000"/>
                  </a:schemeClr>
                </a:solidFill>
                <a:latin typeface="PT Sans Narrow" pitchFamily="34" charset="-52"/>
                <a:cs typeface="Arial" pitchFamily="34" charset="0"/>
              </a:rPr>
              <a:t>фермера</a:t>
            </a:r>
            <a:endParaRPr lang="ru-RU" sz="2100" b="0" cap="all" baseline="0" dirty="0">
              <a:solidFill>
                <a:schemeClr val="bg1">
                  <a:lumMod val="95000"/>
                </a:schemeClr>
              </a:solidFill>
              <a:latin typeface="PT Sans Narrow" pitchFamily="34" charset="-52"/>
              <a:cs typeface="Arial" pitchFamily="34" charset="0"/>
            </a:endParaRPr>
          </a:p>
        </p:txBody>
      </p:sp>
      <p:sp>
        <p:nvSpPr>
          <p:cNvPr id="7" name="Овал 6"/>
          <p:cNvSpPr/>
          <p:nvPr userDrawn="1"/>
        </p:nvSpPr>
        <p:spPr>
          <a:xfrm>
            <a:off x="234739" y="252239"/>
            <a:ext cx="771751" cy="7717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ru-RU"/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402399" y="419104"/>
            <a:ext cx="436432" cy="399212"/>
          </a:xfrm>
          <a:custGeom>
            <a:avLst/>
            <a:gdLst>
              <a:gd name="T0" fmla="*/ 526 w 558"/>
              <a:gd name="T1" fmla="*/ 459 h 510"/>
              <a:gd name="T2" fmla="*/ 469 w 558"/>
              <a:gd name="T3" fmla="*/ 493 h 510"/>
              <a:gd name="T4" fmla="*/ 404 w 558"/>
              <a:gd name="T5" fmla="*/ 510 h 510"/>
              <a:gd name="T6" fmla="*/ 327 w 558"/>
              <a:gd name="T7" fmla="*/ 478 h 510"/>
              <a:gd name="T8" fmla="*/ 293 w 558"/>
              <a:gd name="T9" fmla="*/ 421 h 510"/>
              <a:gd name="T10" fmla="*/ 276 w 558"/>
              <a:gd name="T11" fmla="*/ 356 h 510"/>
              <a:gd name="T12" fmla="*/ 308 w 558"/>
              <a:gd name="T13" fmla="*/ 279 h 510"/>
              <a:gd name="T14" fmla="*/ 366 w 558"/>
              <a:gd name="T15" fmla="*/ 244 h 510"/>
              <a:gd name="T16" fmla="*/ 430 w 558"/>
              <a:gd name="T17" fmla="*/ 228 h 510"/>
              <a:gd name="T18" fmla="*/ 507 w 558"/>
              <a:gd name="T19" fmla="*/ 260 h 510"/>
              <a:gd name="T20" fmla="*/ 542 w 558"/>
              <a:gd name="T21" fmla="*/ 318 h 510"/>
              <a:gd name="T22" fmla="*/ 558 w 558"/>
              <a:gd name="T23" fmla="*/ 382 h 510"/>
              <a:gd name="T24" fmla="*/ 417 w 558"/>
              <a:gd name="T25" fmla="*/ 281 h 510"/>
              <a:gd name="T26" fmla="*/ 417 w 558"/>
              <a:gd name="T27" fmla="*/ 457 h 510"/>
              <a:gd name="T28" fmla="*/ 417 w 558"/>
              <a:gd name="T29" fmla="*/ 281 h 510"/>
              <a:gd name="T30" fmla="*/ 369 w 558"/>
              <a:gd name="T31" fmla="*/ 369 h 510"/>
              <a:gd name="T32" fmla="*/ 466 w 558"/>
              <a:gd name="T33" fmla="*/ 369 h 510"/>
              <a:gd name="T34" fmla="*/ 471 w 558"/>
              <a:gd name="T35" fmla="*/ 217 h 510"/>
              <a:gd name="T36" fmla="*/ 399 w 558"/>
              <a:gd name="T37" fmla="*/ 198 h 510"/>
              <a:gd name="T38" fmla="*/ 312 w 558"/>
              <a:gd name="T39" fmla="*/ 234 h 510"/>
              <a:gd name="T40" fmla="*/ 274 w 558"/>
              <a:gd name="T41" fmla="*/ 299 h 510"/>
              <a:gd name="T42" fmla="*/ 255 w 558"/>
              <a:gd name="T43" fmla="*/ 369 h 510"/>
              <a:gd name="T44" fmla="*/ 102 w 558"/>
              <a:gd name="T45" fmla="*/ 330 h 510"/>
              <a:gd name="T46" fmla="*/ 0 w 558"/>
              <a:gd name="T47" fmla="*/ 339 h 510"/>
              <a:gd name="T48" fmla="*/ 30 w 558"/>
              <a:gd name="T49" fmla="*/ 209 h 510"/>
              <a:gd name="T50" fmla="*/ 268 w 558"/>
              <a:gd name="T51" fmla="*/ 52 h 510"/>
              <a:gd name="T52" fmla="*/ 472 w 558"/>
              <a:gd name="T53" fmla="*/ 0 h 510"/>
              <a:gd name="T54" fmla="*/ 524 w 558"/>
              <a:gd name="T55" fmla="*/ 243 h 510"/>
              <a:gd name="T56" fmla="*/ 471 w 558"/>
              <a:gd name="T57" fmla="*/ 217 h 510"/>
              <a:gd name="T58" fmla="*/ 444 w 558"/>
              <a:gd name="T59" fmla="*/ 34 h 510"/>
              <a:gd name="T60" fmla="*/ 309 w 558"/>
              <a:gd name="T61" fmla="*/ 69 h 510"/>
              <a:gd name="T62" fmla="*/ 479 w 558"/>
              <a:gd name="T63" fmla="*/ 173 h 510"/>
              <a:gd name="T64" fmla="*/ 104 w 558"/>
              <a:gd name="T65" fmla="*/ 345 h 510"/>
              <a:gd name="T66" fmla="*/ 104 w 558"/>
              <a:gd name="T67" fmla="*/ 510 h 510"/>
              <a:gd name="T68" fmla="*/ 104 w 558"/>
              <a:gd name="T69" fmla="*/ 345 h 510"/>
              <a:gd name="T70" fmla="*/ 143 w 558"/>
              <a:gd name="T71" fmla="*/ 428 h 510"/>
              <a:gd name="T72" fmla="*/ 65 w 558"/>
              <a:gd name="T73" fmla="*/ 428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58" h="510">
                <a:moveTo>
                  <a:pt x="542" y="420"/>
                </a:moveTo>
                <a:cubicBezTo>
                  <a:pt x="542" y="435"/>
                  <a:pt x="537" y="449"/>
                  <a:pt x="526" y="459"/>
                </a:cubicBezTo>
                <a:cubicBezTo>
                  <a:pt x="507" y="478"/>
                  <a:pt x="507" y="478"/>
                  <a:pt x="507" y="478"/>
                </a:cubicBezTo>
                <a:cubicBezTo>
                  <a:pt x="497" y="488"/>
                  <a:pt x="483" y="494"/>
                  <a:pt x="469" y="493"/>
                </a:cubicBezTo>
                <a:cubicBezTo>
                  <a:pt x="459" y="504"/>
                  <a:pt x="445" y="510"/>
                  <a:pt x="430" y="510"/>
                </a:cubicBezTo>
                <a:cubicBezTo>
                  <a:pt x="404" y="510"/>
                  <a:pt x="404" y="510"/>
                  <a:pt x="404" y="510"/>
                </a:cubicBezTo>
                <a:cubicBezTo>
                  <a:pt x="389" y="510"/>
                  <a:pt x="375" y="504"/>
                  <a:pt x="366" y="493"/>
                </a:cubicBezTo>
                <a:cubicBezTo>
                  <a:pt x="351" y="494"/>
                  <a:pt x="337" y="488"/>
                  <a:pt x="327" y="478"/>
                </a:cubicBezTo>
                <a:cubicBezTo>
                  <a:pt x="308" y="459"/>
                  <a:pt x="308" y="459"/>
                  <a:pt x="308" y="459"/>
                </a:cubicBezTo>
                <a:cubicBezTo>
                  <a:pt x="298" y="449"/>
                  <a:pt x="293" y="435"/>
                  <a:pt x="293" y="421"/>
                </a:cubicBezTo>
                <a:cubicBezTo>
                  <a:pt x="283" y="411"/>
                  <a:pt x="276" y="397"/>
                  <a:pt x="276" y="382"/>
                </a:cubicBezTo>
                <a:cubicBezTo>
                  <a:pt x="276" y="356"/>
                  <a:pt x="276" y="356"/>
                  <a:pt x="276" y="356"/>
                </a:cubicBezTo>
                <a:cubicBezTo>
                  <a:pt x="276" y="341"/>
                  <a:pt x="283" y="327"/>
                  <a:pt x="293" y="317"/>
                </a:cubicBezTo>
                <a:cubicBezTo>
                  <a:pt x="293" y="303"/>
                  <a:pt x="298" y="289"/>
                  <a:pt x="308" y="279"/>
                </a:cubicBezTo>
                <a:cubicBezTo>
                  <a:pt x="327" y="260"/>
                  <a:pt x="327" y="260"/>
                  <a:pt x="327" y="260"/>
                </a:cubicBezTo>
                <a:cubicBezTo>
                  <a:pt x="337" y="250"/>
                  <a:pt x="351" y="244"/>
                  <a:pt x="366" y="244"/>
                </a:cubicBezTo>
                <a:cubicBezTo>
                  <a:pt x="375" y="234"/>
                  <a:pt x="389" y="228"/>
                  <a:pt x="404" y="228"/>
                </a:cubicBezTo>
                <a:cubicBezTo>
                  <a:pt x="430" y="228"/>
                  <a:pt x="430" y="228"/>
                  <a:pt x="430" y="228"/>
                </a:cubicBezTo>
                <a:cubicBezTo>
                  <a:pt x="445" y="228"/>
                  <a:pt x="459" y="234"/>
                  <a:pt x="469" y="244"/>
                </a:cubicBezTo>
                <a:cubicBezTo>
                  <a:pt x="483" y="244"/>
                  <a:pt x="497" y="250"/>
                  <a:pt x="507" y="260"/>
                </a:cubicBezTo>
                <a:cubicBezTo>
                  <a:pt x="526" y="279"/>
                  <a:pt x="526" y="279"/>
                  <a:pt x="526" y="279"/>
                </a:cubicBezTo>
                <a:cubicBezTo>
                  <a:pt x="537" y="289"/>
                  <a:pt x="542" y="303"/>
                  <a:pt x="542" y="318"/>
                </a:cubicBezTo>
                <a:cubicBezTo>
                  <a:pt x="552" y="327"/>
                  <a:pt x="558" y="341"/>
                  <a:pt x="558" y="356"/>
                </a:cubicBezTo>
                <a:cubicBezTo>
                  <a:pt x="558" y="382"/>
                  <a:pt x="558" y="382"/>
                  <a:pt x="558" y="382"/>
                </a:cubicBezTo>
                <a:cubicBezTo>
                  <a:pt x="558" y="397"/>
                  <a:pt x="552" y="411"/>
                  <a:pt x="542" y="420"/>
                </a:cubicBezTo>
                <a:close/>
                <a:moveTo>
                  <a:pt x="417" y="281"/>
                </a:moveTo>
                <a:cubicBezTo>
                  <a:pt x="369" y="281"/>
                  <a:pt x="329" y="320"/>
                  <a:pt x="329" y="369"/>
                </a:cubicBezTo>
                <a:cubicBezTo>
                  <a:pt x="329" y="418"/>
                  <a:pt x="369" y="457"/>
                  <a:pt x="417" y="457"/>
                </a:cubicBezTo>
                <a:cubicBezTo>
                  <a:pt x="466" y="457"/>
                  <a:pt x="505" y="418"/>
                  <a:pt x="505" y="369"/>
                </a:cubicBezTo>
                <a:cubicBezTo>
                  <a:pt x="505" y="320"/>
                  <a:pt x="466" y="281"/>
                  <a:pt x="417" y="281"/>
                </a:cubicBezTo>
                <a:close/>
                <a:moveTo>
                  <a:pt x="417" y="418"/>
                </a:moveTo>
                <a:cubicBezTo>
                  <a:pt x="390" y="418"/>
                  <a:pt x="369" y="396"/>
                  <a:pt x="369" y="369"/>
                </a:cubicBezTo>
                <a:cubicBezTo>
                  <a:pt x="369" y="342"/>
                  <a:pt x="390" y="320"/>
                  <a:pt x="417" y="320"/>
                </a:cubicBezTo>
                <a:cubicBezTo>
                  <a:pt x="444" y="320"/>
                  <a:pt x="466" y="342"/>
                  <a:pt x="466" y="369"/>
                </a:cubicBezTo>
                <a:cubicBezTo>
                  <a:pt x="466" y="396"/>
                  <a:pt x="444" y="418"/>
                  <a:pt x="417" y="418"/>
                </a:cubicBezTo>
                <a:close/>
                <a:moveTo>
                  <a:pt x="471" y="217"/>
                </a:moveTo>
                <a:cubicBezTo>
                  <a:pt x="461" y="205"/>
                  <a:pt x="445" y="198"/>
                  <a:pt x="428" y="198"/>
                </a:cubicBezTo>
                <a:cubicBezTo>
                  <a:pt x="399" y="198"/>
                  <a:pt x="399" y="198"/>
                  <a:pt x="399" y="198"/>
                </a:cubicBezTo>
                <a:cubicBezTo>
                  <a:pt x="382" y="198"/>
                  <a:pt x="366" y="205"/>
                  <a:pt x="356" y="217"/>
                </a:cubicBezTo>
                <a:cubicBezTo>
                  <a:pt x="339" y="217"/>
                  <a:pt x="324" y="223"/>
                  <a:pt x="312" y="234"/>
                </a:cubicBezTo>
                <a:cubicBezTo>
                  <a:pt x="291" y="255"/>
                  <a:pt x="291" y="255"/>
                  <a:pt x="291" y="255"/>
                </a:cubicBezTo>
                <a:cubicBezTo>
                  <a:pt x="280" y="267"/>
                  <a:pt x="274" y="283"/>
                  <a:pt x="274" y="299"/>
                </a:cubicBezTo>
                <a:cubicBezTo>
                  <a:pt x="262" y="310"/>
                  <a:pt x="255" y="325"/>
                  <a:pt x="255" y="342"/>
                </a:cubicBezTo>
                <a:cubicBezTo>
                  <a:pt x="255" y="369"/>
                  <a:pt x="255" y="369"/>
                  <a:pt x="255" y="369"/>
                </a:cubicBezTo>
                <a:cubicBezTo>
                  <a:pt x="179" y="369"/>
                  <a:pt x="179" y="369"/>
                  <a:pt x="179" y="369"/>
                </a:cubicBezTo>
                <a:cubicBezTo>
                  <a:pt x="162" y="345"/>
                  <a:pt x="134" y="330"/>
                  <a:pt x="102" y="330"/>
                </a:cubicBezTo>
                <a:cubicBezTo>
                  <a:pt x="72" y="330"/>
                  <a:pt x="45" y="344"/>
                  <a:pt x="27" y="366"/>
                </a:cubicBezTo>
                <a:cubicBezTo>
                  <a:pt x="13" y="361"/>
                  <a:pt x="0" y="351"/>
                  <a:pt x="0" y="339"/>
                </a:cubicBezTo>
                <a:cubicBezTo>
                  <a:pt x="0" y="239"/>
                  <a:pt x="0" y="239"/>
                  <a:pt x="0" y="239"/>
                </a:cubicBezTo>
                <a:cubicBezTo>
                  <a:pt x="0" y="223"/>
                  <a:pt x="13" y="209"/>
                  <a:pt x="30" y="209"/>
                </a:cubicBezTo>
                <a:cubicBezTo>
                  <a:pt x="202" y="209"/>
                  <a:pt x="202" y="209"/>
                  <a:pt x="202" y="209"/>
                </a:cubicBezTo>
                <a:cubicBezTo>
                  <a:pt x="268" y="52"/>
                  <a:pt x="268" y="52"/>
                  <a:pt x="268" y="52"/>
                </a:cubicBezTo>
                <a:cubicBezTo>
                  <a:pt x="281" y="22"/>
                  <a:pt x="299" y="0"/>
                  <a:pt x="328" y="0"/>
                </a:cubicBezTo>
                <a:cubicBezTo>
                  <a:pt x="472" y="0"/>
                  <a:pt x="472" y="0"/>
                  <a:pt x="472" y="0"/>
                </a:cubicBezTo>
                <a:cubicBezTo>
                  <a:pt x="500" y="0"/>
                  <a:pt x="524" y="23"/>
                  <a:pt x="524" y="52"/>
                </a:cubicBezTo>
                <a:cubicBezTo>
                  <a:pt x="524" y="243"/>
                  <a:pt x="524" y="243"/>
                  <a:pt x="524" y="243"/>
                </a:cubicBezTo>
                <a:cubicBezTo>
                  <a:pt x="515" y="234"/>
                  <a:pt x="515" y="234"/>
                  <a:pt x="515" y="234"/>
                </a:cubicBezTo>
                <a:cubicBezTo>
                  <a:pt x="503" y="223"/>
                  <a:pt x="488" y="217"/>
                  <a:pt x="471" y="217"/>
                </a:cubicBezTo>
                <a:close/>
                <a:moveTo>
                  <a:pt x="479" y="69"/>
                </a:moveTo>
                <a:cubicBezTo>
                  <a:pt x="479" y="50"/>
                  <a:pt x="463" y="34"/>
                  <a:pt x="444" y="34"/>
                </a:cubicBezTo>
                <a:cubicBezTo>
                  <a:pt x="349" y="34"/>
                  <a:pt x="349" y="34"/>
                  <a:pt x="349" y="34"/>
                </a:cubicBezTo>
                <a:cubicBezTo>
                  <a:pt x="330" y="34"/>
                  <a:pt x="318" y="49"/>
                  <a:pt x="309" y="69"/>
                </a:cubicBezTo>
                <a:cubicBezTo>
                  <a:pt x="265" y="174"/>
                  <a:pt x="265" y="174"/>
                  <a:pt x="265" y="174"/>
                </a:cubicBezTo>
                <a:cubicBezTo>
                  <a:pt x="479" y="173"/>
                  <a:pt x="479" y="173"/>
                  <a:pt x="479" y="173"/>
                </a:cubicBezTo>
                <a:lnTo>
                  <a:pt x="479" y="69"/>
                </a:lnTo>
                <a:close/>
                <a:moveTo>
                  <a:pt x="104" y="345"/>
                </a:moveTo>
                <a:cubicBezTo>
                  <a:pt x="149" y="345"/>
                  <a:pt x="186" y="382"/>
                  <a:pt x="186" y="428"/>
                </a:cubicBezTo>
                <a:cubicBezTo>
                  <a:pt x="186" y="473"/>
                  <a:pt x="149" y="510"/>
                  <a:pt x="104" y="510"/>
                </a:cubicBezTo>
                <a:cubicBezTo>
                  <a:pt x="58" y="510"/>
                  <a:pt x="21" y="473"/>
                  <a:pt x="21" y="428"/>
                </a:cubicBezTo>
                <a:cubicBezTo>
                  <a:pt x="21" y="382"/>
                  <a:pt x="58" y="345"/>
                  <a:pt x="104" y="345"/>
                </a:cubicBezTo>
                <a:close/>
                <a:moveTo>
                  <a:pt x="104" y="467"/>
                </a:moveTo>
                <a:cubicBezTo>
                  <a:pt x="125" y="467"/>
                  <a:pt x="143" y="449"/>
                  <a:pt x="143" y="428"/>
                </a:cubicBezTo>
                <a:cubicBezTo>
                  <a:pt x="143" y="406"/>
                  <a:pt x="125" y="389"/>
                  <a:pt x="104" y="389"/>
                </a:cubicBezTo>
                <a:cubicBezTo>
                  <a:pt x="82" y="389"/>
                  <a:pt x="65" y="406"/>
                  <a:pt x="65" y="428"/>
                </a:cubicBezTo>
                <a:cubicBezTo>
                  <a:pt x="65" y="449"/>
                  <a:pt x="82" y="467"/>
                  <a:pt x="104" y="4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524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1026220" y="119262"/>
            <a:ext cx="3816423" cy="105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7962" tIns="35988" rIns="107962" bIns="35988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 algn="l"/>
            <a:r>
              <a:rPr lang="ru-RU" sz="16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Магазин социального питания и адресной продовольственной поддержки</a:t>
            </a:r>
            <a:endParaRPr lang="ru-RU" sz="1600" b="0" cap="all" baseline="0" dirty="0">
              <a:solidFill>
                <a:schemeClr val="bg1">
                  <a:lumMod val="65000"/>
                </a:schemeClr>
              </a:solidFill>
              <a:latin typeface="PT Sans Narrow" pitchFamily="34" charset="-52"/>
              <a:cs typeface="Arial" pitchFamily="34" charset="0"/>
            </a:endParaRPr>
          </a:p>
        </p:txBody>
      </p:sp>
      <p:sp>
        <p:nvSpPr>
          <p:cNvPr id="7" name="Овал 6"/>
          <p:cNvSpPr/>
          <p:nvPr userDrawn="1"/>
        </p:nvSpPr>
        <p:spPr>
          <a:xfrm>
            <a:off x="234739" y="252239"/>
            <a:ext cx="771751" cy="77175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lvl="0" algn="ctr"/>
            <a:endParaRPr lang="ru-RU"/>
          </a:p>
        </p:txBody>
      </p:sp>
      <p:sp>
        <p:nvSpPr>
          <p:cNvPr id="10" name="Freeform 9"/>
          <p:cNvSpPr>
            <a:spLocks noEditPoints="1"/>
          </p:cNvSpPr>
          <p:nvPr userDrawn="1"/>
        </p:nvSpPr>
        <p:spPr bwMode="auto">
          <a:xfrm>
            <a:off x="404843" y="416535"/>
            <a:ext cx="431544" cy="443165"/>
          </a:xfrm>
          <a:custGeom>
            <a:avLst/>
            <a:gdLst>
              <a:gd name="T0" fmla="*/ 198 w 579"/>
              <a:gd name="T1" fmla="*/ 594 h 594"/>
              <a:gd name="T2" fmla="*/ 0 w 579"/>
              <a:gd name="T3" fmla="*/ 142 h 594"/>
              <a:gd name="T4" fmla="*/ 202 w 579"/>
              <a:gd name="T5" fmla="*/ 594 h 594"/>
              <a:gd name="T6" fmla="*/ 291 w 579"/>
              <a:gd name="T7" fmla="*/ 142 h 594"/>
              <a:gd name="T8" fmla="*/ 202 w 579"/>
              <a:gd name="T9" fmla="*/ 594 h 594"/>
              <a:gd name="T10" fmla="*/ 0 w 579"/>
              <a:gd name="T11" fmla="*/ 137 h 594"/>
              <a:gd name="T12" fmla="*/ 241 w 579"/>
              <a:gd name="T13" fmla="*/ 48 h 594"/>
              <a:gd name="T14" fmla="*/ 241 w 579"/>
              <a:gd name="T15" fmla="*/ 21 h 594"/>
              <a:gd name="T16" fmla="*/ 62 w 579"/>
              <a:gd name="T17" fmla="*/ 0 h 594"/>
              <a:gd name="T18" fmla="*/ 47 w 579"/>
              <a:gd name="T19" fmla="*/ 43 h 594"/>
              <a:gd name="T20" fmla="*/ 241 w 579"/>
              <a:gd name="T21" fmla="*/ 21 h 594"/>
              <a:gd name="T22" fmla="*/ 291 w 579"/>
              <a:gd name="T23" fmla="*/ 137 h 594"/>
              <a:gd name="T24" fmla="*/ 201 w 579"/>
              <a:gd name="T25" fmla="*/ 137 h 594"/>
              <a:gd name="T26" fmla="*/ 579 w 579"/>
              <a:gd name="T27" fmla="*/ 402 h 594"/>
              <a:gd name="T28" fmla="*/ 574 w 579"/>
              <a:gd name="T29" fmla="*/ 371 h 594"/>
              <a:gd name="T30" fmla="*/ 513 w 579"/>
              <a:gd name="T31" fmla="*/ 366 h 594"/>
              <a:gd name="T32" fmla="*/ 513 w 579"/>
              <a:gd name="T33" fmla="*/ 340 h 594"/>
              <a:gd name="T34" fmla="*/ 554 w 579"/>
              <a:gd name="T35" fmla="*/ 326 h 594"/>
              <a:gd name="T36" fmla="*/ 549 w 579"/>
              <a:gd name="T37" fmla="*/ 279 h 594"/>
              <a:gd name="T38" fmla="*/ 500 w 579"/>
              <a:gd name="T39" fmla="*/ 276 h 594"/>
              <a:gd name="T40" fmla="*/ 451 w 579"/>
              <a:gd name="T41" fmla="*/ 264 h 594"/>
              <a:gd name="T42" fmla="*/ 521 w 579"/>
              <a:gd name="T43" fmla="*/ 243 h 594"/>
              <a:gd name="T44" fmla="*/ 529 w 579"/>
              <a:gd name="T45" fmla="*/ 217 h 594"/>
              <a:gd name="T46" fmla="*/ 521 w 579"/>
              <a:gd name="T47" fmla="*/ 193 h 594"/>
              <a:gd name="T48" fmla="*/ 456 w 579"/>
              <a:gd name="T49" fmla="*/ 210 h 594"/>
              <a:gd name="T50" fmla="*/ 477 w 579"/>
              <a:gd name="T51" fmla="*/ 192 h 594"/>
              <a:gd name="T52" fmla="*/ 507 w 579"/>
              <a:gd name="T53" fmla="*/ 165 h 594"/>
              <a:gd name="T54" fmla="*/ 387 w 579"/>
              <a:gd name="T55" fmla="*/ 82 h 594"/>
              <a:gd name="T56" fmla="*/ 325 w 579"/>
              <a:gd name="T57" fmla="*/ 159 h 594"/>
              <a:gd name="T58" fmla="*/ 398 w 579"/>
              <a:gd name="T59" fmla="*/ 540 h 594"/>
              <a:gd name="T60" fmla="*/ 484 w 579"/>
              <a:gd name="T61" fmla="*/ 572 h 594"/>
              <a:gd name="T62" fmla="*/ 561 w 579"/>
              <a:gd name="T63" fmla="*/ 497 h 594"/>
              <a:gd name="T64" fmla="*/ 531 w 579"/>
              <a:gd name="T65" fmla="*/ 443 h 594"/>
              <a:gd name="T66" fmla="*/ 483 w 579"/>
              <a:gd name="T67" fmla="*/ 432 h 594"/>
              <a:gd name="T68" fmla="*/ 564 w 579"/>
              <a:gd name="T69" fmla="*/ 409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79" h="594">
                <a:moveTo>
                  <a:pt x="0" y="578"/>
                </a:moveTo>
                <a:cubicBezTo>
                  <a:pt x="198" y="594"/>
                  <a:pt x="198" y="594"/>
                  <a:pt x="198" y="594"/>
                </a:cubicBezTo>
                <a:cubicBezTo>
                  <a:pt x="198" y="142"/>
                  <a:pt x="198" y="142"/>
                  <a:pt x="198" y="142"/>
                </a:cubicBezTo>
                <a:cubicBezTo>
                  <a:pt x="0" y="142"/>
                  <a:pt x="0" y="142"/>
                  <a:pt x="0" y="142"/>
                </a:cubicBezTo>
                <a:lnTo>
                  <a:pt x="0" y="578"/>
                </a:lnTo>
                <a:close/>
                <a:moveTo>
                  <a:pt x="202" y="594"/>
                </a:moveTo>
                <a:cubicBezTo>
                  <a:pt x="291" y="559"/>
                  <a:pt x="291" y="559"/>
                  <a:pt x="291" y="559"/>
                </a:cubicBezTo>
                <a:cubicBezTo>
                  <a:pt x="291" y="142"/>
                  <a:pt x="291" y="142"/>
                  <a:pt x="291" y="142"/>
                </a:cubicBezTo>
                <a:cubicBezTo>
                  <a:pt x="202" y="142"/>
                  <a:pt x="202" y="142"/>
                  <a:pt x="202" y="142"/>
                </a:cubicBezTo>
                <a:lnTo>
                  <a:pt x="202" y="594"/>
                </a:lnTo>
                <a:close/>
                <a:moveTo>
                  <a:pt x="47" y="48"/>
                </a:moveTo>
                <a:cubicBezTo>
                  <a:pt x="0" y="137"/>
                  <a:pt x="0" y="137"/>
                  <a:pt x="0" y="137"/>
                </a:cubicBezTo>
                <a:cubicBezTo>
                  <a:pt x="198" y="137"/>
                  <a:pt x="198" y="137"/>
                  <a:pt x="198" y="137"/>
                </a:cubicBezTo>
                <a:cubicBezTo>
                  <a:pt x="241" y="48"/>
                  <a:pt x="241" y="48"/>
                  <a:pt x="241" y="48"/>
                </a:cubicBezTo>
                <a:lnTo>
                  <a:pt x="47" y="48"/>
                </a:lnTo>
                <a:close/>
                <a:moveTo>
                  <a:pt x="241" y="21"/>
                </a:moveTo>
                <a:cubicBezTo>
                  <a:pt x="241" y="10"/>
                  <a:pt x="234" y="0"/>
                  <a:pt x="226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54" y="0"/>
                  <a:pt x="47" y="10"/>
                  <a:pt x="47" y="21"/>
                </a:cubicBezTo>
                <a:cubicBezTo>
                  <a:pt x="47" y="43"/>
                  <a:pt x="47" y="43"/>
                  <a:pt x="47" y="43"/>
                </a:cubicBezTo>
                <a:cubicBezTo>
                  <a:pt x="241" y="43"/>
                  <a:pt x="241" y="43"/>
                  <a:pt x="241" y="43"/>
                </a:cubicBezTo>
                <a:lnTo>
                  <a:pt x="241" y="21"/>
                </a:lnTo>
                <a:close/>
                <a:moveTo>
                  <a:pt x="201" y="137"/>
                </a:moveTo>
                <a:cubicBezTo>
                  <a:pt x="291" y="137"/>
                  <a:pt x="291" y="137"/>
                  <a:pt x="291" y="137"/>
                </a:cubicBezTo>
                <a:cubicBezTo>
                  <a:pt x="243" y="48"/>
                  <a:pt x="243" y="48"/>
                  <a:pt x="243" y="48"/>
                </a:cubicBezTo>
                <a:lnTo>
                  <a:pt x="201" y="137"/>
                </a:lnTo>
                <a:close/>
                <a:moveTo>
                  <a:pt x="564" y="409"/>
                </a:moveTo>
                <a:cubicBezTo>
                  <a:pt x="579" y="402"/>
                  <a:pt x="579" y="402"/>
                  <a:pt x="579" y="402"/>
                </a:cubicBezTo>
                <a:cubicBezTo>
                  <a:pt x="579" y="397"/>
                  <a:pt x="579" y="391"/>
                  <a:pt x="578" y="386"/>
                </a:cubicBezTo>
                <a:cubicBezTo>
                  <a:pt x="577" y="381"/>
                  <a:pt x="576" y="376"/>
                  <a:pt x="574" y="371"/>
                </a:cubicBezTo>
                <a:cubicBezTo>
                  <a:pt x="572" y="365"/>
                  <a:pt x="572" y="365"/>
                  <a:pt x="572" y="365"/>
                </a:cubicBezTo>
                <a:cubicBezTo>
                  <a:pt x="552" y="370"/>
                  <a:pt x="532" y="370"/>
                  <a:pt x="513" y="366"/>
                </a:cubicBezTo>
                <a:cubicBezTo>
                  <a:pt x="493" y="361"/>
                  <a:pt x="478" y="355"/>
                  <a:pt x="468" y="346"/>
                </a:cubicBezTo>
                <a:cubicBezTo>
                  <a:pt x="485" y="345"/>
                  <a:pt x="500" y="343"/>
                  <a:pt x="513" y="340"/>
                </a:cubicBezTo>
                <a:cubicBezTo>
                  <a:pt x="525" y="338"/>
                  <a:pt x="536" y="334"/>
                  <a:pt x="543" y="331"/>
                </a:cubicBezTo>
                <a:cubicBezTo>
                  <a:pt x="554" y="326"/>
                  <a:pt x="554" y="326"/>
                  <a:pt x="554" y="326"/>
                </a:cubicBezTo>
                <a:cubicBezTo>
                  <a:pt x="555" y="319"/>
                  <a:pt x="555" y="311"/>
                  <a:pt x="553" y="302"/>
                </a:cubicBezTo>
                <a:cubicBezTo>
                  <a:pt x="552" y="293"/>
                  <a:pt x="551" y="285"/>
                  <a:pt x="549" y="279"/>
                </a:cubicBezTo>
                <a:cubicBezTo>
                  <a:pt x="547" y="270"/>
                  <a:pt x="547" y="270"/>
                  <a:pt x="547" y="270"/>
                </a:cubicBezTo>
                <a:cubicBezTo>
                  <a:pt x="531" y="275"/>
                  <a:pt x="516" y="277"/>
                  <a:pt x="500" y="276"/>
                </a:cubicBezTo>
                <a:cubicBezTo>
                  <a:pt x="484" y="275"/>
                  <a:pt x="472" y="273"/>
                  <a:pt x="464" y="269"/>
                </a:cubicBezTo>
                <a:cubicBezTo>
                  <a:pt x="451" y="264"/>
                  <a:pt x="451" y="264"/>
                  <a:pt x="451" y="264"/>
                </a:cubicBezTo>
                <a:cubicBezTo>
                  <a:pt x="462" y="264"/>
                  <a:pt x="475" y="262"/>
                  <a:pt x="489" y="257"/>
                </a:cubicBezTo>
                <a:cubicBezTo>
                  <a:pt x="502" y="252"/>
                  <a:pt x="513" y="247"/>
                  <a:pt x="521" y="243"/>
                </a:cubicBezTo>
                <a:cubicBezTo>
                  <a:pt x="533" y="236"/>
                  <a:pt x="533" y="236"/>
                  <a:pt x="533" y="236"/>
                </a:cubicBezTo>
                <a:cubicBezTo>
                  <a:pt x="532" y="230"/>
                  <a:pt x="531" y="224"/>
                  <a:pt x="529" y="217"/>
                </a:cubicBezTo>
                <a:cubicBezTo>
                  <a:pt x="527" y="210"/>
                  <a:pt x="525" y="205"/>
                  <a:pt x="523" y="200"/>
                </a:cubicBezTo>
                <a:cubicBezTo>
                  <a:pt x="521" y="193"/>
                  <a:pt x="521" y="193"/>
                  <a:pt x="521" y="193"/>
                </a:cubicBezTo>
                <a:cubicBezTo>
                  <a:pt x="515" y="199"/>
                  <a:pt x="504" y="203"/>
                  <a:pt x="491" y="206"/>
                </a:cubicBezTo>
                <a:cubicBezTo>
                  <a:pt x="478" y="209"/>
                  <a:pt x="466" y="210"/>
                  <a:pt x="456" y="210"/>
                </a:cubicBezTo>
                <a:cubicBezTo>
                  <a:pt x="441" y="210"/>
                  <a:pt x="441" y="210"/>
                  <a:pt x="441" y="210"/>
                </a:cubicBezTo>
                <a:cubicBezTo>
                  <a:pt x="454" y="205"/>
                  <a:pt x="466" y="199"/>
                  <a:pt x="477" y="192"/>
                </a:cubicBezTo>
                <a:cubicBezTo>
                  <a:pt x="488" y="184"/>
                  <a:pt x="496" y="178"/>
                  <a:pt x="500" y="172"/>
                </a:cubicBezTo>
                <a:cubicBezTo>
                  <a:pt x="507" y="165"/>
                  <a:pt x="507" y="165"/>
                  <a:pt x="507" y="165"/>
                </a:cubicBezTo>
                <a:cubicBezTo>
                  <a:pt x="486" y="133"/>
                  <a:pt x="465" y="110"/>
                  <a:pt x="443" y="96"/>
                </a:cubicBezTo>
                <a:cubicBezTo>
                  <a:pt x="422" y="83"/>
                  <a:pt x="403" y="78"/>
                  <a:pt x="387" y="82"/>
                </a:cubicBezTo>
                <a:cubicBezTo>
                  <a:pt x="372" y="86"/>
                  <a:pt x="358" y="95"/>
                  <a:pt x="347" y="109"/>
                </a:cubicBezTo>
                <a:cubicBezTo>
                  <a:pt x="336" y="122"/>
                  <a:pt x="329" y="139"/>
                  <a:pt x="325" y="159"/>
                </a:cubicBezTo>
                <a:cubicBezTo>
                  <a:pt x="318" y="199"/>
                  <a:pt x="321" y="260"/>
                  <a:pt x="335" y="342"/>
                </a:cubicBezTo>
                <a:cubicBezTo>
                  <a:pt x="348" y="424"/>
                  <a:pt x="369" y="490"/>
                  <a:pt x="398" y="540"/>
                </a:cubicBezTo>
                <a:cubicBezTo>
                  <a:pt x="410" y="557"/>
                  <a:pt x="423" y="568"/>
                  <a:pt x="439" y="574"/>
                </a:cubicBezTo>
                <a:cubicBezTo>
                  <a:pt x="454" y="579"/>
                  <a:pt x="469" y="578"/>
                  <a:pt x="484" y="572"/>
                </a:cubicBezTo>
                <a:cubicBezTo>
                  <a:pt x="499" y="566"/>
                  <a:pt x="513" y="556"/>
                  <a:pt x="527" y="544"/>
                </a:cubicBezTo>
                <a:cubicBezTo>
                  <a:pt x="540" y="532"/>
                  <a:pt x="552" y="516"/>
                  <a:pt x="561" y="497"/>
                </a:cubicBezTo>
                <a:cubicBezTo>
                  <a:pt x="570" y="479"/>
                  <a:pt x="576" y="459"/>
                  <a:pt x="578" y="439"/>
                </a:cubicBezTo>
                <a:cubicBezTo>
                  <a:pt x="563" y="443"/>
                  <a:pt x="547" y="444"/>
                  <a:pt x="531" y="443"/>
                </a:cubicBezTo>
                <a:cubicBezTo>
                  <a:pt x="514" y="442"/>
                  <a:pt x="502" y="440"/>
                  <a:pt x="494" y="437"/>
                </a:cubicBezTo>
                <a:cubicBezTo>
                  <a:pt x="483" y="432"/>
                  <a:pt x="483" y="432"/>
                  <a:pt x="483" y="432"/>
                </a:cubicBezTo>
                <a:cubicBezTo>
                  <a:pt x="495" y="431"/>
                  <a:pt x="509" y="428"/>
                  <a:pt x="525" y="423"/>
                </a:cubicBezTo>
                <a:cubicBezTo>
                  <a:pt x="542" y="418"/>
                  <a:pt x="555" y="413"/>
                  <a:pt x="564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7309025"/>
            <a:ext cx="10693400" cy="25223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0652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1026220" y="119262"/>
            <a:ext cx="3816423" cy="105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7962" tIns="35988" rIns="107962" bIns="35988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 algn="l"/>
            <a:r>
              <a:rPr lang="ru-RU" sz="16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Магазин социального питания и адресной продовольственной поддержки</a:t>
            </a:r>
            <a:endParaRPr lang="ru-RU" sz="1600" b="0" cap="all" baseline="0" dirty="0">
              <a:solidFill>
                <a:schemeClr val="bg1">
                  <a:lumMod val="65000"/>
                </a:schemeClr>
              </a:solidFill>
              <a:latin typeface="PT Sans Narrow" pitchFamily="34" charset="-52"/>
              <a:cs typeface="Arial" pitchFamily="34" charset="0"/>
            </a:endParaRPr>
          </a:p>
        </p:txBody>
      </p:sp>
      <p:sp>
        <p:nvSpPr>
          <p:cNvPr id="7" name="Овал 6"/>
          <p:cNvSpPr/>
          <p:nvPr userDrawn="1"/>
        </p:nvSpPr>
        <p:spPr>
          <a:xfrm>
            <a:off x="234739" y="252239"/>
            <a:ext cx="771751" cy="77175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lvl="0" algn="ctr"/>
            <a:endParaRPr lang="ru-RU"/>
          </a:p>
        </p:txBody>
      </p:sp>
      <p:sp>
        <p:nvSpPr>
          <p:cNvPr id="10" name="Freeform 9"/>
          <p:cNvSpPr>
            <a:spLocks noEditPoints="1"/>
          </p:cNvSpPr>
          <p:nvPr userDrawn="1"/>
        </p:nvSpPr>
        <p:spPr bwMode="auto">
          <a:xfrm>
            <a:off x="404843" y="416535"/>
            <a:ext cx="431544" cy="443165"/>
          </a:xfrm>
          <a:custGeom>
            <a:avLst/>
            <a:gdLst>
              <a:gd name="T0" fmla="*/ 198 w 579"/>
              <a:gd name="T1" fmla="*/ 594 h 594"/>
              <a:gd name="T2" fmla="*/ 0 w 579"/>
              <a:gd name="T3" fmla="*/ 142 h 594"/>
              <a:gd name="T4" fmla="*/ 202 w 579"/>
              <a:gd name="T5" fmla="*/ 594 h 594"/>
              <a:gd name="T6" fmla="*/ 291 w 579"/>
              <a:gd name="T7" fmla="*/ 142 h 594"/>
              <a:gd name="T8" fmla="*/ 202 w 579"/>
              <a:gd name="T9" fmla="*/ 594 h 594"/>
              <a:gd name="T10" fmla="*/ 0 w 579"/>
              <a:gd name="T11" fmla="*/ 137 h 594"/>
              <a:gd name="T12" fmla="*/ 241 w 579"/>
              <a:gd name="T13" fmla="*/ 48 h 594"/>
              <a:gd name="T14" fmla="*/ 241 w 579"/>
              <a:gd name="T15" fmla="*/ 21 h 594"/>
              <a:gd name="T16" fmla="*/ 62 w 579"/>
              <a:gd name="T17" fmla="*/ 0 h 594"/>
              <a:gd name="T18" fmla="*/ 47 w 579"/>
              <a:gd name="T19" fmla="*/ 43 h 594"/>
              <a:gd name="T20" fmla="*/ 241 w 579"/>
              <a:gd name="T21" fmla="*/ 21 h 594"/>
              <a:gd name="T22" fmla="*/ 291 w 579"/>
              <a:gd name="T23" fmla="*/ 137 h 594"/>
              <a:gd name="T24" fmla="*/ 201 w 579"/>
              <a:gd name="T25" fmla="*/ 137 h 594"/>
              <a:gd name="T26" fmla="*/ 579 w 579"/>
              <a:gd name="T27" fmla="*/ 402 h 594"/>
              <a:gd name="T28" fmla="*/ 574 w 579"/>
              <a:gd name="T29" fmla="*/ 371 h 594"/>
              <a:gd name="T30" fmla="*/ 513 w 579"/>
              <a:gd name="T31" fmla="*/ 366 h 594"/>
              <a:gd name="T32" fmla="*/ 513 w 579"/>
              <a:gd name="T33" fmla="*/ 340 h 594"/>
              <a:gd name="T34" fmla="*/ 554 w 579"/>
              <a:gd name="T35" fmla="*/ 326 h 594"/>
              <a:gd name="T36" fmla="*/ 549 w 579"/>
              <a:gd name="T37" fmla="*/ 279 h 594"/>
              <a:gd name="T38" fmla="*/ 500 w 579"/>
              <a:gd name="T39" fmla="*/ 276 h 594"/>
              <a:gd name="T40" fmla="*/ 451 w 579"/>
              <a:gd name="T41" fmla="*/ 264 h 594"/>
              <a:gd name="T42" fmla="*/ 521 w 579"/>
              <a:gd name="T43" fmla="*/ 243 h 594"/>
              <a:gd name="T44" fmla="*/ 529 w 579"/>
              <a:gd name="T45" fmla="*/ 217 h 594"/>
              <a:gd name="T46" fmla="*/ 521 w 579"/>
              <a:gd name="T47" fmla="*/ 193 h 594"/>
              <a:gd name="T48" fmla="*/ 456 w 579"/>
              <a:gd name="T49" fmla="*/ 210 h 594"/>
              <a:gd name="T50" fmla="*/ 477 w 579"/>
              <a:gd name="T51" fmla="*/ 192 h 594"/>
              <a:gd name="T52" fmla="*/ 507 w 579"/>
              <a:gd name="T53" fmla="*/ 165 h 594"/>
              <a:gd name="T54" fmla="*/ 387 w 579"/>
              <a:gd name="T55" fmla="*/ 82 h 594"/>
              <a:gd name="T56" fmla="*/ 325 w 579"/>
              <a:gd name="T57" fmla="*/ 159 h 594"/>
              <a:gd name="T58" fmla="*/ 398 w 579"/>
              <a:gd name="T59" fmla="*/ 540 h 594"/>
              <a:gd name="T60" fmla="*/ 484 w 579"/>
              <a:gd name="T61" fmla="*/ 572 h 594"/>
              <a:gd name="T62" fmla="*/ 561 w 579"/>
              <a:gd name="T63" fmla="*/ 497 h 594"/>
              <a:gd name="T64" fmla="*/ 531 w 579"/>
              <a:gd name="T65" fmla="*/ 443 h 594"/>
              <a:gd name="T66" fmla="*/ 483 w 579"/>
              <a:gd name="T67" fmla="*/ 432 h 594"/>
              <a:gd name="T68" fmla="*/ 564 w 579"/>
              <a:gd name="T69" fmla="*/ 409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79" h="594">
                <a:moveTo>
                  <a:pt x="0" y="578"/>
                </a:moveTo>
                <a:cubicBezTo>
                  <a:pt x="198" y="594"/>
                  <a:pt x="198" y="594"/>
                  <a:pt x="198" y="594"/>
                </a:cubicBezTo>
                <a:cubicBezTo>
                  <a:pt x="198" y="142"/>
                  <a:pt x="198" y="142"/>
                  <a:pt x="198" y="142"/>
                </a:cubicBezTo>
                <a:cubicBezTo>
                  <a:pt x="0" y="142"/>
                  <a:pt x="0" y="142"/>
                  <a:pt x="0" y="142"/>
                </a:cubicBezTo>
                <a:lnTo>
                  <a:pt x="0" y="578"/>
                </a:lnTo>
                <a:close/>
                <a:moveTo>
                  <a:pt x="202" y="594"/>
                </a:moveTo>
                <a:cubicBezTo>
                  <a:pt x="291" y="559"/>
                  <a:pt x="291" y="559"/>
                  <a:pt x="291" y="559"/>
                </a:cubicBezTo>
                <a:cubicBezTo>
                  <a:pt x="291" y="142"/>
                  <a:pt x="291" y="142"/>
                  <a:pt x="291" y="142"/>
                </a:cubicBezTo>
                <a:cubicBezTo>
                  <a:pt x="202" y="142"/>
                  <a:pt x="202" y="142"/>
                  <a:pt x="202" y="142"/>
                </a:cubicBezTo>
                <a:lnTo>
                  <a:pt x="202" y="594"/>
                </a:lnTo>
                <a:close/>
                <a:moveTo>
                  <a:pt x="47" y="48"/>
                </a:moveTo>
                <a:cubicBezTo>
                  <a:pt x="0" y="137"/>
                  <a:pt x="0" y="137"/>
                  <a:pt x="0" y="137"/>
                </a:cubicBezTo>
                <a:cubicBezTo>
                  <a:pt x="198" y="137"/>
                  <a:pt x="198" y="137"/>
                  <a:pt x="198" y="137"/>
                </a:cubicBezTo>
                <a:cubicBezTo>
                  <a:pt x="241" y="48"/>
                  <a:pt x="241" y="48"/>
                  <a:pt x="241" y="48"/>
                </a:cubicBezTo>
                <a:lnTo>
                  <a:pt x="47" y="48"/>
                </a:lnTo>
                <a:close/>
                <a:moveTo>
                  <a:pt x="241" y="21"/>
                </a:moveTo>
                <a:cubicBezTo>
                  <a:pt x="241" y="10"/>
                  <a:pt x="234" y="0"/>
                  <a:pt x="226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54" y="0"/>
                  <a:pt x="47" y="10"/>
                  <a:pt x="47" y="21"/>
                </a:cubicBezTo>
                <a:cubicBezTo>
                  <a:pt x="47" y="43"/>
                  <a:pt x="47" y="43"/>
                  <a:pt x="47" y="43"/>
                </a:cubicBezTo>
                <a:cubicBezTo>
                  <a:pt x="241" y="43"/>
                  <a:pt x="241" y="43"/>
                  <a:pt x="241" y="43"/>
                </a:cubicBezTo>
                <a:lnTo>
                  <a:pt x="241" y="21"/>
                </a:lnTo>
                <a:close/>
                <a:moveTo>
                  <a:pt x="201" y="137"/>
                </a:moveTo>
                <a:cubicBezTo>
                  <a:pt x="291" y="137"/>
                  <a:pt x="291" y="137"/>
                  <a:pt x="291" y="137"/>
                </a:cubicBezTo>
                <a:cubicBezTo>
                  <a:pt x="243" y="48"/>
                  <a:pt x="243" y="48"/>
                  <a:pt x="243" y="48"/>
                </a:cubicBezTo>
                <a:lnTo>
                  <a:pt x="201" y="137"/>
                </a:lnTo>
                <a:close/>
                <a:moveTo>
                  <a:pt x="564" y="409"/>
                </a:moveTo>
                <a:cubicBezTo>
                  <a:pt x="579" y="402"/>
                  <a:pt x="579" y="402"/>
                  <a:pt x="579" y="402"/>
                </a:cubicBezTo>
                <a:cubicBezTo>
                  <a:pt x="579" y="397"/>
                  <a:pt x="579" y="391"/>
                  <a:pt x="578" y="386"/>
                </a:cubicBezTo>
                <a:cubicBezTo>
                  <a:pt x="577" y="381"/>
                  <a:pt x="576" y="376"/>
                  <a:pt x="574" y="371"/>
                </a:cubicBezTo>
                <a:cubicBezTo>
                  <a:pt x="572" y="365"/>
                  <a:pt x="572" y="365"/>
                  <a:pt x="572" y="365"/>
                </a:cubicBezTo>
                <a:cubicBezTo>
                  <a:pt x="552" y="370"/>
                  <a:pt x="532" y="370"/>
                  <a:pt x="513" y="366"/>
                </a:cubicBezTo>
                <a:cubicBezTo>
                  <a:pt x="493" y="361"/>
                  <a:pt x="478" y="355"/>
                  <a:pt x="468" y="346"/>
                </a:cubicBezTo>
                <a:cubicBezTo>
                  <a:pt x="485" y="345"/>
                  <a:pt x="500" y="343"/>
                  <a:pt x="513" y="340"/>
                </a:cubicBezTo>
                <a:cubicBezTo>
                  <a:pt x="525" y="338"/>
                  <a:pt x="536" y="334"/>
                  <a:pt x="543" y="331"/>
                </a:cubicBezTo>
                <a:cubicBezTo>
                  <a:pt x="554" y="326"/>
                  <a:pt x="554" y="326"/>
                  <a:pt x="554" y="326"/>
                </a:cubicBezTo>
                <a:cubicBezTo>
                  <a:pt x="555" y="319"/>
                  <a:pt x="555" y="311"/>
                  <a:pt x="553" y="302"/>
                </a:cubicBezTo>
                <a:cubicBezTo>
                  <a:pt x="552" y="293"/>
                  <a:pt x="551" y="285"/>
                  <a:pt x="549" y="279"/>
                </a:cubicBezTo>
                <a:cubicBezTo>
                  <a:pt x="547" y="270"/>
                  <a:pt x="547" y="270"/>
                  <a:pt x="547" y="270"/>
                </a:cubicBezTo>
                <a:cubicBezTo>
                  <a:pt x="531" y="275"/>
                  <a:pt x="516" y="277"/>
                  <a:pt x="500" y="276"/>
                </a:cubicBezTo>
                <a:cubicBezTo>
                  <a:pt x="484" y="275"/>
                  <a:pt x="472" y="273"/>
                  <a:pt x="464" y="269"/>
                </a:cubicBezTo>
                <a:cubicBezTo>
                  <a:pt x="451" y="264"/>
                  <a:pt x="451" y="264"/>
                  <a:pt x="451" y="264"/>
                </a:cubicBezTo>
                <a:cubicBezTo>
                  <a:pt x="462" y="264"/>
                  <a:pt x="475" y="262"/>
                  <a:pt x="489" y="257"/>
                </a:cubicBezTo>
                <a:cubicBezTo>
                  <a:pt x="502" y="252"/>
                  <a:pt x="513" y="247"/>
                  <a:pt x="521" y="243"/>
                </a:cubicBezTo>
                <a:cubicBezTo>
                  <a:pt x="533" y="236"/>
                  <a:pt x="533" y="236"/>
                  <a:pt x="533" y="236"/>
                </a:cubicBezTo>
                <a:cubicBezTo>
                  <a:pt x="532" y="230"/>
                  <a:pt x="531" y="224"/>
                  <a:pt x="529" y="217"/>
                </a:cubicBezTo>
                <a:cubicBezTo>
                  <a:pt x="527" y="210"/>
                  <a:pt x="525" y="205"/>
                  <a:pt x="523" y="200"/>
                </a:cubicBezTo>
                <a:cubicBezTo>
                  <a:pt x="521" y="193"/>
                  <a:pt x="521" y="193"/>
                  <a:pt x="521" y="193"/>
                </a:cubicBezTo>
                <a:cubicBezTo>
                  <a:pt x="515" y="199"/>
                  <a:pt x="504" y="203"/>
                  <a:pt x="491" y="206"/>
                </a:cubicBezTo>
                <a:cubicBezTo>
                  <a:pt x="478" y="209"/>
                  <a:pt x="466" y="210"/>
                  <a:pt x="456" y="210"/>
                </a:cubicBezTo>
                <a:cubicBezTo>
                  <a:pt x="441" y="210"/>
                  <a:pt x="441" y="210"/>
                  <a:pt x="441" y="210"/>
                </a:cubicBezTo>
                <a:cubicBezTo>
                  <a:pt x="454" y="205"/>
                  <a:pt x="466" y="199"/>
                  <a:pt x="477" y="192"/>
                </a:cubicBezTo>
                <a:cubicBezTo>
                  <a:pt x="488" y="184"/>
                  <a:pt x="496" y="178"/>
                  <a:pt x="500" y="172"/>
                </a:cubicBezTo>
                <a:cubicBezTo>
                  <a:pt x="507" y="165"/>
                  <a:pt x="507" y="165"/>
                  <a:pt x="507" y="165"/>
                </a:cubicBezTo>
                <a:cubicBezTo>
                  <a:pt x="486" y="133"/>
                  <a:pt x="465" y="110"/>
                  <a:pt x="443" y="96"/>
                </a:cubicBezTo>
                <a:cubicBezTo>
                  <a:pt x="422" y="83"/>
                  <a:pt x="403" y="78"/>
                  <a:pt x="387" y="82"/>
                </a:cubicBezTo>
                <a:cubicBezTo>
                  <a:pt x="372" y="86"/>
                  <a:pt x="358" y="95"/>
                  <a:pt x="347" y="109"/>
                </a:cubicBezTo>
                <a:cubicBezTo>
                  <a:pt x="336" y="122"/>
                  <a:pt x="329" y="139"/>
                  <a:pt x="325" y="159"/>
                </a:cubicBezTo>
                <a:cubicBezTo>
                  <a:pt x="318" y="199"/>
                  <a:pt x="321" y="260"/>
                  <a:pt x="335" y="342"/>
                </a:cubicBezTo>
                <a:cubicBezTo>
                  <a:pt x="348" y="424"/>
                  <a:pt x="369" y="490"/>
                  <a:pt x="398" y="540"/>
                </a:cubicBezTo>
                <a:cubicBezTo>
                  <a:pt x="410" y="557"/>
                  <a:pt x="423" y="568"/>
                  <a:pt x="439" y="574"/>
                </a:cubicBezTo>
                <a:cubicBezTo>
                  <a:pt x="454" y="579"/>
                  <a:pt x="469" y="578"/>
                  <a:pt x="484" y="572"/>
                </a:cubicBezTo>
                <a:cubicBezTo>
                  <a:pt x="499" y="566"/>
                  <a:pt x="513" y="556"/>
                  <a:pt x="527" y="544"/>
                </a:cubicBezTo>
                <a:cubicBezTo>
                  <a:pt x="540" y="532"/>
                  <a:pt x="552" y="516"/>
                  <a:pt x="561" y="497"/>
                </a:cubicBezTo>
                <a:cubicBezTo>
                  <a:pt x="570" y="479"/>
                  <a:pt x="576" y="459"/>
                  <a:pt x="578" y="439"/>
                </a:cubicBezTo>
                <a:cubicBezTo>
                  <a:pt x="563" y="443"/>
                  <a:pt x="547" y="444"/>
                  <a:pt x="531" y="443"/>
                </a:cubicBezTo>
                <a:cubicBezTo>
                  <a:pt x="514" y="442"/>
                  <a:pt x="502" y="440"/>
                  <a:pt x="494" y="437"/>
                </a:cubicBezTo>
                <a:cubicBezTo>
                  <a:pt x="483" y="432"/>
                  <a:pt x="483" y="432"/>
                  <a:pt x="483" y="432"/>
                </a:cubicBezTo>
                <a:cubicBezTo>
                  <a:pt x="495" y="431"/>
                  <a:pt x="509" y="428"/>
                  <a:pt x="525" y="423"/>
                </a:cubicBezTo>
                <a:cubicBezTo>
                  <a:pt x="542" y="418"/>
                  <a:pt x="555" y="413"/>
                  <a:pt x="564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79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1026220" y="119262"/>
            <a:ext cx="3816423" cy="105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7962" tIns="35988" rIns="107962" bIns="35988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 algn="l"/>
            <a:r>
              <a:rPr lang="ru-RU" sz="1600" b="0" cap="all" baseline="0" dirty="0" smtClean="0">
                <a:solidFill>
                  <a:schemeClr val="bg1">
                    <a:lumMod val="95000"/>
                  </a:schemeClr>
                </a:solidFill>
                <a:latin typeface="PT Sans Narrow" pitchFamily="34" charset="-52"/>
                <a:cs typeface="Arial" pitchFamily="34" charset="0"/>
              </a:rPr>
              <a:t>Магазин социального питания и адресной продовольственной поддержки</a:t>
            </a:r>
            <a:endParaRPr lang="ru-RU" sz="1600" b="0" cap="all" baseline="0" dirty="0">
              <a:solidFill>
                <a:schemeClr val="bg1">
                  <a:lumMod val="95000"/>
                </a:schemeClr>
              </a:solidFill>
              <a:latin typeface="PT Sans Narrow" pitchFamily="34" charset="-52"/>
              <a:cs typeface="Arial" pitchFamily="34" charset="0"/>
            </a:endParaRPr>
          </a:p>
        </p:txBody>
      </p:sp>
      <p:sp>
        <p:nvSpPr>
          <p:cNvPr id="7" name="Овал 6"/>
          <p:cNvSpPr/>
          <p:nvPr userDrawn="1"/>
        </p:nvSpPr>
        <p:spPr>
          <a:xfrm>
            <a:off x="234739" y="252239"/>
            <a:ext cx="771751" cy="7717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lvl="0" algn="ctr"/>
            <a:endParaRPr lang="ru-RU"/>
          </a:p>
        </p:txBody>
      </p:sp>
      <p:sp>
        <p:nvSpPr>
          <p:cNvPr id="10" name="Freeform 9"/>
          <p:cNvSpPr>
            <a:spLocks noEditPoints="1"/>
          </p:cNvSpPr>
          <p:nvPr userDrawn="1"/>
        </p:nvSpPr>
        <p:spPr bwMode="auto">
          <a:xfrm>
            <a:off x="404843" y="416535"/>
            <a:ext cx="431544" cy="443165"/>
          </a:xfrm>
          <a:custGeom>
            <a:avLst/>
            <a:gdLst>
              <a:gd name="T0" fmla="*/ 198 w 579"/>
              <a:gd name="T1" fmla="*/ 594 h 594"/>
              <a:gd name="T2" fmla="*/ 0 w 579"/>
              <a:gd name="T3" fmla="*/ 142 h 594"/>
              <a:gd name="T4" fmla="*/ 202 w 579"/>
              <a:gd name="T5" fmla="*/ 594 h 594"/>
              <a:gd name="T6" fmla="*/ 291 w 579"/>
              <a:gd name="T7" fmla="*/ 142 h 594"/>
              <a:gd name="T8" fmla="*/ 202 w 579"/>
              <a:gd name="T9" fmla="*/ 594 h 594"/>
              <a:gd name="T10" fmla="*/ 0 w 579"/>
              <a:gd name="T11" fmla="*/ 137 h 594"/>
              <a:gd name="T12" fmla="*/ 241 w 579"/>
              <a:gd name="T13" fmla="*/ 48 h 594"/>
              <a:gd name="T14" fmla="*/ 241 w 579"/>
              <a:gd name="T15" fmla="*/ 21 h 594"/>
              <a:gd name="T16" fmla="*/ 62 w 579"/>
              <a:gd name="T17" fmla="*/ 0 h 594"/>
              <a:gd name="T18" fmla="*/ 47 w 579"/>
              <a:gd name="T19" fmla="*/ 43 h 594"/>
              <a:gd name="T20" fmla="*/ 241 w 579"/>
              <a:gd name="T21" fmla="*/ 21 h 594"/>
              <a:gd name="T22" fmla="*/ 291 w 579"/>
              <a:gd name="T23" fmla="*/ 137 h 594"/>
              <a:gd name="T24" fmla="*/ 201 w 579"/>
              <a:gd name="T25" fmla="*/ 137 h 594"/>
              <a:gd name="T26" fmla="*/ 579 w 579"/>
              <a:gd name="T27" fmla="*/ 402 h 594"/>
              <a:gd name="T28" fmla="*/ 574 w 579"/>
              <a:gd name="T29" fmla="*/ 371 h 594"/>
              <a:gd name="T30" fmla="*/ 513 w 579"/>
              <a:gd name="T31" fmla="*/ 366 h 594"/>
              <a:gd name="T32" fmla="*/ 513 w 579"/>
              <a:gd name="T33" fmla="*/ 340 h 594"/>
              <a:gd name="T34" fmla="*/ 554 w 579"/>
              <a:gd name="T35" fmla="*/ 326 h 594"/>
              <a:gd name="T36" fmla="*/ 549 w 579"/>
              <a:gd name="T37" fmla="*/ 279 h 594"/>
              <a:gd name="T38" fmla="*/ 500 w 579"/>
              <a:gd name="T39" fmla="*/ 276 h 594"/>
              <a:gd name="T40" fmla="*/ 451 w 579"/>
              <a:gd name="T41" fmla="*/ 264 h 594"/>
              <a:gd name="T42" fmla="*/ 521 w 579"/>
              <a:gd name="T43" fmla="*/ 243 h 594"/>
              <a:gd name="T44" fmla="*/ 529 w 579"/>
              <a:gd name="T45" fmla="*/ 217 h 594"/>
              <a:gd name="T46" fmla="*/ 521 w 579"/>
              <a:gd name="T47" fmla="*/ 193 h 594"/>
              <a:gd name="T48" fmla="*/ 456 w 579"/>
              <a:gd name="T49" fmla="*/ 210 h 594"/>
              <a:gd name="T50" fmla="*/ 477 w 579"/>
              <a:gd name="T51" fmla="*/ 192 h 594"/>
              <a:gd name="T52" fmla="*/ 507 w 579"/>
              <a:gd name="T53" fmla="*/ 165 h 594"/>
              <a:gd name="T54" fmla="*/ 387 w 579"/>
              <a:gd name="T55" fmla="*/ 82 h 594"/>
              <a:gd name="T56" fmla="*/ 325 w 579"/>
              <a:gd name="T57" fmla="*/ 159 h 594"/>
              <a:gd name="T58" fmla="*/ 398 w 579"/>
              <a:gd name="T59" fmla="*/ 540 h 594"/>
              <a:gd name="T60" fmla="*/ 484 w 579"/>
              <a:gd name="T61" fmla="*/ 572 h 594"/>
              <a:gd name="T62" fmla="*/ 561 w 579"/>
              <a:gd name="T63" fmla="*/ 497 h 594"/>
              <a:gd name="T64" fmla="*/ 531 w 579"/>
              <a:gd name="T65" fmla="*/ 443 h 594"/>
              <a:gd name="T66" fmla="*/ 483 w 579"/>
              <a:gd name="T67" fmla="*/ 432 h 594"/>
              <a:gd name="T68" fmla="*/ 564 w 579"/>
              <a:gd name="T69" fmla="*/ 409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79" h="594">
                <a:moveTo>
                  <a:pt x="0" y="578"/>
                </a:moveTo>
                <a:cubicBezTo>
                  <a:pt x="198" y="594"/>
                  <a:pt x="198" y="594"/>
                  <a:pt x="198" y="594"/>
                </a:cubicBezTo>
                <a:cubicBezTo>
                  <a:pt x="198" y="142"/>
                  <a:pt x="198" y="142"/>
                  <a:pt x="198" y="142"/>
                </a:cubicBezTo>
                <a:cubicBezTo>
                  <a:pt x="0" y="142"/>
                  <a:pt x="0" y="142"/>
                  <a:pt x="0" y="142"/>
                </a:cubicBezTo>
                <a:lnTo>
                  <a:pt x="0" y="578"/>
                </a:lnTo>
                <a:close/>
                <a:moveTo>
                  <a:pt x="202" y="594"/>
                </a:moveTo>
                <a:cubicBezTo>
                  <a:pt x="291" y="559"/>
                  <a:pt x="291" y="559"/>
                  <a:pt x="291" y="559"/>
                </a:cubicBezTo>
                <a:cubicBezTo>
                  <a:pt x="291" y="142"/>
                  <a:pt x="291" y="142"/>
                  <a:pt x="291" y="142"/>
                </a:cubicBezTo>
                <a:cubicBezTo>
                  <a:pt x="202" y="142"/>
                  <a:pt x="202" y="142"/>
                  <a:pt x="202" y="142"/>
                </a:cubicBezTo>
                <a:lnTo>
                  <a:pt x="202" y="594"/>
                </a:lnTo>
                <a:close/>
                <a:moveTo>
                  <a:pt x="47" y="48"/>
                </a:moveTo>
                <a:cubicBezTo>
                  <a:pt x="0" y="137"/>
                  <a:pt x="0" y="137"/>
                  <a:pt x="0" y="137"/>
                </a:cubicBezTo>
                <a:cubicBezTo>
                  <a:pt x="198" y="137"/>
                  <a:pt x="198" y="137"/>
                  <a:pt x="198" y="137"/>
                </a:cubicBezTo>
                <a:cubicBezTo>
                  <a:pt x="241" y="48"/>
                  <a:pt x="241" y="48"/>
                  <a:pt x="241" y="48"/>
                </a:cubicBezTo>
                <a:lnTo>
                  <a:pt x="47" y="48"/>
                </a:lnTo>
                <a:close/>
                <a:moveTo>
                  <a:pt x="241" y="21"/>
                </a:moveTo>
                <a:cubicBezTo>
                  <a:pt x="241" y="10"/>
                  <a:pt x="234" y="0"/>
                  <a:pt x="226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54" y="0"/>
                  <a:pt x="47" y="10"/>
                  <a:pt x="47" y="21"/>
                </a:cubicBezTo>
                <a:cubicBezTo>
                  <a:pt x="47" y="43"/>
                  <a:pt x="47" y="43"/>
                  <a:pt x="47" y="43"/>
                </a:cubicBezTo>
                <a:cubicBezTo>
                  <a:pt x="241" y="43"/>
                  <a:pt x="241" y="43"/>
                  <a:pt x="241" y="43"/>
                </a:cubicBezTo>
                <a:lnTo>
                  <a:pt x="241" y="21"/>
                </a:lnTo>
                <a:close/>
                <a:moveTo>
                  <a:pt x="201" y="137"/>
                </a:moveTo>
                <a:cubicBezTo>
                  <a:pt x="291" y="137"/>
                  <a:pt x="291" y="137"/>
                  <a:pt x="291" y="137"/>
                </a:cubicBezTo>
                <a:cubicBezTo>
                  <a:pt x="243" y="48"/>
                  <a:pt x="243" y="48"/>
                  <a:pt x="243" y="48"/>
                </a:cubicBezTo>
                <a:lnTo>
                  <a:pt x="201" y="137"/>
                </a:lnTo>
                <a:close/>
                <a:moveTo>
                  <a:pt x="564" y="409"/>
                </a:moveTo>
                <a:cubicBezTo>
                  <a:pt x="579" y="402"/>
                  <a:pt x="579" y="402"/>
                  <a:pt x="579" y="402"/>
                </a:cubicBezTo>
                <a:cubicBezTo>
                  <a:pt x="579" y="397"/>
                  <a:pt x="579" y="391"/>
                  <a:pt x="578" y="386"/>
                </a:cubicBezTo>
                <a:cubicBezTo>
                  <a:pt x="577" y="381"/>
                  <a:pt x="576" y="376"/>
                  <a:pt x="574" y="371"/>
                </a:cubicBezTo>
                <a:cubicBezTo>
                  <a:pt x="572" y="365"/>
                  <a:pt x="572" y="365"/>
                  <a:pt x="572" y="365"/>
                </a:cubicBezTo>
                <a:cubicBezTo>
                  <a:pt x="552" y="370"/>
                  <a:pt x="532" y="370"/>
                  <a:pt x="513" y="366"/>
                </a:cubicBezTo>
                <a:cubicBezTo>
                  <a:pt x="493" y="361"/>
                  <a:pt x="478" y="355"/>
                  <a:pt x="468" y="346"/>
                </a:cubicBezTo>
                <a:cubicBezTo>
                  <a:pt x="485" y="345"/>
                  <a:pt x="500" y="343"/>
                  <a:pt x="513" y="340"/>
                </a:cubicBezTo>
                <a:cubicBezTo>
                  <a:pt x="525" y="338"/>
                  <a:pt x="536" y="334"/>
                  <a:pt x="543" y="331"/>
                </a:cubicBezTo>
                <a:cubicBezTo>
                  <a:pt x="554" y="326"/>
                  <a:pt x="554" y="326"/>
                  <a:pt x="554" y="326"/>
                </a:cubicBezTo>
                <a:cubicBezTo>
                  <a:pt x="555" y="319"/>
                  <a:pt x="555" y="311"/>
                  <a:pt x="553" y="302"/>
                </a:cubicBezTo>
                <a:cubicBezTo>
                  <a:pt x="552" y="293"/>
                  <a:pt x="551" y="285"/>
                  <a:pt x="549" y="279"/>
                </a:cubicBezTo>
                <a:cubicBezTo>
                  <a:pt x="547" y="270"/>
                  <a:pt x="547" y="270"/>
                  <a:pt x="547" y="270"/>
                </a:cubicBezTo>
                <a:cubicBezTo>
                  <a:pt x="531" y="275"/>
                  <a:pt x="516" y="277"/>
                  <a:pt x="500" y="276"/>
                </a:cubicBezTo>
                <a:cubicBezTo>
                  <a:pt x="484" y="275"/>
                  <a:pt x="472" y="273"/>
                  <a:pt x="464" y="269"/>
                </a:cubicBezTo>
                <a:cubicBezTo>
                  <a:pt x="451" y="264"/>
                  <a:pt x="451" y="264"/>
                  <a:pt x="451" y="264"/>
                </a:cubicBezTo>
                <a:cubicBezTo>
                  <a:pt x="462" y="264"/>
                  <a:pt x="475" y="262"/>
                  <a:pt x="489" y="257"/>
                </a:cubicBezTo>
                <a:cubicBezTo>
                  <a:pt x="502" y="252"/>
                  <a:pt x="513" y="247"/>
                  <a:pt x="521" y="243"/>
                </a:cubicBezTo>
                <a:cubicBezTo>
                  <a:pt x="533" y="236"/>
                  <a:pt x="533" y="236"/>
                  <a:pt x="533" y="236"/>
                </a:cubicBezTo>
                <a:cubicBezTo>
                  <a:pt x="532" y="230"/>
                  <a:pt x="531" y="224"/>
                  <a:pt x="529" y="217"/>
                </a:cubicBezTo>
                <a:cubicBezTo>
                  <a:pt x="527" y="210"/>
                  <a:pt x="525" y="205"/>
                  <a:pt x="523" y="200"/>
                </a:cubicBezTo>
                <a:cubicBezTo>
                  <a:pt x="521" y="193"/>
                  <a:pt x="521" y="193"/>
                  <a:pt x="521" y="193"/>
                </a:cubicBezTo>
                <a:cubicBezTo>
                  <a:pt x="515" y="199"/>
                  <a:pt x="504" y="203"/>
                  <a:pt x="491" y="206"/>
                </a:cubicBezTo>
                <a:cubicBezTo>
                  <a:pt x="478" y="209"/>
                  <a:pt x="466" y="210"/>
                  <a:pt x="456" y="210"/>
                </a:cubicBezTo>
                <a:cubicBezTo>
                  <a:pt x="441" y="210"/>
                  <a:pt x="441" y="210"/>
                  <a:pt x="441" y="210"/>
                </a:cubicBezTo>
                <a:cubicBezTo>
                  <a:pt x="454" y="205"/>
                  <a:pt x="466" y="199"/>
                  <a:pt x="477" y="192"/>
                </a:cubicBezTo>
                <a:cubicBezTo>
                  <a:pt x="488" y="184"/>
                  <a:pt x="496" y="178"/>
                  <a:pt x="500" y="172"/>
                </a:cubicBezTo>
                <a:cubicBezTo>
                  <a:pt x="507" y="165"/>
                  <a:pt x="507" y="165"/>
                  <a:pt x="507" y="165"/>
                </a:cubicBezTo>
                <a:cubicBezTo>
                  <a:pt x="486" y="133"/>
                  <a:pt x="465" y="110"/>
                  <a:pt x="443" y="96"/>
                </a:cubicBezTo>
                <a:cubicBezTo>
                  <a:pt x="422" y="83"/>
                  <a:pt x="403" y="78"/>
                  <a:pt x="387" y="82"/>
                </a:cubicBezTo>
                <a:cubicBezTo>
                  <a:pt x="372" y="86"/>
                  <a:pt x="358" y="95"/>
                  <a:pt x="347" y="109"/>
                </a:cubicBezTo>
                <a:cubicBezTo>
                  <a:pt x="336" y="122"/>
                  <a:pt x="329" y="139"/>
                  <a:pt x="325" y="159"/>
                </a:cubicBezTo>
                <a:cubicBezTo>
                  <a:pt x="318" y="199"/>
                  <a:pt x="321" y="260"/>
                  <a:pt x="335" y="342"/>
                </a:cubicBezTo>
                <a:cubicBezTo>
                  <a:pt x="348" y="424"/>
                  <a:pt x="369" y="490"/>
                  <a:pt x="398" y="540"/>
                </a:cubicBezTo>
                <a:cubicBezTo>
                  <a:pt x="410" y="557"/>
                  <a:pt x="423" y="568"/>
                  <a:pt x="439" y="574"/>
                </a:cubicBezTo>
                <a:cubicBezTo>
                  <a:pt x="454" y="579"/>
                  <a:pt x="469" y="578"/>
                  <a:pt x="484" y="572"/>
                </a:cubicBezTo>
                <a:cubicBezTo>
                  <a:pt x="499" y="566"/>
                  <a:pt x="513" y="556"/>
                  <a:pt x="527" y="544"/>
                </a:cubicBezTo>
                <a:cubicBezTo>
                  <a:pt x="540" y="532"/>
                  <a:pt x="552" y="516"/>
                  <a:pt x="561" y="497"/>
                </a:cubicBezTo>
                <a:cubicBezTo>
                  <a:pt x="570" y="479"/>
                  <a:pt x="576" y="459"/>
                  <a:pt x="578" y="439"/>
                </a:cubicBezTo>
                <a:cubicBezTo>
                  <a:pt x="563" y="443"/>
                  <a:pt x="547" y="444"/>
                  <a:pt x="531" y="443"/>
                </a:cubicBezTo>
                <a:cubicBezTo>
                  <a:pt x="514" y="442"/>
                  <a:pt x="502" y="440"/>
                  <a:pt x="494" y="437"/>
                </a:cubicBezTo>
                <a:cubicBezTo>
                  <a:pt x="483" y="432"/>
                  <a:pt x="483" y="432"/>
                  <a:pt x="483" y="432"/>
                </a:cubicBezTo>
                <a:cubicBezTo>
                  <a:pt x="495" y="431"/>
                  <a:pt x="509" y="428"/>
                  <a:pt x="525" y="423"/>
                </a:cubicBezTo>
                <a:cubicBezTo>
                  <a:pt x="542" y="418"/>
                  <a:pt x="555" y="413"/>
                  <a:pt x="564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33073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4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34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6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0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3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67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94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07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 vert="horz" lIns="104269" tIns="52135" rIns="104269" bIns="5213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269" tIns="52135" rIns="104269" bIns="5213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1" y="7008173"/>
            <a:ext cx="2495127" cy="402567"/>
          </a:xfrm>
          <a:prstGeom prst="rect">
            <a:avLst/>
          </a:prstGeom>
        </p:spPr>
        <p:txBody>
          <a:bodyPr vert="horz" lIns="104269" tIns="52135" rIns="104269" bIns="5213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F45CF-1DAA-4ECE-BBEA-059359282DBB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81" y="7008173"/>
            <a:ext cx="3386243" cy="402567"/>
          </a:xfrm>
          <a:prstGeom prst="rect">
            <a:avLst/>
          </a:prstGeom>
        </p:spPr>
        <p:txBody>
          <a:bodyPr vert="horz" lIns="104269" tIns="52135" rIns="104269" bIns="5213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3"/>
            <a:ext cx="2495127" cy="402567"/>
          </a:xfrm>
          <a:prstGeom prst="rect">
            <a:avLst/>
          </a:prstGeom>
        </p:spPr>
        <p:txBody>
          <a:bodyPr vert="horz" lIns="104269" tIns="52135" rIns="104269" bIns="5213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5" r:id="rId4"/>
    <p:sldLayoutId id="2147483663" r:id="rId5"/>
    <p:sldLayoutId id="2147483664" r:id="rId6"/>
    <p:sldLayoutId id="2147483666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81" r:id="rId29"/>
    <p:sldLayoutId id="2147483682" r:id="rId30"/>
    <p:sldLayoutId id="2147483683" r:id="rId31"/>
    <p:sldLayoutId id="2147483684" r:id="rId32"/>
    <p:sldLayoutId id="2147483685" r:id="rId33"/>
  </p:sldLayoutIdLst>
  <p:txStyles>
    <p:titleStyle>
      <a:lvl1pPr algn="ctr" defTabSz="1042688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07" indent="-391007" algn="l" defTabSz="1042688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184" indent="-325841" algn="l" defTabSz="1042688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0" indent="-260672" algn="l" defTabSz="104268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4" indent="-260672" algn="l" defTabSz="1042688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048" indent="-260672" algn="l" defTabSz="1042688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2" indent="-260672" algn="l" defTabSz="104268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8735" indent="-260672" algn="l" defTabSz="104268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0" indent="-260672" algn="l" defTabSz="104268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1424" indent="-260672" algn="l" defTabSz="104268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344" algn="l" defTabSz="10426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688" algn="l" defTabSz="10426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2" algn="l" defTabSz="10426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376" algn="l" defTabSz="10426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6719" algn="l" defTabSz="10426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064" algn="l" defTabSz="10426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9408" algn="l" defTabSz="10426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0751" algn="l" defTabSz="10426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0.jpeg"/><Relationship Id="rId3" Type="http://schemas.openxmlformats.org/officeDocument/2006/relationships/image" Target="../media/image24.jpeg"/><Relationship Id="rId7" Type="http://schemas.openxmlformats.org/officeDocument/2006/relationships/image" Target="../media/image21.jpeg"/><Relationship Id="rId12" Type="http://schemas.openxmlformats.org/officeDocument/2006/relationships/image" Target="../media/image29.jpeg"/><Relationship Id="rId2" Type="http://schemas.openxmlformats.org/officeDocument/2006/relationships/image" Target="../media/image23.jpe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jpeg"/><Relationship Id="rId11" Type="http://schemas.openxmlformats.org/officeDocument/2006/relationships/image" Target="../media/image28.jpeg"/><Relationship Id="rId5" Type="http://schemas.openxmlformats.org/officeDocument/2006/relationships/image" Target="../media/image20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19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38.jpe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hyperlink" Target="mailto:gtrofimova@prosv.ru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jpeg"/><Relationship Id="rId11" Type="http://schemas.openxmlformats.org/officeDocument/2006/relationships/image" Target="../media/image79.png"/><Relationship Id="rId5" Type="http://schemas.openxmlformats.org/officeDocument/2006/relationships/image" Target="../media/image73.jpeg"/><Relationship Id="rId10" Type="http://schemas.openxmlformats.org/officeDocument/2006/relationships/image" Target="../media/image78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jpe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12" Type="http://schemas.openxmlformats.org/officeDocument/2006/relationships/image" Target="../media/image9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4.pn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png"/><Relationship Id="rId9" Type="http://schemas.openxmlformats.org/officeDocument/2006/relationships/image" Target="../media/image87.jpeg"/><Relationship Id="rId14" Type="http://schemas.openxmlformats.org/officeDocument/2006/relationships/image" Target="../media/image9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video" Target="file:///C:\Users\YSmirnov\Documents\&#1055;&#1056;&#1045;&#1047;&#1045;&#1053;&#1058;&#1040;&#1062;&#1048;&#1048;\2017%20&#1075;&#1086;&#1076;\&#1044;&#1083;&#1103;%20&#1076;&#1080;&#1088;&#1077;&#1082;&#1090;&#1086;&#1088;&#1086;&#1074;\zaryadka%20dlya%20uma.mp4" TargetMode="Externa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13" Type="http://schemas.openxmlformats.org/officeDocument/2006/relationships/image" Target="../media/image109.wmf"/><Relationship Id="rId18" Type="http://schemas.openxmlformats.org/officeDocument/2006/relationships/image" Target="../media/image114.wmf"/><Relationship Id="rId3" Type="http://schemas.openxmlformats.org/officeDocument/2006/relationships/image" Target="../media/image100.wmf"/><Relationship Id="rId21" Type="http://schemas.openxmlformats.org/officeDocument/2006/relationships/image" Target="../media/image117.wmf"/><Relationship Id="rId7" Type="http://schemas.openxmlformats.org/officeDocument/2006/relationships/image" Target="../media/image104.png"/><Relationship Id="rId12" Type="http://schemas.openxmlformats.org/officeDocument/2006/relationships/image" Target="../media/image108.wmf"/><Relationship Id="rId17" Type="http://schemas.openxmlformats.org/officeDocument/2006/relationships/image" Target="../media/image113.wmf"/><Relationship Id="rId2" Type="http://schemas.openxmlformats.org/officeDocument/2006/relationships/image" Target="../media/image99.wmf"/><Relationship Id="rId16" Type="http://schemas.openxmlformats.org/officeDocument/2006/relationships/image" Target="../media/image112.wmf"/><Relationship Id="rId20" Type="http://schemas.openxmlformats.org/officeDocument/2006/relationships/image" Target="../media/image116.w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3.wmf"/><Relationship Id="rId11" Type="http://schemas.openxmlformats.org/officeDocument/2006/relationships/image" Target="../media/image107.wmf"/><Relationship Id="rId5" Type="http://schemas.openxmlformats.org/officeDocument/2006/relationships/image" Target="../media/image102.wmf"/><Relationship Id="rId15" Type="http://schemas.openxmlformats.org/officeDocument/2006/relationships/image" Target="../media/image111.png"/><Relationship Id="rId10" Type="http://schemas.openxmlformats.org/officeDocument/2006/relationships/image" Target="../media/image92.wmf"/><Relationship Id="rId19" Type="http://schemas.openxmlformats.org/officeDocument/2006/relationships/image" Target="../media/image115.wmf"/><Relationship Id="rId4" Type="http://schemas.openxmlformats.org/officeDocument/2006/relationships/image" Target="../media/image101.wmf"/><Relationship Id="rId9" Type="http://schemas.openxmlformats.org/officeDocument/2006/relationships/image" Target="../media/image106.jpe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gtrofimova@prosv.ru" TargetMode="Externa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hyperlink" Target="https://www.google.ru/url?sa=i&amp;rct=j&amp;q=&amp;esrc=s&amp;source=images&amp;cd=&amp;cad=rja&amp;uact=8&amp;ved=0ahUKEwi82MTWwPjSAhVmDJoKHaMyB18QjRwIBw&amp;url=https://www.aggeliesergasias.com/en/detail/ad/foreign-languages-102,69/english-teacher-4823&amp;psig=AFQjCNHoyZvTrSDvewohS6yrh-SGzceH5g&amp;ust=1490766631908252" TargetMode="Externa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31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5.jpeg"/><Relationship Id="rId5" Type="http://schemas.openxmlformats.org/officeDocument/2006/relationships/image" Target="../media/image133.png"/><Relationship Id="rId4" Type="http://schemas.openxmlformats.org/officeDocument/2006/relationships/image" Target="../media/image13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13" Type="http://schemas.openxmlformats.org/officeDocument/2006/relationships/image" Target="../media/image146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12" Type="http://schemas.openxmlformats.org/officeDocument/2006/relationships/image" Target="../media/image145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9.jpeg"/><Relationship Id="rId11" Type="http://schemas.openxmlformats.org/officeDocument/2006/relationships/image" Target="../media/image144.jpe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49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8.jpeg"/><Relationship Id="rId5" Type="http://schemas.openxmlformats.org/officeDocument/2006/relationships/image" Target="../media/image136.jpeg"/><Relationship Id="rId4" Type="http://schemas.openxmlformats.org/officeDocument/2006/relationships/image" Target="../media/image14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1.jpeg"/><Relationship Id="rId7" Type="http://schemas.openxmlformats.org/officeDocument/2006/relationships/image" Target="../media/image154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3.png"/><Relationship Id="rId5" Type="http://schemas.openxmlformats.org/officeDocument/2006/relationships/image" Target="../media/image133.png"/><Relationship Id="rId4" Type="http://schemas.openxmlformats.org/officeDocument/2006/relationships/image" Target="../media/image1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13" Type="http://schemas.openxmlformats.org/officeDocument/2006/relationships/image" Target="../media/image167.jpe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12" Type="http://schemas.openxmlformats.org/officeDocument/2006/relationships/image" Target="../media/image1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0.jpeg"/><Relationship Id="rId11" Type="http://schemas.openxmlformats.org/officeDocument/2006/relationships/image" Target="../media/image165.jpeg"/><Relationship Id="rId5" Type="http://schemas.openxmlformats.org/officeDocument/2006/relationships/image" Target="../media/image159.jpeg"/><Relationship Id="rId10" Type="http://schemas.openxmlformats.org/officeDocument/2006/relationships/image" Target="../media/image164.jpeg"/><Relationship Id="rId4" Type="http://schemas.openxmlformats.org/officeDocument/2006/relationships/image" Target="../media/image158.jpeg"/><Relationship Id="rId9" Type="http://schemas.openxmlformats.org/officeDocument/2006/relationships/image" Target="../media/image16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8.png"/><Relationship Id="rId18" Type="http://schemas.openxmlformats.org/officeDocument/2006/relationships/image" Target="../media/image183.png"/><Relationship Id="rId3" Type="http://schemas.openxmlformats.org/officeDocument/2006/relationships/image" Target="../media/image168.png"/><Relationship Id="rId21" Type="http://schemas.openxmlformats.org/officeDocument/2006/relationships/image" Target="../media/image186.png"/><Relationship Id="rId7" Type="http://schemas.openxmlformats.org/officeDocument/2006/relationships/image" Target="../media/image172.png"/><Relationship Id="rId12" Type="http://schemas.openxmlformats.org/officeDocument/2006/relationships/image" Target="../media/image177.jpeg"/><Relationship Id="rId17" Type="http://schemas.openxmlformats.org/officeDocument/2006/relationships/image" Target="../media/image18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81.png"/><Relationship Id="rId20" Type="http://schemas.openxmlformats.org/officeDocument/2006/relationships/image" Target="../media/image18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1.jpeg"/><Relationship Id="rId11" Type="http://schemas.openxmlformats.org/officeDocument/2006/relationships/image" Target="../media/image176.jpeg"/><Relationship Id="rId24" Type="http://schemas.openxmlformats.org/officeDocument/2006/relationships/image" Target="../media/image189.png"/><Relationship Id="rId5" Type="http://schemas.openxmlformats.org/officeDocument/2006/relationships/image" Target="../media/image170.png"/><Relationship Id="rId15" Type="http://schemas.openxmlformats.org/officeDocument/2006/relationships/image" Target="../media/image180.png"/><Relationship Id="rId23" Type="http://schemas.openxmlformats.org/officeDocument/2006/relationships/image" Target="../media/image188.jpeg"/><Relationship Id="rId10" Type="http://schemas.openxmlformats.org/officeDocument/2006/relationships/image" Target="../media/image175.jpeg"/><Relationship Id="rId19" Type="http://schemas.openxmlformats.org/officeDocument/2006/relationships/image" Target="../media/image184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Relationship Id="rId14" Type="http://schemas.openxmlformats.org/officeDocument/2006/relationships/image" Target="../media/image179.png"/><Relationship Id="rId22" Type="http://schemas.openxmlformats.org/officeDocument/2006/relationships/image" Target="../media/image1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3658537" y="2484487"/>
            <a:ext cx="7034863" cy="864096"/>
          </a:xfrm>
          <a:prstGeom prst="rect">
            <a:avLst/>
          </a:prstGeom>
          <a:effectLst>
            <a:softEdge rad="3175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/>
          <a:lstStyle/>
          <a:p>
            <a:pPr algn="ctr" defTabSz="1042988" eaLnBrk="1" hangingPunct="1">
              <a:lnSpc>
                <a:spcPct val="120000"/>
              </a:lnSpc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Helvetica Neue Black Condensed"/>
                <a:cs typeface="Tahoma" pitchFamily="34" charset="0"/>
              </a:rPr>
              <a:t>ИНОСТРАННЫЙ ЯЗЫК </a:t>
            </a:r>
            <a:r>
              <a:rPr lang="ru-RU" sz="3600" b="1" dirty="0">
                <a:solidFill>
                  <a:srgbClr val="FF0000"/>
                </a:solidFill>
                <a:latin typeface="Helvetica Neue Black Condensed"/>
                <a:cs typeface="Tahoma" pitchFamily="34" charset="0"/>
              </a:rPr>
              <a:t>В ТЕЧЕНИЕ ВСЕЙ ЖИЗНИ С «ПРОСВЕЩЕНИЕМ»</a:t>
            </a:r>
            <a:endParaRPr lang="ru-RU" sz="3600" b="1" dirty="0">
              <a:solidFill>
                <a:srgbClr val="2367A9"/>
              </a:solidFill>
              <a:latin typeface="Helvetica Neue Black Condensed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низ 7"/>
          <p:cNvSpPr/>
          <p:nvPr/>
        </p:nvSpPr>
        <p:spPr>
          <a:xfrm>
            <a:off x="7985001" y="2824088"/>
            <a:ext cx="555625" cy="87312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315"/>
          </a:p>
        </p:txBody>
      </p:sp>
      <p:sp>
        <p:nvSpPr>
          <p:cNvPr id="9" name="Стрелка вниз 8"/>
          <p:cNvSpPr/>
          <p:nvPr/>
        </p:nvSpPr>
        <p:spPr>
          <a:xfrm>
            <a:off x="2066181" y="2832025"/>
            <a:ext cx="555625" cy="87312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315"/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gray">
          <a:xfrm>
            <a:off x="715219" y="2276400"/>
            <a:ext cx="3335337" cy="974725"/>
          </a:xfrm>
          <a:prstGeom prst="roundRect">
            <a:avLst>
              <a:gd name="adj" fmla="val 1150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2200" b="1" dirty="0">
                <a:latin typeface="Trebuchet MS" pitchFamily="34" charset="0"/>
              </a:rPr>
              <a:t>Общеобразовательные </a:t>
            </a:r>
          </a:p>
          <a:p>
            <a:pPr algn="ctr">
              <a:defRPr/>
            </a:pPr>
            <a:r>
              <a:rPr lang="ru-RU" sz="2200" b="1" dirty="0">
                <a:latin typeface="Trebuchet MS" pitchFamily="34" charset="0"/>
              </a:rPr>
              <a:t>организации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gray">
          <a:xfrm>
            <a:off x="5127501" y="2268463"/>
            <a:ext cx="3095625" cy="974725"/>
          </a:xfrm>
          <a:prstGeom prst="roundRect">
            <a:avLst>
              <a:gd name="adj" fmla="val 1150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ru-RU" b="1" dirty="0">
                <a:latin typeface="Trebuchet MS" pitchFamily="34" charset="0"/>
              </a:rPr>
              <a:t>Школы с углублённым </a:t>
            </a:r>
          </a:p>
          <a:p>
            <a:pPr algn="ctr">
              <a:defRPr/>
            </a:pPr>
            <a:r>
              <a:rPr lang="ru-RU" b="1" dirty="0">
                <a:latin typeface="Trebuchet MS" pitchFamily="34" charset="0"/>
              </a:rPr>
              <a:t>изучением ИЯ</a:t>
            </a: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gray">
          <a:xfrm>
            <a:off x="8294564" y="2268463"/>
            <a:ext cx="1597025" cy="974725"/>
          </a:xfrm>
          <a:prstGeom prst="roundRect">
            <a:avLst>
              <a:gd name="adj" fmla="val 1150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ru-RU" b="1">
                <a:latin typeface="Trebuchet MS" pitchFamily="34" charset="0"/>
              </a:rPr>
              <a:t>Гимназии, </a:t>
            </a:r>
          </a:p>
          <a:p>
            <a:pPr algn="ctr">
              <a:defRPr/>
            </a:pPr>
            <a:r>
              <a:rPr lang="ru-RU" b="1">
                <a:latin typeface="Trebuchet MS" pitchFamily="34" charset="0"/>
              </a:rPr>
              <a:t>лицеи</a:t>
            </a:r>
          </a:p>
        </p:txBody>
      </p:sp>
      <p:pic>
        <p:nvPicPr>
          <p:cNvPr id="16" name="Picture 10" descr="http://catalog.prosv.ru/images/big/a13a31b0-9f45-11dd-ba56-0019b9f502d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7020" y="3780631"/>
            <a:ext cx="1837858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7" name="Picture 4" descr="Y:\Мои файлы\ОБЛОЖКИ\STARLIGHT\3_all_components\STAR3PART1COVER2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9846" y="3780631"/>
            <a:ext cx="1833158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 descr="http://catalog.prosv.ru/images/big/6ef4be07-3ddd-11e2-9633-0050569c0d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156" y="3780631"/>
            <a:ext cx="1811536" cy="2571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1" name="Picture 4" descr="http://catalog.prosv.ru/images/big/6ef4be25-3ddd-11e2-9633-0050569c0d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5811" y="3780631"/>
            <a:ext cx="1808761" cy="2571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0" name="Заголовок 1"/>
          <p:cNvSpPr txBox="1">
            <a:spLocks/>
          </p:cNvSpPr>
          <p:nvPr/>
        </p:nvSpPr>
        <p:spPr>
          <a:xfrm>
            <a:off x="16314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0" name="Подзаголовок 4"/>
          <p:cNvSpPr>
            <a:spLocks/>
          </p:cNvSpPr>
          <p:nvPr/>
        </p:nvSpPr>
        <p:spPr bwMode="auto">
          <a:xfrm>
            <a:off x="16314" y="-20550"/>
            <a:ext cx="10677086" cy="7953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FontTx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РЕАЛИЗАЦИЯ ПОТРЕБНОСТЕЙ «ЗЕТОВ» В УМК </a:t>
            </a:r>
            <a:endParaRPr lang="ru-RU" altLang="ru-RU" sz="400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  <p:sp>
        <p:nvSpPr>
          <p:cNvPr id="34" name="Прямоугольник 9"/>
          <p:cNvSpPr>
            <a:spLocks noChangeArrowheads="1"/>
          </p:cNvSpPr>
          <p:nvPr/>
        </p:nvSpPr>
        <p:spPr bwMode="auto">
          <a:xfrm>
            <a:off x="522164" y="1133465"/>
            <a:ext cx="6984776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500" dirty="0" smtClean="0">
                <a:latin typeface="+mj-lt"/>
              </a:rPr>
              <a:t> Как? Что использовать?</a:t>
            </a:r>
            <a:endParaRPr lang="en-US" sz="35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17633" y="-12701"/>
            <a:ext cx="10675767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21" name="Подзаголовок 4"/>
          <p:cNvSpPr>
            <a:spLocks/>
          </p:cNvSpPr>
          <p:nvPr/>
        </p:nvSpPr>
        <p:spPr bwMode="auto">
          <a:xfrm>
            <a:off x="1372529" y="0"/>
            <a:ext cx="7947025" cy="7953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БУМАЖНЫЕ ВЕРСИИ УЧЕБНИКОВ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8092272" y="1456056"/>
            <a:ext cx="555745" cy="87331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315"/>
          </a:p>
        </p:txBody>
      </p:sp>
      <p:sp>
        <p:nvSpPr>
          <p:cNvPr id="10" name="Стрелка вниз 9"/>
          <p:cNvSpPr/>
          <p:nvPr/>
        </p:nvSpPr>
        <p:spPr>
          <a:xfrm>
            <a:off x="1979076" y="1463325"/>
            <a:ext cx="555745" cy="87331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315"/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gray">
          <a:xfrm>
            <a:off x="629410" y="907581"/>
            <a:ext cx="3334470" cy="974476"/>
          </a:xfrm>
          <a:prstGeom prst="roundRect">
            <a:avLst>
              <a:gd name="adj" fmla="val 1150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200" b="1" dirty="0">
                <a:latin typeface="Trebuchet MS" panose="020B0603020202020204" pitchFamily="34" charset="0"/>
                <a:cs typeface="Calibri" pitchFamily="34" charset="0"/>
              </a:rPr>
              <a:t>Общеобразовательные </a:t>
            </a:r>
          </a:p>
          <a:p>
            <a:pPr algn="ctr"/>
            <a:r>
              <a:rPr lang="ru-RU" sz="2200" b="1" dirty="0">
                <a:latin typeface="Trebuchet MS" panose="020B0603020202020204" pitchFamily="34" charset="0"/>
                <a:cs typeface="Calibri" pitchFamily="34" charset="0"/>
              </a:rPr>
              <a:t>организации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gray">
          <a:xfrm>
            <a:off x="5234155" y="900312"/>
            <a:ext cx="3096294" cy="974476"/>
          </a:xfrm>
          <a:prstGeom prst="roundRect">
            <a:avLst>
              <a:gd name="adj" fmla="val 1150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b="1" dirty="0">
                <a:latin typeface="Trebuchet MS" panose="020B0603020202020204" pitchFamily="34" charset="0"/>
                <a:cs typeface="Calibri" pitchFamily="34" charset="0"/>
              </a:rPr>
              <a:t>Школы с углублённым </a:t>
            </a:r>
          </a:p>
          <a:p>
            <a:pPr algn="ctr"/>
            <a:r>
              <a:rPr lang="ru-RU" b="1" dirty="0">
                <a:latin typeface="Trebuchet MS" panose="020B0603020202020204" pitchFamily="34" charset="0"/>
                <a:cs typeface="Calibri" pitchFamily="34" charset="0"/>
              </a:rPr>
              <a:t>изучением ИЯ</a:t>
            </a: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gray">
          <a:xfrm>
            <a:off x="8400807" y="900311"/>
            <a:ext cx="1596877" cy="974476"/>
          </a:xfrm>
          <a:prstGeom prst="roundRect">
            <a:avLst>
              <a:gd name="adj" fmla="val 1150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b="1" dirty="0">
                <a:latin typeface="Trebuchet MS" panose="020B0603020202020204" pitchFamily="34" charset="0"/>
                <a:cs typeface="Calibri" pitchFamily="34" charset="0"/>
              </a:rPr>
              <a:t>Гимназии, </a:t>
            </a:r>
          </a:p>
          <a:p>
            <a:pPr algn="ctr"/>
            <a:r>
              <a:rPr lang="ru-RU" b="1" dirty="0">
                <a:latin typeface="Trebuchet MS" panose="020B0603020202020204" pitchFamily="34" charset="0"/>
                <a:cs typeface="Calibri" pitchFamily="34" charset="0"/>
              </a:rPr>
              <a:t>лицеи</a:t>
            </a:r>
          </a:p>
        </p:txBody>
      </p:sp>
      <p:pic>
        <p:nvPicPr>
          <p:cNvPr id="14" name="Picture 4" descr="http://catalog.prosv.ru/images/big/957bc138-a38a-11df-9228-0019b9f502d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5" y="2416032"/>
            <a:ext cx="1092796" cy="1420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catalog.prosv.ru/images/big/ea0f65e2-2ad3-11e1-b408-0050569c12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07" y="2408763"/>
            <a:ext cx="1099457" cy="145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catalog.prosv.ru/images/big/a13a31b0-9f45-11dd-ba56-0019b9f502d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6" y="2408763"/>
            <a:ext cx="1028376" cy="145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Y:\Мои файлы\ОБЛОЖКИ\STARLIGHT\3_all_components\STAR3PART1COVER2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8840" y="2408763"/>
            <a:ext cx="1036139" cy="1462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8" descr="C:\Users\OKustova\Desktop\обложки немецкие\бим\Bim2_Lehr1-new_bez_A-onlin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68" y="3962973"/>
            <a:ext cx="1051915" cy="1390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http://catalog.prosv.ru/images/big/6ef4be07-3ddd-11e2-9633-0050569c0d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077" y="2416032"/>
            <a:ext cx="1037358" cy="1472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catalog.prosv.ru/images/big/6ef4be25-3ddd-11e2-9633-0050569c0d5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567" y="2416920"/>
            <a:ext cx="1035032" cy="1470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9" descr="Y:\Полученные файлы\Вундеркинды\obl_vunder_5kl_new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077" y="3962869"/>
            <a:ext cx="1035032" cy="1379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3" descr="C:\Users\abratishko\Desktop\Horizonte jpg\6_k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566" y="3962869"/>
            <a:ext cx="1035333" cy="1379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" descr="http://catalog.prosv.ru/images/big/45ba48b8-9a18-11df-a169-0019b9f502d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456" y="4075998"/>
            <a:ext cx="1098232" cy="1463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http://catalog.prosv.ru/images/big/04c42ba8-6cd9-11dc-bc9b-00304874af6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71" y="5447961"/>
            <a:ext cx="1041108" cy="1463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3" descr="C:\Users\OKustova\Desktop\франц испан обложки\Kost-5-6-Cover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063" y="4080901"/>
            <a:ext cx="1067661" cy="1463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0" descr="C:\Users\OKustova\Desktop\франц испан обложки\Kasat-3-1-Cover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924" y="4072733"/>
            <a:ext cx="1101182" cy="1440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9" descr="C:\Users\OKustova\Desktop\франц испан обложки\Bereg-5-2-Cover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80" y="5447960"/>
            <a:ext cx="1099440" cy="146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0" descr="http://catalog.prosv.ru/images/big/cb7861ac-1d72-11e0-a543-0019b9f502d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283" y="2408762"/>
            <a:ext cx="1103146" cy="145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8377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975" y="0"/>
            <a:ext cx="10080625" cy="755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14488" y="5815013"/>
            <a:ext cx="7623175" cy="1746250"/>
          </a:xfrm>
          <a:prstGeom prst="rect">
            <a:avLst/>
          </a:prstGeom>
          <a:solidFill>
            <a:srgbClr val="29292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dirty="0">
                <a:latin typeface="Trebuchet MS" panose="020B0603020202020204" pitchFamily="34" charset="0"/>
              </a:rPr>
              <a:t>Приказом №</a:t>
            </a:r>
            <a:r>
              <a:rPr lang="en-US" sz="2600" dirty="0">
                <a:latin typeface="Trebuchet MS" panose="020B0603020202020204" pitchFamily="34" charset="0"/>
              </a:rPr>
              <a:t> 576 </a:t>
            </a:r>
            <a:r>
              <a:rPr lang="ru-RU" sz="2600" dirty="0">
                <a:latin typeface="Trebuchet MS" panose="020B0603020202020204" pitchFamily="34" charset="0"/>
              </a:rPr>
              <a:t>от 08 июня 2015 г утверждены изменения в федеральном перечне учебников.</a:t>
            </a:r>
          </a:p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dirty="0">
                <a:latin typeface="Trebuchet MS" panose="020B0603020202020204" pitchFamily="34" charset="0"/>
              </a:rPr>
              <a:t>Издательство «Просвещение» полностью сохранило свой портфель учебной литературы.</a:t>
            </a:r>
          </a:p>
        </p:txBody>
      </p:sp>
      <p:pic>
        <p:nvPicPr>
          <p:cNvPr id="57348" name="Picture 2" descr="http://www.prosv.ru/img_for_news/icons/etextbook_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" y="349250"/>
            <a:ext cx="11334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81200" y="457200"/>
            <a:ext cx="5695950" cy="9064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87" b="1" dirty="0">
                <a:solidFill>
                  <a:schemeClr val="bg1"/>
                </a:solidFill>
                <a:latin typeface="+mn-lt"/>
              </a:rPr>
              <a:t>ЭЛЕКТРОННЫЙ УЧЕБНИК</a:t>
            </a:r>
          </a:p>
          <a:p>
            <a:pPr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5" dirty="0">
                <a:solidFill>
                  <a:schemeClr val="bg1"/>
                </a:solidFill>
                <a:latin typeface="+mn-lt"/>
              </a:rPr>
              <a:t>ПРИЛОЖЕНИЕ «УЧЕБНИК ЦИФРОВОГО ВЕКА»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2557" y="1557651"/>
            <a:ext cx="9852495" cy="4075642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Helvetica Neue Black Condensed"/>
              </a:rPr>
              <a:t>www.prosv.ru</a:t>
            </a:r>
            <a:endParaRPr lang="ru-RU" sz="6600" b="1" dirty="0">
              <a:solidFill>
                <a:srgbClr val="FF0000"/>
              </a:solidFill>
              <a:latin typeface="Helvetica Neue Black Condensed"/>
            </a:endParaRPr>
          </a:p>
          <a:p>
            <a:pPr algn="ctr"/>
            <a:endParaRPr lang="ru-RU" sz="6600" b="1" dirty="0">
              <a:solidFill>
                <a:srgbClr val="FF0000"/>
              </a:solidFill>
              <a:latin typeface="Helvetica Neue Black Condensed"/>
            </a:endParaRPr>
          </a:p>
          <a:p>
            <a:pPr algn="ctr"/>
            <a:r>
              <a:rPr lang="en-US" sz="6600" b="1" dirty="0">
                <a:solidFill>
                  <a:srgbClr val="FF0000"/>
                </a:solidFill>
                <a:latin typeface="Helvetica Neue Black Condensed"/>
              </a:rPr>
              <a:t>ebooks@prosv.ru</a:t>
            </a:r>
            <a:endParaRPr lang="ru-RU" sz="6600" b="1" dirty="0">
              <a:solidFill>
                <a:srgbClr val="FF0000"/>
              </a:solidFill>
              <a:latin typeface="Helvetica Neue Black Condensed"/>
            </a:endParaRPr>
          </a:p>
          <a:p>
            <a:pPr marL="325898" indent="-325898">
              <a:buFont typeface="Arial" panose="020B0604020202020204" pitchFamily="34" charset="0"/>
              <a:buChar char="•"/>
            </a:pPr>
            <a:endParaRPr lang="ru-RU" sz="6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Shape 518"/>
          <p:cNvSpPr/>
          <p:nvPr/>
        </p:nvSpPr>
        <p:spPr>
          <a:xfrm>
            <a:off x="1" y="0"/>
            <a:ext cx="10693400" cy="1125484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52135" tIns="52135" rIns="52135" bIns="52135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Impact" panose="020B0806030902050204" pitchFamily="34" charset="0"/>
            </a:endParaRPr>
          </a:p>
        </p:txBody>
      </p:sp>
      <p:pic>
        <p:nvPicPr>
          <p:cNvPr id="6" name="Picture 2" descr="http://www.prosv.ru/img_for_news/icons/etextbook_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2" y="-7776"/>
            <a:ext cx="1133259" cy="1133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30277" y="-58105"/>
            <a:ext cx="8712237" cy="1200329"/>
          </a:xfrm>
          <a:prstGeom prst="rect">
            <a:avLst/>
          </a:prstGeom>
          <a:noFill/>
        </p:spPr>
        <p:txBody>
          <a:bodyPr wrap="square" lIns="91424" tIns="45712" rIns="91424" bIns="45712" rtlCol="0" anchor="ctr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Impact" panose="020B0806030902050204" pitchFamily="34" charset="0"/>
              </a:rPr>
              <a:t>ЭЛЕКТРОННЫЙ УЧЕБНИК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Impact" panose="020B0806030902050204" pitchFamily="34" charset="0"/>
              </a:rPr>
              <a:t>ПРИЛОЖЕНИЕ «УЧЕБНИК ЦИФРОВОГО ВЕКА» 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90116" y="5949435"/>
            <a:ext cx="2067190" cy="981504"/>
            <a:chOff x="-32858" y="523447"/>
            <a:chExt cx="2067190" cy="981504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858" y="1387941"/>
              <a:ext cx="2067190" cy="117010"/>
            </a:xfrm>
            <a:prstGeom prst="rect">
              <a:avLst/>
            </a:prstGeom>
          </p:spPr>
        </p:pic>
        <p:pic>
          <p:nvPicPr>
            <p:cNvPr id="12" name="Рисунок 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75" y="523447"/>
              <a:ext cx="1792288" cy="8001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9457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llevin\Desktop\Обложки новые\Немецкий\Горизонты\hor_9_t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4297164"/>
            <a:ext cx="1438275" cy="194468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9" name="Picture 2" descr="http://catalog.prosv.ru/images/big/e06444fc-8e60-11db-9da7-00304874af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" y="4297164"/>
            <a:ext cx="1457325" cy="19335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0488" y="2052439"/>
            <a:ext cx="1363662" cy="18748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001713" y="2052439"/>
            <a:ext cx="1363662" cy="18748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912938" y="2052439"/>
            <a:ext cx="1365250" cy="18748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754313" y="2061964"/>
            <a:ext cx="1508125" cy="18748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122738" y="2061964"/>
            <a:ext cx="1503362" cy="18748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491163" y="2061964"/>
            <a:ext cx="1427162" cy="18748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859588" y="2061964"/>
            <a:ext cx="1427162" cy="18748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8154988" y="2061964"/>
            <a:ext cx="1409700" cy="18748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954088" y="4297164"/>
            <a:ext cx="1471612" cy="194468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095" name="Picture 2" descr="http://catalog.prosv.ru/images/big/70e5cae9-7310-11dc-bc9b-00304874af6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14900" y="4301927"/>
            <a:ext cx="1481138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6" name="Picture 4" descr="http://catalog.prosv.ru/images/big/2074c63e-b246-11de-a0e7-0019b9f502d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70613" y="4297164"/>
            <a:ext cx="14763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7" name="Picture 6" descr="http://catalog.prosv.ru/images/big/0d4664d1-4934-11db-9da7-00304874af6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94575" y="4297164"/>
            <a:ext cx="1497013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8" name="Picture 8" descr="http://catalog.prosv.ru/images/big/0102597f-77b4-11dc-bc9b-00304874af64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691563" y="4301927"/>
            <a:ext cx="147955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0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29" name="Подзаголовок 4"/>
          <p:cNvSpPr>
            <a:spLocks/>
          </p:cNvSpPr>
          <p:nvPr/>
        </p:nvSpPr>
        <p:spPr bwMode="auto">
          <a:xfrm>
            <a:off x="0" y="-32587"/>
            <a:ext cx="10693400" cy="7953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ДИАГНОСТИКА ЗНАНИЙ УЧАЩИХСЯ</a:t>
            </a:r>
            <a:endParaRPr lang="ru-RU" altLang="ru-RU" sz="400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4132" y="2484487"/>
            <a:ext cx="1543572" cy="20594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57957" y="2485180"/>
            <a:ext cx="1551697" cy="2089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34021" y="3780977"/>
            <a:ext cx="1544927" cy="2087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872440" y="2485180"/>
            <a:ext cx="1535448" cy="207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664528" y="3780083"/>
            <a:ext cx="1538156" cy="2089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 anchor="ctr"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4" name="Подзаголовок 4"/>
          <p:cNvSpPr>
            <a:spLocks/>
          </p:cNvSpPr>
          <p:nvPr/>
        </p:nvSpPr>
        <p:spPr bwMode="auto">
          <a:xfrm>
            <a:off x="248832" y="-12491"/>
            <a:ext cx="10179422" cy="7953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ВВЕДЕНИЕ ВТОРОГО ЯЗЫКА</a:t>
            </a:r>
            <a:endParaRPr lang="ru-RU" altLang="ru-RU" sz="400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  <p:sp>
        <p:nvSpPr>
          <p:cNvPr id="11" name="Прямоугольник 9"/>
          <p:cNvSpPr>
            <a:spLocks noChangeArrowheads="1"/>
          </p:cNvSpPr>
          <p:nvPr/>
        </p:nvSpPr>
        <p:spPr bwMode="auto">
          <a:xfrm>
            <a:off x="594172" y="1044327"/>
            <a:ext cx="9505056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3500" dirty="0">
                <a:latin typeface="+mj-lt"/>
              </a:rPr>
              <a:t> </a:t>
            </a:r>
            <a:r>
              <a:rPr lang="ru-RU" sz="3500" dirty="0" smtClean="0">
                <a:latin typeface="+mj-lt"/>
              </a:rPr>
              <a:t>Какой выбрать?</a:t>
            </a:r>
            <a:endParaRPr lang="en-US" sz="3500" dirty="0">
              <a:latin typeface="+mj-lt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098228" y="3781324"/>
            <a:ext cx="1559821" cy="207976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66980" y="2484833"/>
            <a:ext cx="1593045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795856" y="3780978"/>
            <a:ext cx="1591404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 anchor="ctr"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4" name="Подзаголовок 4"/>
          <p:cNvSpPr>
            <a:spLocks/>
          </p:cNvSpPr>
          <p:nvPr/>
        </p:nvSpPr>
        <p:spPr bwMode="auto">
          <a:xfrm>
            <a:off x="248832" y="-12491"/>
            <a:ext cx="10179422" cy="7953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ВВЕДЕНИЕ ВТОРОГО ЯЗЫКА</a:t>
            </a:r>
            <a:endParaRPr lang="ru-RU" altLang="ru-RU" sz="400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96544" y="4500711"/>
            <a:ext cx="5346700" cy="1752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500" b="1" dirty="0" smtClean="0">
                <a:solidFill>
                  <a:srgbClr val="FF0000"/>
                </a:solidFill>
                <a:latin typeface="Trebuchet MS" pitchFamily="34" charset="0"/>
              </a:rPr>
              <a:t>Заказы</a:t>
            </a:r>
            <a:r>
              <a:rPr lang="en-US" sz="2500" b="1" dirty="0" smtClean="0">
                <a:solidFill>
                  <a:srgbClr val="FF0000"/>
                </a:solidFill>
                <a:latin typeface="Trebuchet MS" pitchFamily="34" charset="0"/>
              </a:rPr>
              <a:t>:</a:t>
            </a:r>
            <a:r>
              <a:rPr lang="ru-RU" sz="2500" b="1" dirty="0" smtClean="0">
                <a:solidFill>
                  <a:schemeClr val="tx2"/>
                </a:solidFill>
                <a:latin typeface="Trebuchet MS" pitchFamily="34" charset="0"/>
              </a:rPr>
              <a:t> </a:t>
            </a:r>
            <a:endParaRPr lang="en-US" sz="25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500" b="1" dirty="0" smtClean="0">
                <a:solidFill>
                  <a:schemeClr val="tx2"/>
                </a:solidFill>
                <a:latin typeface="Trebuchet MS" pitchFamily="34" charset="0"/>
              </a:rPr>
              <a:t>Трофимова Галина </a:t>
            </a:r>
            <a:r>
              <a:rPr lang="en-US" sz="2500" b="1" dirty="0" smtClean="0">
                <a:solidFill>
                  <a:schemeClr val="tx2"/>
                </a:solidFill>
                <a:latin typeface="Trebuchet MS" pitchFamily="34" charset="0"/>
                <a:hlinkClick r:id="rId2"/>
              </a:rPr>
              <a:t>gtrofimova@prosv.ru</a:t>
            </a:r>
            <a:r>
              <a:rPr lang="en-US" sz="2500" b="1" dirty="0" smtClean="0">
                <a:solidFill>
                  <a:schemeClr val="tx2"/>
                </a:solidFill>
                <a:latin typeface="Trebuchet MS" pitchFamily="34" charset="0"/>
              </a:rPr>
              <a:t> </a:t>
            </a:r>
            <a:endParaRPr lang="ru-RU" sz="2500" b="1" dirty="0" smtClean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8572" y="1389695"/>
            <a:ext cx="1611412" cy="214354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4959" y="1383806"/>
            <a:ext cx="1618378" cy="215532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438228" y="1386723"/>
            <a:ext cx="1613998" cy="214948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77379" y="1373996"/>
            <a:ext cx="1610256" cy="21749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12908" y="1370771"/>
            <a:ext cx="1610256" cy="21813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899337" y="3852639"/>
            <a:ext cx="5815515" cy="2518521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 marL="250460" lvl="1" indent="-250460" defTabSz="1090892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2200" b="1" dirty="0">
                <a:solidFill>
                  <a:schemeClr val="tx2"/>
                </a:solidFill>
                <a:latin typeface="Trebuchet MS" panose="020B0603020202020204" pitchFamily="34" charset="0"/>
              </a:rPr>
              <a:t>Учебник</a:t>
            </a:r>
          </a:p>
          <a:p>
            <a:pPr marL="250460" lvl="1" indent="-250460" defTabSz="1090892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2200" b="1" dirty="0">
                <a:solidFill>
                  <a:schemeClr val="tx2"/>
                </a:solidFill>
                <a:latin typeface="Trebuchet MS" panose="020B0603020202020204" pitchFamily="34" charset="0"/>
              </a:rPr>
              <a:t>Рабочая тетрадь (2017)</a:t>
            </a:r>
          </a:p>
          <a:p>
            <a:pPr marL="250460" lvl="1" indent="-250460" defTabSz="1090892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2200" b="1" dirty="0">
                <a:solidFill>
                  <a:schemeClr val="tx2"/>
                </a:solidFill>
                <a:latin typeface="Trebuchet MS" panose="020B0603020202020204" pitchFamily="34" charset="0"/>
              </a:rPr>
              <a:t>Электронный учебник</a:t>
            </a:r>
          </a:p>
          <a:p>
            <a:pPr marL="250460" lvl="1" indent="-250460" defTabSz="1090892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2200" b="1" dirty="0">
                <a:solidFill>
                  <a:schemeClr val="tx2"/>
                </a:solidFill>
                <a:latin typeface="Trebuchet MS" panose="020B0603020202020204" pitchFamily="34" charset="0"/>
              </a:rPr>
              <a:t>Книга для учителя</a:t>
            </a:r>
          </a:p>
          <a:p>
            <a:pPr marL="250460" lvl="1" indent="-250460" defTabSz="1090892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2200" b="1" dirty="0" err="1">
                <a:solidFill>
                  <a:schemeClr val="tx2"/>
                </a:solidFill>
                <a:latin typeface="Trebuchet MS" panose="020B0603020202020204" pitchFamily="34" charset="0"/>
              </a:rPr>
              <a:t>Аудиокурс</a:t>
            </a:r>
            <a:endParaRPr lang="ru-RU" sz="22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  <a:p>
            <a:pPr marL="250460" lvl="1" indent="-250460" defTabSz="1090892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2200" b="1" dirty="0">
                <a:solidFill>
                  <a:schemeClr val="tx2"/>
                </a:solidFill>
                <a:latin typeface="Trebuchet MS" panose="020B0603020202020204" pitchFamily="34" charset="0"/>
              </a:rPr>
              <a:t>Прописи (2017)</a:t>
            </a:r>
          </a:p>
          <a:p>
            <a:pPr marL="250460" lvl="1" indent="-250460" defTabSz="1090892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2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Рабочие программы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0570" y="2916535"/>
            <a:ext cx="1747837" cy="2490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85257" y="2916535"/>
            <a:ext cx="1747838" cy="2490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3432" y="2916535"/>
            <a:ext cx="1747838" cy="2490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9382" y="2916535"/>
            <a:ext cx="1747838" cy="2490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5883" y="2916535"/>
            <a:ext cx="1731840" cy="2448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0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4" name="Подзаголовок 4"/>
          <p:cNvSpPr>
            <a:spLocks/>
          </p:cNvSpPr>
          <p:nvPr/>
        </p:nvSpPr>
        <p:spPr bwMode="auto">
          <a:xfrm>
            <a:off x="30679" y="-12491"/>
            <a:ext cx="10677085" cy="7953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FontTx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ВВЕДЕНИЕ ВТОРОГО ЯЗЫКА</a:t>
            </a:r>
            <a:endParaRPr lang="ru-RU" altLang="ru-RU" sz="400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  <p:sp>
        <p:nvSpPr>
          <p:cNvPr id="26" name="Прямоугольник 9"/>
          <p:cNvSpPr>
            <a:spLocks noChangeArrowheads="1"/>
          </p:cNvSpPr>
          <p:nvPr/>
        </p:nvSpPr>
        <p:spPr bwMode="auto">
          <a:xfrm>
            <a:off x="594172" y="1044327"/>
            <a:ext cx="9937104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500" dirty="0">
                <a:latin typeface="+mj-lt"/>
              </a:rPr>
              <a:t> </a:t>
            </a:r>
            <a:r>
              <a:rPr lang="ru-RU" sz="3500" b="1" dirty="0" smtClean="0">
                <a:latin typeface="+mj-lt"/>
              </a:rPr>
              <a:t>Выполняем запросы: </a:t>
            </a:r>
            <a:r>
              <a:rPr lang="ru-RU" sz="3500" dirty="0" smtClean="0">
                <a:latin typeface="+mj-lt"/>
              </a:rPr>
              <a:t>Специально-созданные учебники по английскому языку как второму иностранному</a:t>
            </a:r>
            <a:endParaRPr lang="en-US" sz="3500" dirty="0">
              <a:latin typeface="+mj-lt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594172" y="5796855"/>
            <a:ext cx="69847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+mj-lt"/>
              </a:rPr>
              <a:t>Е. Г. Маневич, А. А. Полякова, Д. Дули, В. Эванс</a:t>
            </a:r>
            <a:endParaRPr lang="en-US" sz="22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3451200" y="1684102"/>
            <a:ext cx="5184637" cy="2751522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marL="285700" lvl="1" indent="-285700" defTabSz="1244381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2400" b="1" dirty="0">
                <a:solidFill>
                  <a:schemeClr val="tx2"/>
                </a:solidFill>
                <a:latin typeface="Helvetica Neue Black Condensed"/>
              </a:rPr>
              <a:t>Учебник</a:t>
            </a:r>
          </a:p>
          <a:p>
            <a:pPr marL="285700" lvl="1" indent="-285700" defTabSz="1244381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2400" b="1" dirty="0">
                <a:solidFill>
                  <a:schemeClr val="tx2"/>
                </a:solidFill>
                <a:latin typeface="Helvetica Neue Black Condensed"/>
              </a:rPr>
              <a:t>Рабочая тетрадь</a:t>
            </a:r>
          </a:p>
          <a:p>
            <a:pPr marL="285700" lvl="1" indent="-285700" defTabSz="1244381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2400" b="1" dirty="0">
                <a:solidFill>
                  <a:schemeClr val="tx2"/>
                </a:solidFill>
                <a:latin typeface="Helvetica Neue Black Condensed"/>
              </a:rPr>
              <a:t>Электронный учебник</a:t>
            </a:r>
          </a:p>
          <a:p>
            <a:pPr marL="285700" lvl="1" indent="-285700" defTabSz="1244381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2400" b="1" dirty="0">
                <a:solidFill>
                  <a:schemeClr val="tx2"/>
                </a:solidFill>
                <a:latin typeface="Helvetica Neue Black Condensed"/>
              </a:rPr>
              <a:t>Книга для учителя</a:t>
            </a:r>
          </a:p>
          <a:p>
            <a:pPr marL="285700" lvl="1" indent="-285700" defTabSz="1244381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2400" b="1" dirty="0" err="1">
                <a:solidFill>
                  <a:schemeClr val="tx2"/>
                </a:solidFill>
                <a:latin typeface="Helvetica Neue Black Condensed"/>
              </a:rPr>
              <a:t>Аудиокурс</a:t>
            </a:r>
            <a:r>
              <a:rPr lang="ru-RU" sz="2400" b="1" dirty="0">
                <a:solidFill>
                  <a:schemeClr val="tx2"/>
                </a:solidFill>
                <a:latin typeface="Helvetica Neue Black Condensed"/>
              </a:rPr>
              <a:t> </a:t>
            </a:r>
          </a:p>
          <a:p>
            <a:pPr marL="285700" lvl="1" indent="-285700" defTabSz="1244381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2400" b="1" dirty="0">
                <a:solidFill>
                  <a:schemeClr val="tx2"/>
                </a:solidFill>
                <a:latin typeface="Helvetica Neue Black Condensed"/>
              </a:rPr>
              <a:t>Рабочая программа</a:t>
            </a:r>
          </a:p>
          <a:p>
            <a:pPr marL="285700" lvl="1" indent="-285700" defTabSz="1244381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2400" b="1" dirty="0">
                <a:solidFill>
                  <a:schemeClr val="tx2"/>
                </a:solidFill>
                <a:latin typeface="Helvetica Neue Black Condensed"/>
              </a:rPr>
              <a:t>Электронное приложение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972" y="4644139"/>
            <a:ext cx="1747967" cy="23768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6853" y="4644139"/>
            <a:ext cx="1747967" cy="23768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473" y="4644139"/>
            <a:ext cx="1747967" cy="23768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104" y="4644139"/>
            <a:ext cx="1747967" cy="23768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635" y="2935494"/>
            <a:ext cx="360454" cy="29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785" y="3321767"/>
            <a:ext cx="360454" cy="29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748" y="3693756"/>
            <a:ext cx="360454" cy="29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874" y="4067488"/>
            <a:ext cx="360454" cy="29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319"/>
            <a:ext cx="2807029" cy="38205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Подзаголовок 4"/>
          <p:cNvSpPr>
            <a:spLocks/>
          </p:cNvSpPr>
          <p:nvPr/>
        </p:nvSpPr>
        <p:spPr bwMode="auto">
          <a:xfrm>
            <a:off x="3051029" y="393792"/>
            <a:ext cx="5696060" cy="101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None/>
            </a:pPr>
            <a:r>
              <a:rPr lang="ru-RU" altLang="ru-RU" sz="2900" b="1" dirty="0">
                <a:solidFill>
                  <a:srgbClr val="FF0000"/>
                </a:solidFill>
                <a:latin typeface="Helvetica Neue Black Condensed"/>
                <a:ea typeface="+mj-ea"/>
                <a:cs typeface="+mj-cs"/>
              </a:rPr>
              <a:t>Мой выбор английский.</a:t>
            </a:r>
          </a:p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None/>
            </a:pPr>
            <a:r>
              <a:rPr lang="ru-RU" altLang="ru-RU" sz="2900" b="1" dirty="0">
                <a:solidFill>
                  <a:srgbClr val="FF0000"/>
                </a:solidFill>
                <a:latin typeface="Helvetica Neue Black Condensed"/>
                <a:ea typeface="+mj-ea"/>
                <a:cs typeface="+mj-cs"/>
              </a:rPr>
              <a:t>Второй иностранный язык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0">
            <a:off x="8563285" y="1823142"/>
            <a:ext cx="1624978" cy="23039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5791">
            <a:off x="7659814" y="1490441"/>
            <a:ext cx="1620171" cy="23017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0" name="Подзаголовок 4"/>
          <p:cNvSpPr>
            <a:spLocks/>
          </p:cNvSpPr>
          <p:nvPr/>
        </p:nvSpPr>
        <p:spPr bwMode="auto">
          <a:xfrm>
            <a:off x="0" y="5198379"/>
            <a:ext cx="3135238" cy="72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Helvetica Neue Black Condensed"/>
                <a:ea typeface="+mj-ea"/>
                <a:cs typeface="+mj-cs"/>
              </a:rPr>
              <a:t>Апробация в 2016-2017 учебном году!</a:t>
            </a:r>
          </a:p>
        </p:txBody>
      </p:sp>
      <p:pic>
        <p:nvPicPr>
          <p:cNvPr id="34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31180"/>
            <a:ext cx="10693400" cy="63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2925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ttp://expresspublishing.co.uk/images/lc/lc1471538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9064" y="1836415"/>
            <a:ext cx="1399724" cy="1969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4" descr="http://expresspublishing.co.uk/images/lc/lc1471538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3420591"/>
            <a:ext cx="1384464" cy="1969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0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4" name="Подзаголовок 4"/>
          <p:cNvSpPr>
            <a:spLocks/>
          </p:cNvSpPr>
          <p:nvPr/>
        </p:nvSpPr>
        <p:spPr bwMode="auto">
          <a:xfrm>
            <a:off x="0" y="0"/>
            <a:ext cx="10677086" cy="7953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ВНЕУРОЧНАЯ ДЕЯТЕЛЬНОСТЬ, ЭЛЕКТИВНЫЕ КУРСЫ</a:t>
            </a:r>
            <a:endParaRPr lang="ru-RU" altLang="ru-RU" sz="400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  <p:sp>
        <p:nvSpPr>
          <p:cNvPr id="13" name="Прямоугольник 9"/>
          <p:cNvSpPr>
            <a:spLocks noChangeArrowheads="1"/>
          </p:cNvSpPr>
          <p:nvPr/>
        </p:nvSpPr>
        <p:spPr bwMode="auto">
          <a:xfrm>
            <a:off x="594172" y="972319"/>
            <a:ext cx="993710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500" dirty="0" smtClean="0">
                <a:latin typeface="+mj-lt"/>
              </a:rPr>
              <a:t> Как организовать? Что использовать?</a:t>
            </a:r>
            <a:endParaRPr lang="en-US" sz="3500" dirty="0">
              <a:latin typeface="+mj-lt"/>
            </a:endParaRPr>
          </a:p>
        </p:txBody>
      </p:sp>
      <p:sp>
        <p:nvSpPr>
          <p:cNvPr id="21" name="Прямоугольник 9"/>
          <p:cNvSpPr>
            <a:spLocks noChangeArrowheads="1"/>
          </p:cNvSpPr>
          <p:nvPr/>
        </p:nvSpPr>
        <p:spPr bwMode="auto">
          <a:xfrm>
            <a:off x="594172" y="4865975"/>
            <a:ext cx="446449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+mj-lt"/>
              </a:rPr>
              <a:t> Уроки чтения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+mj-lt"/>
              </a:rPr>
              <a:t> Грамматика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+mj-lt"/>
              </a:rPr>
              <a:t> Подготовка к ЕГЭ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+mj-lt"/>
              </a:rPr>
              <a:t> Зарубежная литература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+mj-lt"/>
              </a:rPr>
              <a:t> Деловой английский язык</a:t>
            </a:r>
            <a:endParaRPr lang="en-US" sz="2400" dirty="0">
              <a:latin typeface="+mj-lt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9065" y="1836415"/>
            <a:ext cx="1593979" cy="2141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" descr="http://expresspublishing.co.uk/images/lc/lc14715335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74298" y="1836415"/>
            <a:ext cx="1712962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" descr="C:\Documents and Settings\VBelyaev\Desktop\Презентации_1\Read\Early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30221">
            <a:off x="469838" y="1846581"/>
            <a:ext cx="9810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 descr="C:\Documents and Settings\VBelyaev\Desktop\Презентации_1\Read\Early 2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30221">
            <a:off x="450788" y="2633155"/>
            <a:ext cx="9048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C:\Documents and Settings\VBelyaev\Desktop\Презентации_1\Read\Early 3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930221">
            <a:off x="453963" y="3457371"/>
            <a:ext cx="92392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 descr="C:\Users\msemichev\Desktop\reader5_cove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053257">
            <a:off x="1962324" y="1764407"/>
            <a:ext cx="1166615" cy="1642562"/>
          </a:xfrm>
          <a:prstGeom prst="rect">
            <a:avLst/>
          </a:prstGeom>
          <a:noFill/>
        </p:spPr>
      </p:pic>
      <p:pic>
        <p:nvPicPr>
          <p:cNvPr id="37" name="Picture 9" descr="C:\Users\msemichev\Desktop\reader6_cover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617818">
            <a:off x="3186460" y="1764407"/>
            <a:ext cx="1114677" cy="1592195"/>
          </a:xfrm>
          <a:prstGeom prst="rect">
            <a:avLst/>
          </a:prstGeom>
          <a:noFill/>
        </p:spPr>
      </p:pic>
      <p:pic>
        <p:nvPicPr>
          <p:cNvPr id="38" name="Picture 10" descr="C:\Users\msemichev\Desktop\reader7_cover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990393">
            <a:off x="1818308" y="2772519"/>
            <a:ext cx="1118751" cy="1584176"/>
          </a:xfrm>
          <a:prstGeom prst="rect">
            <a:avLst/>
          </a:prstGeom>
          <a:noFill/>
        </p:spPr>
      </p:pic>
      <p:pic>
        <p:nvPicPr>
          <p:cNvPr id="39" name="Picture 11" descr="C:\Users\msemichev\Desktop\reader8_cove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638121">
            <a:off x="3302343" y="2772519"/>
            <a:ext cx="1116692" cy="1573148"/>
          </a:xfrm>
          <a:prstGeom prst="rect">
            <a:avLst/>
          </a:prstGeom>
          <a:noFill/>
        </p:spPr>
      </p:pic>
      <p:pic>
        <p:nvPicPr>
          <p:cNvPr id="40" name="Picture 12" descr="C:\Users\msemichev\Desktop\reader9_cover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66380" y="3204567"/>
            <a:ext cx="1117324" cy="1578558"/>
          </a:xfrm>
          <a:prstGeom prst="rect">
            <a:avLst/>
          </a:prstGeom>
          <a:noFill/>
        </p:spPr>
      </p:pic>
      <p:pic>
        <p:nvPicPr>
          <p:cNvPr id="41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38988" y="3420591"/>
            <a:ext cx="1374147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 txBox="1">
            <a:spLocks/>
          </p:cNvSpPr>
          <p:nvPr/>
        </p:nvSpPr>
        <p:spPr bwMode="auto">
          <a:xfrm>
            <a:off x="2466975" y="1243013"/>
            <a:ext cx="1828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ru-RU" sz="1600" b="1">
                <a:solidFill>
                  <a:srgbClr val="FFFFFF"/>
                </a:solidFill>
                <a:latin typeface="Trebuchet MS" pitchFamily="34" charset="0"/>
              </a:rPr>
              <a:t>http://vk.com</a:t>
            </a:r>
            <a:endParaRPr lang="ru-RU" altLang="ru-RU" sz="1600" b="1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4" name="zaryadka dlya uma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70236" y="1528433"/>
            <a:ext cx="8211313" cy="475252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-1"/>
            <a:ext cx="10677086" cy="104432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4132" y="-43344"/>
            <a:ext cx="10376130" cy="1105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FontTx/>
              <a:buNone/>
              <a:defRPr/>
            </a:pPr>
            <a:r>
              <a:rPr lang="ru-RU" altLang="ru-RU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«ИЗУЧЕНИЕ ИНОСТРАННЫХ ЯЗЫКОВ – </a:t>
            </a:r>
          </a:p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FontTx/>
              <a:buNone/>
              <a:defRPr/>
            </a:pPr>
            <a:r>
              <a:rPr lang="ru-RU" altLang="ru-RU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САМАЯ ЛУЧШАЯ ГИМНАСТИКА ДЛЯ УМА»</a:t>
            </a:r>
            <a:endParaRPr lang="ru-RU" altLang="ru-RU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TextBox 12"/>
          <p:cNvSpPr txBox="1">
            <a:spLocks noChangeArrowheads="1"/>
          </p:cNvSpPr>
          <p:nvPr/>
        </p:nvSpPr>
        <p:spPr bwMode="auto">
          <a:xfrm>
            <a:off x="3546500" y="1116335"/>
            <a:ext cx="56896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2600" b="1" dirty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Young </a:t>
            </a:r>
            <a:r>
              <a:rPr lang="en-US" altLang="ru-RU" sz="2600" b="1" dirty="0" smtClean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Learners’ Exams</a:t>
            </a:r>
            <a:endParaRPr lang="ru-RU" altLang="ru-RU" sz="2600" b="1" dirty="0">
              <a:solidFill>
                <a:srgbClr val="FF0000"/>
              </a:solidFill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0185" name="Picture 9" descr="https://www.expresspublishing.co.uk/assets/images/levels/lc1846792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140" y="1764407"/>
            <a:ext cx="2191131" cy="3111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87" name="Picture 11" descr="https://www.expresspublishing.co.uk/assets/images/levels/lc1846792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2284" y="3636615"/>
            <a:ext cx="218933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89" name="Picture 13" descr="https://www.expresspublishing.co.uk/assets/images/levels/lc18467920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6540" y="1764407"/>
            <a:ext cx="2240248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91" name="Picture 15" descr="https://www.expresspublishing.co.uk/assets/images/levels/lc18467921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8668" y="3636615"/>
            <a:ext cx="220268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93" name="Picture 17" descr="https://www.expresspublishing.co.uk/assets/images/levels/lc18467918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2924" y="1764407"/>
            <a:ext cx="2218133" cy="3149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95" name="Picture 19" descr="https://www.expresspublishing.co.uk/assets/images/levels/lc18467919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27020" y="3636615"/>
            <a:ext cx="2220373" cy="3159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0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6" name="Подзаголовок 4"/>
          <p:cNvSpPr>
            <a:spLocks/>
          </p:cNvSpPr>
          <p:nvPr/>
        </p:nvSpPr>
        <p:spPr bwMode="auto">
          <a:xfrm>
            <a:off x="0" y="0"/>
            <a:ext cx="10677086" cy="7953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None/>
              <a:defRPr/>
            </a:pPr>
            <a:r>
              <a:rPr lang="ru-RU" altLang="ru-RU" sz="39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МЕЖДУНАРОДНЫЕ ИССЛЕДОВАНИЯ. ТЕСТИРОВАНИЯ</a:t>
            </a:r>
            <a:endParaRPr lang="ru-RU" altLang="ru-RU" sz="390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450" y="867269"/>
            <a:ext cx="1404938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2613" y="867269"/>
            <a:ext cx="1390650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1363" y="867269"/>
            <a:ext cx="1409700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7569200" y="4978894"/>
            <a:ext cx="1390650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425450" y="2931019"/>
            <a:ext cx="1387475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7950" y="867269"/>
            <a:ext cx="1389063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>
            <a:off x="7569200" y="867269"/>
            <a:ext cx="1390650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1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1700" y="867269"/>
            <a:ext cx="1389063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2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38863" y="867269"/>
            <a:ext cx="1390650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3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82950" y="5024932"/>
            <a:ext cx="138747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4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0800000">
            <a:off x="306388" y="5023344"/>
            <a:ext cx="1387475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5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0800000">
            <a:off x="1774825" y="5001119"/>
            <a:ext cx="1389063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6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82950" y="2931019"/>
            <a:ext cx="1387475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7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42038" y="4964607"/>
            <a:ext cx="1331912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8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0800000">
            <a:off x="7569200" y="2851644"/>
            <a:ext cx="1390650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9" name="Picture 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0800000">
            <a:off x="4711700" y="5001119"/>
            <a:ext cx="1389063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0" name="Picture 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10800000">
            <a:off x="1819275" y="2883394"/>
            <a:ext cx="14239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1" name="Picture 1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10800000">
            <a:off x="8997950" y="4964607"/>
            <a:ext cx="1389063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2" name="Picture 1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10800000">
            <a:off x="8997950" y="2931019"/>
            <a:ext cx="1389063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3" name="Picture 1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rot="10800000">
            <a:off x="4711700" y="2931019"/>
            <a:ext cx="1389063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4" name="Picture 14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142038" y="2931019"/>
            <a:ext cx="138747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0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4" name="Подзаголовок 4"/>
          <p:cNvSpPr>
            <a:spLocks/>
          </p:cNvSpPr>
          <p:nvPr/>
        </p:nvSpPr>
        <p:spPr bwMode="auto">
          <a:xfrm>
            <a:off x="59531" y="-12491"/>
            <a:ext cx="10693399" cy="7953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АНГЛИЙСКИЙ ЯЗЫК ДЛЯ СПЕЦИАЛЬНЫХ ЦЕЛЕЙ</a:t>
            </a:r>
            <a:endParaRPr lang="ru-RU" altLang="ru-RU" sz="400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1"/>
          <p:cNvSpPr txBox="1">
            <a:spLocks/>
          </p:cNvSpPr>
          <p:nvPr/>
        </p:nvSpPr>
        <p:spPr>
          <a:xfrm>
            <a:off x="0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4" name="Подзаголовок 4"/>
          <p:cNvSpPr>
            <a:spLocks/>
          </p:cNvSpPr>
          <p:nvPr/>
        </p:nvSpPr>
        <p:spPr bwMode="auto">
          <a:xfrm>
            <a:off x="59531" y="-12491"/>
            <a:ext cx="10693399" cy="7953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АНГЛИЙСКИЙ ЯЗЫК ДЛЯ СПЕЦИАЛЬНЫХ ЦЕЛЕЙ</a:t>
            </a:r>
            <a:endParaRPr lang="ru-RU" altLang="ru-RU" sz="400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173" y="1116335"/>
            <a:ext cx="3716302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рямоугольник 25"/>
          <p:cNvSpPr/>
          <p:nvPr/>
        </p:nvSpPr>
        <p:spPr>
          <a:xfrm>
            <a:off x="4986660" y="1404367"/>
            <a:ext cx="5472608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tx2"/>
                </a:solidFill>
                <a:latin typeface="Trebuchet MS" pitchFamily="34" charset="0"/>
              </a:rPr>
              <a:t>Курс состоит из следующих компонентов: 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 smtClean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ru-RU" sz="2500" dirty="0" smtClean="0">
                <a:solidFill>
                  <a:schemeClr val="tx2"/>
                </a:solidFill>
                <a:latin typeface="Trebuchet MS" pitchFamily="34" charset="0"/>
              </a:rPr>
              <a:t>Учебник; 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 smtClean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ru-RU" sz="2500" dirty="0" smtClean="0">
                <a:solidFill>
                  <a:schemeClr val="tx2"/>
                </a:solidFill>
                <a:latin typeface="Trebuchet MS" pitchFamily="34" charset="0"/>
              </a:rPr>
              <a:t>Аудиоприложение; 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 smtClean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ru-RU" sz="2500" dirty="0" smtClean="0">
                <a:solidFill>
                  <a:schemeClr val="tx2"/>
                </a:solidFill>
                <a:latin typeface="Trebuchet MS" pitchFamily="34" charset="0"/>
              </a:rPr>
              <a:t>Контрольные задания к каждому уроку; 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 smtClean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ru-RU" sz="2500" dirty="0" smtClean="0">
                <a:solidFill>
                  <a:schemeClr val="tx2"/>
                </a:solidFill>
                <a:latin typeface="Trebuchet MS" pitchFamily="34" charset="0"/>
              </a:rPr>
              <a:t>Задания для самостоятельного выполнения; 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 smtClean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ru-RU" sz="2500" dirty="0" err="1" smtClean="0">
                <a:solidFill>
                  <a:schemeClr val="tx2"/>
                </a:solidFill>
                <a:latin typeface="Trebuchet MS" pitchFamily="34" charset="0"/>
              </a:rPr>
              <a:t>Экстра-лингвистические</a:t>
            </a:r>
            <a:r>
              <a:rPr lang="ru-RU" sz="2500" dirty="0" smtClean="0">
                <a:solidFill>
                  <a:schemeClr val="tx2"/>
                </a:solidFill>
                <a:latin typeface="Trebuchet MS" pitchFamily="34" charset="0"/>
              </a:rPr>
              <a:t> комментарии; 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 smtClean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ru-RU" sz="2500" dirty="0" smtClean="0">
                <a:solidFill>
                  <a:schemeClr val="tx2"/>
                </a:solidFill>
                <a:latin typeface="Trebuchet MS" pitchFamily="34" charset="0"/>
              </a:rPr>
              <a:t>Глоссарий</a:t>
            </a:r>
            <a:r>
              <a:rPr lang="en-US" sz="2500" dirty="0">
                <a:solidFill>
                  <a:schemeClr val="tx2"/>
                </a:solidFill>
                <a:latin typeface="Trebuchet MS" pitchFamily="34" charset="0"/>
              </a:rPr>
              <a:t>.</a:t>
            </a:r>
            <a:endParaRPr lang="ru-RU" sz="2500" dirty="0" smtClean="0">
              <a:solidFill>
                <a:schemeClr val="tx2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Cherdakova\Documents\МИН_ОБОРОНЫ\5 k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88860" y="1185369"/>
            <a:ext cx="7843230" cy="49092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232091" y="3767398"/>
            <a:ext cx="1342402" cy="612832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232090" y="3767398"/>
            <a:ext cx="1458482" cy="610808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ru-RU" sz="1100" dirty="0"/>
              <a:t>Многочисленные коммуникативные задания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107793" y="3545254"/>
            <a:ext cx="763161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9870954" y="4380231"/>
            <a:ext cx="0" cy="22865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9107794" y="4622140"/>
            <a:ext cx="774751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743" y="2034004"/>
            <a:ext cx="1344117" cy="950146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ru-RU" sz="1100" dirty="0"/>
              <a:t>Тренировка и закрепление нового лексического материла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4744" y="2034004"/>
            <a:ext cx="1091489" cy="950146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155965" y="2589749"/>
            <a:ext cx="46579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963" y="4218643"/>
            <a:ext cx="1284663" cy="780477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ru-RU" sz="1100" dirty="0"/>
              <a:t>Развитие умений во всех видах речевой деятельности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4745" y="4218644"/>
            <a:ext cx="1225209" cy="758631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83604" y="3863143"/>
            <a:ext cx="0" cy="35550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83604" y="3860024"/>
            <a:ext cx="708424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9371429" y="1560149"/>
            <a:ext cx="1091489" cy="612449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9387382" y="1561790"/>
            <a:ext cx="1075536" cy="610808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ru-RU" sz="1100" dirty="0"/>
              <a:t>Контроль пройденного материала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871902" y="2401250"/>
            <a:ext cx="999052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9882545" y="3545255"/>
            <a:ext cx="0" cy="22865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9868670" y="2172599"/>
            <a:ext cx="0" cy="22865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7118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1"/>
          <p:cNvSpPr txBox="1">
            <a:spLocks/>
          </p:cNvSpPr>
          <p:nvPr/>
        </p:nvSpPr>
        <p:spPr>
          <a:xfrm>
            <a:off x="0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4" name="Подзаголовок 4"/>
          <p:cNvSpPr>
            <a:spLocks/>
          </p:cNvSpPr>
          <p:nvPr/>
        </p:nvSpPr>
        <p:spPr bwMode="auto">
          <a:xfrm>
            <a:off x="59531" y="-12491"/>
            <a:ext cx="10693399" cy="7953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ПЕРВЫЕ ШАГИ В ВОЕННОЙ КАРЬЕРЕ</a:t>
            </a:r>
            <a:endParaRPr lang="ru-RU" altLang="ru-RU" sz="400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132" y="1404367"/>
            <a:ext cx="3569815" cy="4771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6540" y="1404367"/>
            <a:ext cx="3577294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650955" y="1428169"/>
            <a:ext cx="285105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2"/>
                </a:solidFill>
                <a:latin typeface="Trebuchet MS" pitchFamily="34" charset="0"/>
              </a:rPr>
              <a:t>Цели и задачи </a:t>
            </a:r>
            <a:r>
              <a:rPr lang="ru-RU" sz="1800" b="1" dirty="0" smtClean="0">
                <a:solidFill>
                  <a:schemeClr val="tx2"/>
                </a:solidFill>
                <a:latin typeface="Trebuchet MS" pitchFamily="34" charset="0"/>
              </a:rPr>
              <a:t>курса:</a:t>
            </a:r>
          </a:p>
          <a:p>
            <a:endParaRPr lang="ru-RU" sz="1800" b="1" dirty="0">
              <a:solidFill>
                <a:schemeClr val="tx2"/>
              </a:solidFill>
              <a:latin typeface="Trebuchet MS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2"/>
                </a:solidFill>
                <a:latin typeface="Trebuchet MS" pitchFamily="34" charset="0"/>
              </a:rPr>
              <a:t>овладение  </a:t>
            </a:r>
            <a:r>
              <a:rPr lang="ru-RU" sz="1800" dirty="0">
                <a:solidFill>
                  <a:schemeClr val="tx2"/>
                </a:solidFill>
                <a:latin typeface="Trebuchet MS" pitchFamily="34" charset="0"/>
              </a:rPr>
              <a:t>военной </a:t>
            </a:r>
            <a:r>
              <a:rPr lang="ru-RU" sz="1800" dirty="0" smtClean="0">
                <a:solidFill>
                  <a:schemeClr val="tx2"/>
                </a:solidFill>
                <a:latin typeface="Trebuchet MS" pitchFamily="34" charset="0"/>
              </a:rPr>
              <a:t>лексикой;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800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2"/>
                </a:solidFill>
                <a:latin typeface="Trebuchet MS" pitchFamily="34" charset="0"/>
              </a:rPr>
              <a:t>углубление фоновых знаний</a:t>
            </a:r>
            <a:r>
              <a:rPr lang="ru-RU" sz="1800" dirty="0" smtClean="0">
                <a:solidFill>
                  <a:schemeClr val="tx2"/>
                </a:solidFill>
                <a:latin typeface="Trebuchet MS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tx2"/>
              </a:solidFill>
              <a:latin typeface="Trebuchet MS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2"/>
                </a:solidFill>
                <a:latin typeface="Trebuchet MS" pitchFamily="34" charset="0"/>
              </a:rPr>
              <a:t>умение </a:t>
            </a:r>
            <a:r>
              <a:rPr lang="ru-RU" sz="1800" dirty="0">
                <a:solidFill>
                  <a:schemeClr val="tx2"/>
                </a:solidFill>
                <a:latin typeface="Trebuchet MS" pitchFamily="34" charset="0"/>
              </a:rPr>
              <a:t>осуществлять коммуникативную </a:t>
            </a:r>
            <a:r>
              <a:rPr lang="ru-RU" sz="1800" dirty="0" smtClean="0">
                <a:solidFill>
                  <a:schemeClr val="tx2"/>
                </a:solidFill>
                <a:latin typeface="Trebuchet MS" pitchFamily="34" charset="0"/>
              </a:rPr>
              <a:t>деятельность;</a:t>
            </a:r>
            <a:endParaRPr lang="ru-RU" sz="1600" dirty="0" smtClean="0">
              <a:solidFill>
                <a:schemeClr val="tx2"/>
              </a:solidFill>
              <a:latin typeface="Trebuchet MS" pitchFamily="34" charset="0"/>
            </a:endParaRPr>
          </a:p>
          <a:p>
            <a:endParaRPr lang="ru-RU" sz="1600" dirty="0">
              <a:solidFill>
                <a:schemeClr val="tx2"/>
              </a:solidFill>
              <a:latin typeface="Trebuchet MS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2"/>
                </a:solidFill>
                <a:latin typeface="Trebuchet MS" pitchFamily="34" charset="0"/>
              </a:rPr>
              <a:t>применение полученных знаний </a:t>
            </a:r>
            <a:r>
              <a:rPr lang="ru-RU" sz="1800" dirty="0">
                <a:solidFill>
                  <a:schemeClr val="tx2"/>
                </a:solidFill>
                <a:latin typeface="Trebuchet MS" pitchFamily="34" charset="0"/>
              </a:rPr>
              <a:t>во всех </a:t>
            </a:r>
            <a:r>
              <a:rPr lang="ru-RU" sz="1800" dirty="0" smtClean="0">
                <a:solidFill>
                  <a:schemeClr val="tx2"/>
                </a:solidFill>
                <a:latin typeface="Trebuchet MS" pitchFamily="34" charset="0"/>
              </a:rPr>
              <a:t>видах </a:t>
            </a:r>
            <a:r>
              <a:rPr lang="ru-RU" sz="1800" dirty="0">
                <a:solidFill>
                  <a:schemeClr val="tx2"/>
                </a:solidFill>
                <a:latin typeface="Trebuchet MS" pitchFamily="34" charset="0"/>
              </a:rPr>
              <a:t>речевой </a:t>
            </a:r>
            <a:r>
              <a:rPr lang="ru-RU" sz="1800" dirty="0" smtClean="0">
                <a:solidFill>
                  <a:schemeClr val="tx2"/>
                </a:solidFill>
                <a:latin typeface="Trebuchet MS" pitchFamily="34" charset="0"/>
              </a:rPr>
              <a:t>деятельности.</a:t>
            </a:r>
          </a:p>
          <a:p>
            <a:endParaRPr lang="ru-RU" sz="1800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chemeClr val="tx2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537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1"/>
          <p:cNvSpPr txBox="1">
            <a:spLocks/>
          </p:cNvSpPr>
          <p:nvPr/>
        </p:nvSpPr>
        <p:spPr>
          <a:xfrm>
            <a:off x="0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4" name="Подзаголовок 4"/>
          <p:cNvSpPr>
            <a:spLocks/>
          </p:cNvSpPr>
          <p:nvPr/>
        </p:nvSpPr>
        <p:spPr bwMode="auto">
          <a:xfrm>
            <a:off x="59531" y="-12491"/>
            <a:ext cx="10693399" cy="7953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АНГЛИЙСКИЙ ЯЗЫК ДЛЯ СПЕЦИАЛЬНЫХ ЦЕЛЕЙ</a:t>
            </a:r>
            <a:endParaRPr lang="ru-RU" altLang="ru-RU" sz="400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0889"/>
          <a:stretch>
            <a:fillRect/>
          </a:stretch>
        </p:blipFill>
        <p:spPr bwMode="auto">
          <a:xfrm>
            <a:off x="522164" y="1044327"/>
            <a:ext cx="4030517" cy="5325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914652" y="1906676"/>
            <a:ext cx="5112568" cy="567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tx2"/>
                </a:solidFill>
                <a:latin typeface="Trebuchet MS" pitchFamily="34" charset="0"/>
              </a:rPr>
              <a:t>Курс можно использовать</a:t>
            </a:r>
            <a:r>
              <a:rPr lang="en-US" sz="2500" b="1" dirty="0" smtClean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ru-RU" sz="2500" b="1" dirty="0" smtClean="0">
                <a:solidFill>
                  <a:schemeClr val="tx2"/>
                </a:solidFill>
                <a:latin typeface="Trebuchet MS" pitchFamily="34" charset="0"/>
              </a:rPr>
              <a:t>как: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solidFill>
                  <a:schemeClr val="tx2"/>
                </a:solidFill>
                <a:latin typeface="Trebuchet MS" pitchFamily="34" charset="0"/>
              </a:rPr>
              <a:t> составную часть основной образовательной программы в области иностранного языка;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solidFill>
                  <a:schemeClr val="tx2"/>
                </a:solidFill>
                <a:latin typeface="Trebuchet MS" pitchFamily="34" charset="0"/>
              </a:rPr>
              <a:t> программу дополнительного образования;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solidFill>
                  <a:schemeClr val="tx2"/>
                </a:solidFill>
                <a:latin typeface="Trebuchet MS" pitchFamily="34" charset="0"/>
              </a:rPr>
              <a:t> программу элективного курса профильной подготовки.</a:t>
            </a:r>
            <a:endParaRPr lang="en-US" sz="2500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500" dirty="0">
              <a:solidFill>
                <a:schemeClr val="tx2"/>
              </a:solidFill>
              <a:latin typeface="Trebuchet MS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500" b="1" dirty="0" smtClean="0">
                <a:solidFill>
                  <a:srgbClr val="FF0000"/>
                </a:solidFill>
                <a:latin typeface="Trebuchet MS" pitchFamily="34" charset="0"/>
              </a:rPr>
              <a:t>Заказы</a:t>
            </a:r>
            <a:r>
              <a:rPr lang="en-US" sz="2500" b="1" dirty="0">
                <a:solidFill>
                  <a:srgbClr val="FF0000"/>
                </a:solidFill>
                <a:latin typeface="Trebuchet MS" pitchFamily="34" charset="0"/>
              </a:rPr>
              <a:t>:</a:t>
            </a:r>
            <a:r>
              <a:rPr lang="ru-RU" sz="2500" b="1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endParaRPr lang="en-US" sz="2500" b="1" dirty="0">
              <a:solidFill>
                <a:schemeClr val="tx2"/>
              </a:solidFill>
              <a:latin typeface="Trebuchet MS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500" b="1" dirty="0">
                <a:solidFill>
                  <a:schemeClr val="tx2"/>
                </a:solidFill>
                <a:latin typeface="Trebuchet MS" pitchFamily="34" charset="0"/>
              </a:rPr>
              <a:t>Трофимова Галина </a:t>
            </a:r>
            <a:r>
              <a:rPr lang="en-US" sz="2500" b="1" dirty="0">
                <a:solidFill>
                  <a:schemeClr val="tx2"/>
                </a:solidFill>
                <a:latin typeface="Trebuchet MS" pitchFamily="34" charset="0"/>
                <a:hlinkClick r:id="rId3"/>
              </a:rPr>
              <a:t>gtrofimova@prosv.ru</a:t>
            </a:r>
            <a:r>
              <a:rPr lang="en-US" sz="2500" b="1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endParaRPr lang="ru-RU" sz="2500" b="1" dirty="0">
              <a:solidFill>
                <a:schemeClr val="tx2"/>
              </a:solidFill>
              <a:latin typeface="Trebuchet MS" pitchFamily="34" charset="0"/>
            </a:endParaRPr>
          </a:p>
          <a:p>
            <a:pPr algn="r">
              <a:buFont typeface="Arial" pitchFamily="34" charset="0"/>
              <a:buChar char="•"/>
            </a:pPr>
            <a:endParaRPr lang="ru-RU" sz="2500" dirty="0" smtClean="0">
              <a:solidFill>
                <a:schemeClr val="tx2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473070" y="1240082"/>
            <a:ext cx="7831470" cy="4973349"/>
            <a:chOff x="1395111" y="980728"/>
            <a:chExt cx="6941270" cy="46548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 descr="C:\Users\MCherdakova\Desktop\78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307"/>
            <a:stretch/>
          </p:blipFill>
          <p:spPr bwMode="auto">
            <a:xfrm>
              <a:off x="1395111" y="980728"/>
              <a:ext cx="3458042" cy="4654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MCherdakova\Desktop\7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1291" y="980728"/>
              <a:ext cx="3495090" cy="4654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118690" y="1110382"/>
            <a:ext cx="1185961" cy="816219"/>
          </a:xfrm>
          <a:prstGeom prst="rect">
            <a:avLst/>
          </a:prstGeom>
          <a:noFill/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6431" y="1110382"/>
            <a:ext cx="1235451" cy="780477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ru-RU" sz="1100" dirty="0"/>
              <a:t>Закрепление знаний лексики предыдущего урока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70602" y="1926602"/>
            <a:ext cx="0" cy="15590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70603" y="2106217"/>
            <a:ext cx="786677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9202" y="2948454"/>
            <a:ext cx="1335884" cy="950146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ru-RU" sz="1100" dirty="0"/>
              <a:t>Ознакомление с необходимым минимумом лексических единиц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18690" y="2959814"/>
            <a:ext cx="1185962" cy="981203"/>
          </a:xfrm>
          <a:prstGeom prst="rect">
            <a:avLst/>
          </a:prstGeom>
          <a:noFill/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770601" y="2808798"/>
            <a:ext cx="1" cy="139656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70600" y="2808798"/>
            <a:ext cx="786679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843330" y="5082195"/>
            <a:ext cx="798159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136233" y="6400573"/>
            <a:ext cx="2913679" cy="780477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ru-RU" sz="1100" dirty="0"/>
              <a:t>Формирование языковых навыков и речевых умений, в том числе, навыка устного перевода на  материале  основного текста урока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136232" y="6383506"/>
            <a:ext cx="2786265" cy="822222"/>
          </a:xfrm>
          <a:prstGeom prst="rect">
            <a:avLst/>
          </a:prstGeom>
          <a:noFill/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843330" y="5082196"/>
            <a:ext cx="0" cy="1635946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860751" y="6718141"/>
            <a:ext cx="275481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7030886" y="6408384"/>
            <a:ext cx="2273654" cy="458106"/>
          </a:xfrm>
          <a:prstGeom prst="rect">
            <a:avLst/>
          </a:prstGeom>
          <a:noFill/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7199307" y="6408383"/>
            <a:ext cx="2492632" cy="458106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ru-RU" sz="1100" dirty="0"/>
              <a:t>Закрепление лексики через разнообразные задания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7691260" y="5765435"/>
            <a:ext cx="14018" cy="642948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>
            <a:endCxn id="63" idx="1"/>
          </p:cNvCxnSpPr>
          <p:nvPr/>
        </p:nvCxnSpPr>
        <p:spPr>
          <a:xfrm>
            <a:off x="8742782" y="3205270"/>
            <a:ext cx="665957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9408739" y="2730196"/>
            <a:ext cx="1284662" cy="950146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ru-RU" sz="1100" dirty="0"/>
              <a:t>Послетекстовые упражнения </a:t>
            </a:r>
          </a:p>
          <a:p>
            <a:r>
              <a:rPr lang="ru-RU" sz="1100" dirty="0"/>
              <a:t>для развития умений в </a:t>
            </a:r>
          </a:p>
          <a:p>
            <a:r>
              <a:rPr lang="ru-RU" sz="1100" dirty="0"/>
              <a:t>устной  речи 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9408739" y="2683782"/>
            <a:ext cx="1165755" cy="1042975"/>
          </a:xfrm>
          <a:prstGeom prst="rect">
            <a:avLst/>
          </a:prstGeom>
          <a:noFill/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/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8767145" y="4098200"/>
            <a:ext cx="1126860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9894005" y="3742699"/>
            <a:ext cx="0" cy="35550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8001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4"/>
          <p:cNvSpPr>
            <a:spLocks/>
          </p:cNvSpPr>
          <p:nvPr/>
        </p:nvSpPr>
        <p:spPr bwMode="auto">
          <a:xfrm>
            <a:off x="583172" y="825758"/>
            <a:ext cx="9685843" cy="79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ts val="662"/>
              </a:spcBef>
              <a:buClr>
                <a:schemeClr val="accent2"/>
              </a:buClr>
              <a:buSzPct val="85000"/>
              <a:buNone/>
            </a:pPr>
            <a:endParaRPr lang="ru-RU" altLang="ru-RU" sz="2900" b="1" dirty="0">
              <a:solidFill>
                <a:schemeClr val="tx2"/>
              </a:solidFill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54612" y="1753369"/>
            <a:ext cx="590645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rebuchet MS" pitchFamily="34" charset="0"/>
              </a:rPr>
              <a:t>Основные принципы обучения курса:</a:t>
            </a:r>
          </a:p>
          <a:p>
            <a:endParaRPr lang="ru-RU" sz="24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  <a:latin typeface="Trebuchet MS" pitchFamily="34" charset="0"/>
              </a:rPr>
              <a:t>коммуникативность;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  <a:latin typeface="Trebuchet MS" pitchFamily="34" charset="0"/>
              </a:rPr>
              <a:t>междисциплинарность;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  <a:latin typeface="Trebuchet MS" pitchFamily="34" charset="0"/>
              </a:rPr>
              <a:t>профессиональная направленность;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  <a:latin typeface="Trebuchet MS" pitchFamily="34" charset="0"/>
              </a:rPr>
              <a:t>аутентичность текстов;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  <a:latin typeface="Trebuchet MS" pitchFamily="34" charset="0"/>
              </a:rPr>
              <a:t>учебная самостоятельность;</a:t>
            </a:r>
          </a:p>
          <a:p>
            <a:endParaRPr lang="ru-RU" sz="2000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  <a:latin typeface="Trebuchet MS" pitchFamily="34" charset="0"/>
              </a:rPr>
              <a:t>вариативность языкового материала.</a:t>
            </a:r>
          </a:p>
          <a:p>
            <a:endParaRPr lang="ru-RU" sz="1600" dirty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131" y="1548383"/>
            <a:ext cx="3535417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7" name="Подзаголовок 4"/>
          <p:cNvSpPr>
            <a:spLocks/>
          </p:cNvSpPr>
          <p:nvPr/>
        </p:nvSpPr>
        <p:spPr bwMode="auto">
          <a:xfrm>
            <a:off x="59531" y="-12491"/>
            <a:ext cx="10693399" cy="7953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ВОЕННОЕ СТРАНОВЕДЕНИЕ</a:t>
            </a:r>
            <a:endParaRPr lang="ru-RU" altLang="ru-RU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187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Прямоугольник 9"/>
          <p:cNvSpPr>
            <a:spLocks noChangeArrowheads="1"/>
          </p:cNvSpPr>
          <p:nvPr/>
        </p:nvSpPr>
        <p:spPr bwMode="auto">
          <a:xfrm>
            <a:off x="738188" y="1980431"/>
            <a:ext cx="8496300" cy="2432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3500" dirty="0">
                <a:latin typeface="+mj-lt"/>
              </a:rPr>
              <a:t> Повышение квалификации</a:t>
            </a:r>
            <a:r>
              <a:rPr lang="en-US" sz="3500" dirty="0">
                <a:latin typeface="+mj-lt"/>
              </a:rPr>
              <a:t>/</a:t>
            </a:r>
            <a:r>
              <a:rPr lang="ru-RU" sz="3500" dirty="0">
                <a:latin typeface="+mj-lt"/>
              </a:rPr>
              <a:t>аттестация</a:t>
            </a:r>
            <a:endParaRPr lang="en-US" sz="3500" dirty="0">
              <a:latin typeface="+mj-lt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500" dirty="0">
                <a:latin typeface="+mj-lt"/>
              </a:rPr>
              <a:t> </a:t>
            </a:r>
            <a:r>
              <a:rPr lang="ru-RU" sz="3500" dirty="0">
                <a:latin typeface="+mj-lt"/>
              </a:rPr>
              <a:t>Онлайн-поддержка</a:t>
            </a:r>
            <a:endParaRPr lang="en-US" sz="3500" dirty="0">
              <a:latin typeface="+mj-lt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500" dirty="0">
                <a:latin typeface="+mj-lt"/>
              </a:rPr>
              <a:t> </a:t>
            </a:r>
            <a:r>
              <a:rPr lang="ru-RU" sz="3500" dirty="0">
                <a:latin typeface="+mj-lt"/>
              </a:rPr>
              <a:t>Бесплатные ресурсы 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4" name="Подзаголовок 4"/>
          <p:cNvSpPr>
            <a:spLocks/>
          </p:cNvSpPr>
          <p:nvPr/>
        </p:nvSpPr>
        <p:spPr bwMode="auto">
          <a:xfrm>
            <a:off x="16315" y="0"/>
            <a:ext cx="10677085" cy="808038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FontTx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ЗАПРОСЫ И ПОТРЕБНОСТИ УЧИТЕЛЯ</a:t>
            </a:r>
            <a:endParaRPr lang="ru-RU" altLang="ru-RU" sz="400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  <p:pic>
        <p:nvPicPr>
          <p:cNvPr id="37890" name="Picture 2" descr="Картинки по запросу ENGLISH TEACHE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6" y="3636615"/>
            <a:ext cx="4680638" cy="3122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4"/>
          <p:cNvSpPr>
            <a:spLocks/>
          </p:cNvSpPr>
          <p:nvPr/>
        </p:nvSpPr>
        <p:spPr bwMode="auto">
          <a:xfrm>
            <a:off x="2322513" y="468313"/>
            <a:ext cx="7947025" cy="7953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ts val="662"/>
              </a:spcBef>
              <a:buClr>
                <a:schemeClr val="accent2"/>
              </a:buClr>
              <a:buSzPct val="85000"/>
              <a:buFontTx/>
              <a:buNone/>
              <a:defRPr/>
            </a:pPr>
            <a:endParaRPr lang="ru-RU" altLang="ru-RU" sz="2600" b="1" dirty="0">
              <a:solidFill>
                <a:schemeClr val="tx2"/>
              </a:solidFill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9" name="Подзаголовок 4"/>
          <p:cNvSpPr>
            <a:spLocks/>
          </p:cNvSpPr>
          <p:nvPr/>
        </p:nvSpPr>
        <p:spPr bwMode="auto">
          <a:xfrm>
            <a:off x="1365030" y="-769"/>
            <a:ext cx="7947025" cy="7953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FontTx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ПОВЫШЕНИЕ КВАЛИФИКАЦИИ</a:t>
            </a:r>
            <a:endParaRPr lang="ru-RU" altLang="ru-RU" sz="400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140" y="996325"/>
            <a:ext cx="30963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Совместная реализация программ повышения квалификации учителей </a:t>
            </a:r>
            <a:br>
              <a:rPr lang="ru-RU" sz="3200" b="1" dirty="0" smtClean="0">
                <a:solidFill>
                  <a:srgbClr val="FF0000"/>
                </a:solidFill>
                <a:latin typeface="+mj-lt"/>
              </a:rPr>
            </a:br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в регионах</a:t>
            </a:r>
            <a:endParaRPr lang="ru-RU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4452" y="1021844"/>
            <a:ext cx="7056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г. Оренбург, Чувашская Республика, </a:t>
            </a:r>
            <a:br>
              <a:rPr lang="ru-RU" sz="2800" dirty="0" smtClean="0">
                <a:solidFill>
                  <a:srgbClr val="002060"/>
                </a:solidFill>
                <a:latin typeface="+mj-lt"/>
              </a:rPr>
            </a:b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г. Москва – разработка программ повышения квалификации учителей, </a:t>
            </a:r>
            <a:br>
              <a:rPr lang="ru-RU" sz="2800" dirty="0" smtClean="0">
                <a:solidFill>
                  <a:srgbClr val="002060"/>
                </a:solidFill>
                <a:latin typeface="+mj-lt"/>
              </a:rPr>
            </a:b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в т. ч. для подготовки к ЕГЭ/ОГЭ/ВПР</a:t>
            </a:r>
            <a:endParaRPr lang="ru-RU" sz="2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/>
          <a:srcRect l="24384" t="12716" r="23413" b="17349"/>
          <a:stretch/>
        </p:blipFill>
        <p:spPr>
          <a:xfrm>
            <a:off x="3906540" y="2916535"/>
            <a:ext cx="5472608" cy="403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 txBox="1">
            <a:spLocks/>
          </p:cNvSpPr>
          <p:nvPr/>
        </p:nvSpPr>
        <p:spPr bwMode="auto">
          <a:xfrm>
            <a:off x="2466975" y="1243013"/>
            <a:ext cx="1828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ru-RU" sz="1600" b="1">
                <a:solidFill>
                  <a:srgbClr val="FFFFFF"/>
                </a:solidFill>
                <a:latin typeface="Trebuchet MS" pitchFamily="34" charset="0"/>
              </a:rPr>
              <a:t>http://vk.com</a:t>
            </a:r>
            <a:endParaRPr lang="ru-RU" altLang="ru-RU" sz="1600" b="1">
              <a:solidFill>
                <a:srgbClr val="FFFFFF"/>
              </a:solidFill>
              <a:latin typeface="Trebuchet MS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>
            <a:off x="4339331" y="1116013"/>
            <a:ext cx="5903913" cy="5905500"/>
            <a:chOff x="2683147" y="1116013"/>
            <a:chExt cx="5903913" cy="5905500"/>
          </a:xfrm>
        </p:grpSpPr>
        <p:grpSp>
          <p:nvGrpSpPr>
            <p:cNvPr id="3" name="Группа 11"/>
            <p:cNvGrpSpPr>
              <a:grpSpLocks/>
            </p:cNvGrpSpPr>
            <p:nvPr/>
          </p:nvGrpSpPr>
          <p:grpSpPr bwMode="auto">
            <a:xfrm>
              <a:off x="3051447" y="1116013"/>
              <a:ext cx="4941888" cy="5689600"/>
              <a:chOff x="2835133" y="1116334"/>
              <a:chExt cx="4941612" cy="5688633"/>
            </a:xfrm>
          </p:grpSpPr>
          <p:pic>
            <p:nvPicPr>
              <p:cNvPr id="34825" name="Picture 2" descr="http://s1.stc.all.kpcdn.net/f/4/image/04/69/826904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72284"/>
              <a:stretch>
                <a:fillRect/>
              </a:stretch>
            </p:blipFill>
            <p:spPr bwMode="auto">
              <a:xfrm>
                <a:off x="2835133" y="1116335"/>
                <a:ext cx="2413119" cy="5688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826" name="Picture 2" descr="http://s1.stc.all.kpcdn.net/f/4/image/04/69/826904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70551" b="412"/>
              <a:stretch>
                <a:fillRect/>
              </a:stretch>
            </p:blipFill>
            <p:spPr bwMode="auto">
              <a:xfrm>
                <a:off x="5202684" y="1116334"/>
                <a:ext cx="2574061" cy="5688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Овал 12"/>
            <p:cNvSpPr/>
            <p:nvPr/>
          </p:nvSpPr>
          <p:spPr>
            <a:xfrm>
              <a:off x="2683147" y="5724525"/>
              <a:ext cx="5903913" cy="12969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noFill/>
              </a:endParaRPr>
            </a:p>
          </p:txBody>
        </p:sp>
      </p:grpSp>
      <p:sp>
        <p:nvSpPr>
          <p:cNvPr id="12" name="Заголовок 1"/>
          <p:cNvSpPr txBox="1">
            <a:spLocks/>
          </p:cNvSpPr>
          <p:nvPr/>
        </p:nvSpPr>
        <p:spPr>
          <a:xfrm>
            <a:off x="0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8" name="Подзаголовок 4"/>
          <p:cNvSpPr>
            <a:spLocks/>
          </p:cNvSpPr>
          <p:nvPr/>
        </p:nvSpPr>
        <p:spPr bwMode="auto">
          <a:xfrm>
            <a:off x="0" y="0"/>
            <a:ext cx="10677086" cy="752701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FontTx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НОВОЕ ПОКОЛЕНИЕ УЧАЩИХСЯ</a:t>
            </a:r>
            <a:endParaRPr lang="ru-RU" altLang="ru-RU" sz="400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  <p:sp>
        <p:nvSpPr>
          <p:cNvPr id="11" name="Прямоугольник 9"/>
          <p:cNvSpPr>
            <a:spLocks noChangeArrowheads="1"/>
          </p:cNvSpPr>
          <p:nvPr/>
        </p:nvSpPr>
        <p:spPr bwMode="auto">
          <a:xfrm>
            <a:off x="522164" y="1133465"/>
            <a:ext cx="237626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500" dirty="0" smtClean="0">
                <a:latin typeface="+mj-lt"/>
              </a:rPr>
              <a:t> Кто они?</a:t>
            </a:r>
            <a:endParaRPr lang="en-US" sz="3500" dirty="0">
              <a:latin typeface="+mj-lt"/>
            </a:endParaRPr>
          </a:p>
        </p:txBody>
      </p:sp>
      <p:pic>
        <p:nvPicPr>
          <p:cNvPr id="14" name="Picture 7" descr="http://gic5.mycdn.me/getImage?photoId=532190484136&amp;photoType=17"/>
          <p:cNvPicPr>
            <a:picLocks noChangeAspect="1" noChangeArrowheads="1"/>
          </p:cNvPicPr>
          <p:nvPr/>
        </p:nvPicPr>
        <p:blipFill>
          <a:blip r:embed="rId4" cstate="print"/>
          <a:srcRect b="845"/>
          <a:stretch>
            <a:fillRect/>
          </a:stretch>
        </p:blipFill>
        <p:spPr bwMode="auto">
          <a:xfrm>
            <a:off x="378148" y="2515294"/>
            <a:ext cx="3077014" cy="2201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4"/>
          <p:cNvSpPr>
            <a:spLocks/>
          </p:cNvSpPr>
          <p:nvPr/>
        </p:nvSpPr>
        <p:spPr bwMode="auto">
          <a:xfrm>
            <a:off x="2322513" y="468313"/>
            <a:ext cx="7947025" cy="7953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ts val="662"/>
              </a:spcBef>
              <a:buClr>
                <a:schemeClr val="accent2"/>
              </a:buClr>
              <a:buSzPct val="85000"/>
              <a:buFontTx/>
              <a:buNone/>
              <a:defRPr/>
            </a:pPr>
            <a:endParaRPr lang="ru-RU" altLang="ru-RU" sz="2600" b="1" dirty="0">
              <a:solidFill>
                <a:schemeClr val="tx2"/>
              </a:solidFill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9" name="Подзаголовок 4"/>
          <p:cNvSpPr>
            <a:spLocks/>
          </p:cNvSpPr>
          <p:nvPr/>
        </p:nvSpPr>
        <p:spPr bwMode="auto">
          <a:xfrm>
            <a:off x="1365030" y="-769"/>
            <a:ext cx="7947025" cy="7953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FontTx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ПОВЫШЕНИЕ КВАЛИФИКАЦИИ</a:t>
            </a:r>
            <a:endParaRPr lang="ru-RU" altLang="ru-RU" sz="400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/>
          <a:srcRect l="22694" t="21777" r="19939" b="26644"/>
          <a:stretch/>
        </p:blipFill>
        <p:spPr>
          <a:xfrm>
            <a:off x="118919" y="1260351"/>
            <a:ext cx="10484365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4"/>
          <p:cNvSpPr>
            <a:spLocks/>
          </p:cNvSpPr>
          <p:nvPr/>
        </p:nvSpPr>
        <p:spPr bwMode="auto">
          <a:xfrm>
            <a:off x="2322513" y="468313"/>
            <a:ext cx="7947025" cy="7953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ts val="662"/>
              </a:spcBef>
              <a:buClr>
                <a:schemeClr val="accent2"/>
              </a:buClr>
              <a:buSzPct val="85000"/>
              <a:buFontTx/>
              <a:buNone/>
              <a:defRPr/>
            </a:pPr>
            <a:endParaRPr lang="ru-RU" altLang="ru-RU" sz="2600" b="1" dirty="0">
              <a:solidFill>
                <a:schemeClr val="tx2"/>
              </a:solidFill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54277" name="Прямоугольник 15"/>
          <p:cNvSpPr>
            <a:spLocks noChangeArrowheads="1"/>
          </p:cNvSpPr>
          <p:nvPr/>
        </p:nvSpPr>
        <p:spPr bwMode="auto">
          <a:xfrm>
            <a:off x="233363" y="2555875"/>
            <a:ext cx="3960812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lang="ru-RU" altLang="ru-RU" sz="2400" b="1" dirty="0">
                <a:solidFill>
                  <a:srgbClr val="002060"/>
                </a:solidFill>
                <a:latin typeface="Trebuchet MS" pitchFamily="34" charset="0"/>
                <a:cs typeface="Times New Roman" pitchFamily="18" charset="0"/>
              </a:rPr>
              <a:t>Книги для учителя</a:t>
            </a:r>
          </a:p>
          <a:p>
            <a:pPr marL="342900" indent="-342900">
              <a:spcBef>
                <a:spcPts val="120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lang="ru-RU" altLang="ru-RU" sz="2400" b="1" dirty="0">
                <a:solidFill>
                  <a:srgbClr val="002060"/>
                </a:solidFill>
                <a:latin typeface="Trebuchet MS" pitchFamily="34" charset="0"/>
                <a:cs typeface="Times New Roman" pitchFamily="18" charset="0"/>
              </a:rPr>
              <a:t>Рабочие программы</a:t>
            </a:r>
          </a:p>
          <a:p>
            <a:pPr marL="342900" indent="-342900">
              <a:spcBef>
                <a:spcPts val="120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lang="ru-RU" altLang="ru-RU" sz="2400" b="1" dirty="0" err="1">
                <a:solidFill>
                  <a:srgbClr val="002060"/>
                </a:solidFill>
                <a:latin typeface="Trebuchet MS" pitchFamily="34" charset="0"/>
                <a:cs typeface="Times New Roman" pitchFamily="18" charset="0"/>
              </a:rPr>
              <a:t>Аудиокурсы</a:t>
            </a:r>
            <a:endParaRPr lang="ru-RU" altLang="ru-RU" sz="2400" b="1" dirty="0">
              <a:solidFill>
                <a:srgbClr val="002060"/>
              </a:solidFill>
              <a:latin typeface="Trebuchet MS" pitchFamily="34" charset="0"/>
              <a:cs typeface="Times New Roman" pitchFamily="18" charset="0"/>
            </a:endParaRPr>
          </a:p>
          <a:p>
            <a:pPr marL="342900" indent="-342900">
              <a:spcBef>
                <a:spcPts val="120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lang="ru-RU" altLang="ru-RU" sz="2400" b="1" dirty="0">
                <a:solidFill>
                  <a:srgbClr val="002060"/>
                </a:solidFill>
                <a:latin typeface="Trebuchet MS" pitchFamily="34" charset="0"/>
                <a:cs typeface="Times New Roman" pitchFamily="18" charset="0"/>
              </a:rPr>
              <a:t>Доп. материалы</a:t>
            </a:r>
          </a:p>
        </p:txBody>
      </p:sp>
      <p:sp>
        <p:nvSpPr>
          <p:cNvPr id="19" name="Подзаголовок 4"/>
          <p:cNvSpPr>
            <a:spLocks/>
          </p:cNvSpPr>
          <p:nvPr/>
        </p:nvSpPr>
        <p:spPr bwMode="auto">
          <a:xfrm>
            <a:off x="5202238" y="5865813"/>
            <a:ext cx="4418012" cy="7953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FontTx/>
              <a:buNone/>
              <a:defRPr/>
            </a:pPr>
            <a:r>
              <a:rPr lang="en-US" altLang="ru-RU" sz="2600" b="1" dirty="0" smtClean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http://catalog.prosv.ru</a:t>
            </a:r>
            <a:endParaRPr lang="ru-RU" altLang="ru-RU" sz="2600" b="1" dirty="0">
              <a:solidFill>
                <a:srgbClr val="FF0000"/>
              </a:solidFill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 cstate="print"/>
          <a:srcRect l="15444" t="16997" r="12482" b="11093"/>
          <a:stretch>
            <a:fillRect/>
          </a:stretch>
        </p:blipFill>
        <p:spPr bwMode="auto">
          <a:xfrm>
            <a:off x="3833813" y="1836738"/>
            <a:ext cx="6288087" cy="352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Овал 16"/>
          <p:cNvSpPr/>
          <p:nvPr/>
        </p:nvSpPr>
        <p:spPr>
          <a:xfrm>
            <a:off x="6570663" y="3060700"/>
            <a:ext cx="3432175" cy="458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noFill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2" name="Подзаголовок 4"/>
          <p:cNvSpPr>
            <a:spLocks/>
          </p:cNvSpPr>
          <p:nvPr/>
        </p:nvSpPr>
        <p:spPr bwMode="auto">
          <a:xfrm>
            <a:off x="16315" y="0"/>
            <a:ext cx="10677085" cy="808038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FontTx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БЕСПЛАТНЫЕ РЕСУРСЫ</a:t>
            </a:r>
            <a:endParaRPr lang="ru-RU" altLang="ru-RU" sz="400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4"/>
          <p:cNvSpPr>
            <a:spLocks/>
          </p:cNvSpPr>
          <p:nvPr/>
        </p:nvSpPr>
        <p:spPr bwMode="auto">
          <a:xfrm>
            <a:off x="582939" y="365812"/>
            <a:ext cx="9685325" cy="79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ts val="662"/>
              </a:spcBef>
              <a:buClr>
                <a:schemeClr val="accent2"/>
              </a:buClr>
              <a:buSzPct val="85000"/>
              <a:buNone/>
              <a:defRPr/>
            </a:pPr>
            <a:r>
              <a:rPr lang="ru-RU" altLang="ru-RU" sz="2900" b="1" dirty="0">
                <a:solidFill>
                  <a:schemeClr val="tx2"/>
                </a:solidFill>
                <a:latin typeface="Trebuchet MS" pitchFamily="34" charset="0"/>
                <a:ea typeface="+mj-ea"/>
                <a:cs typeface="+mj-cs"/>
              </a:rPr>
              <a:t>Работа в социальных сетях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6378" t="8083" r="27957" b="4419"/>
          <a:stretch/>
        </p:blipFill>
        <p:spPr>
          <a:xfrm>
            <a:off x="685047" y="1615521"/>
            <a:ext cx="3725981" cy="5140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8278" t="12369" r="36027" b="5041"/>
          <a:stretch/>
        </p:blipFill>
        <p:spPr>
          <a:xfrm>
            <a:off x="5042235" y="1615521"/>
            <a:ext cx="5057087" cy="5140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9941" name="Группа 10"/>
          <p:cNvGrpSpPr>
            <a:grpSpLocks/>
          </p:cNvGrpSpPr>
          <p:nvPr/>
        </p:nvGrpSpPr>
        <p:grpSpPr bwMode="auto">
          <a:xfrm>
            <a:off x="-33416" y="523339"/>
            <a:ext cx="2068133" cy="981913"/>
            <a:chOff x="-32858" y="523447"/>
            <a:chExt cx="2067190" cy="981504"/>
          </a:xfrm>
        </p:grpSpPr>
        <p:pic>
          <p:nvPicPr>
            <p:cNvPr id="39947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858" y="1387941"/>
              <a:ext cx="2067190" cy="117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8" name="Рисунок 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75" y="523447"/>
              <a:ext cx="1792288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42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64647"/>
            <a:ext cx="10693400" cy="50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558" y="1205953"/>
            <a:ext cx="1780376" cy="43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Заголовок 1"/>
          <p:cNvSpPr txBox="1">
            <a:spLocks/>
          </p:cNvSpPr>
          <p:nvPr/>
        </p:nvSpPr>
        <p:spPr bwMode="auto">
          <a:xfrm>
            <a:off x="2467280" y="1242707"/>
            <a:ext cx="1828645" cy="40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>
            <a:lvl1pPr algn="l" defTabSz="10429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10429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10429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10429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10429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chemeClr val="bg1"/>
                </a:solidFill>
                <a:latin typeface="Trebuchet MS" pitchFamily="34" charset="0"/>
              </a:rPr>
              <a:t>http://vk.com</a:t>
            </a:r>
            <a:endParaRPr lang="ru-RU" altLang="ru-RU" sz="1600" b="1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39945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053" y="1204201"/>
            <a:ext cx="2279773" cy="43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Заголовок 1"/>
          <p:cNvSpPr txBox="1">
            <a:spLocks/>
          </p:cNvSpPr>
          <p:nvPr/>
        </p:nvSpPr>
        <p:spPr bwMode="auto">
          <a:xfrm>
            <a:off x="7578205" y="1240958"/>
            <a:ext cx="2335468" cy="40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>
            <a:lvl1pPr algn="l" defTabSz="10429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10429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10429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10429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10429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chemeClr val="bg1"/>
                </a:solidFill>
                <a:latin typeface="Trebuchet MS" pitchFamily="34" charset="0"/>
              </a:rPr>
              <a:t>http://facebook.com</a:t>
            </a:r>
            <a:endParaRPr lang="ru-RU" altLang="ru-RU" sz="1600" b="1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427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65938"/>
            <a:ext cx="106934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hape 518"/>
          <p:cNvSpPr/>
          <p:nvPr/>
        </p:nvSpPr>
        <p:spPr>
          <a:xfrm>
            <a:off x="9526" y="36513"/>
            <a:ext cx="10660063" cy="1116012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52116" tIns="52116" rIns="52116" bIns="52116" anchor="ctr"/>
          <a:lstStyle>
            <a:defPPr>
              <a:defRPr lang="ru-RU"/>
            </a:defPPr>
            <a:lvl1pPr marL="0" algn="l" defTabSz="104287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436" algn="l" defTabSz="104287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2" algn="l" defTabSz="104287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08" algn="l" defTabSz="104287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4" algn="l" defTabSz="104287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79" algn="l" defTabSz="104287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16" algn="l" defTabSz="104287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2" algn="l" defTabSz="104287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87" algn="l" defTabSz="104287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defRPr/>
            </a:pPr>
            <a:r>
              <a:rPr lang="ru-RU" altLang="ru-RU" sz="3200" b="1" dirty="0">
                <a:solidFill>
                  <a:schemeClr val="bg1"/>
                </a:solidFill>
                <a:latin typeface="Impact" panose="020B0806030902050204" pitchFamily="34" charset="0"/>
              </a:rPr>
              <a:t>РАБОТА В СОЦИАЛЬНЫХ СЕТЯХ</a:t>
            </a:r>
          </a:p>
        </p:txBody>
      </p:sp>
      <p:pic>
        <p:nvPicPr>
          <p:cNvPr id="9227" name="Picture 11" descr="C:\Users\VBelyaev\Desktop\Для презентации\VK Prosv 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9" y="1600725"/>
            <a:ext cx="4862439" cy="513223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9" y="1176339"/>
            <a:ext cx="303847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C:\Users\VBelyaev\Desktop\Для презентации\10 cov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455" y="1614488"/>
            <a:ext cx="3382758" cy="513223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1168401"/>
            <a:ext cx="25971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Заголовок 1"/>
          <p:cNvSpPr txBox="1">
            <a:spLocks/>
          </p:cNvSpPr>
          <p:nvPr/>
        </p:nvSpPr>
        <p:spPr bwMode="auto">
          <a:xfrm>
            <a:off x="2986088" y="1214439"/>
            <a:ext cx="237648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/>
          <a:lstStyle>
            <a:lvl1pPr defTabSz="1042988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chemeClr val="bg1"/>
                </a:solidFill>
                <a:latin typeface="Trebuchet MS" pitchFamily="34" charset="0"/>
              </a:rPr>
              <a:t>http://vk.com/iyazyki</a:t>
            </a:r>
            <a:endParaRPr lang="ru-RU" altLang="ru-RU" sz="1600" b="1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1273" name="Заголовок 1"/>
          <p:cNvSpPr txBox="1">
            <a:spLocks/>
          </p:cNvSpPr>
          <p:nvPr/>
        </p:nvSpPr>
        <p:spPr bwMode="auto">
          <a:xfrm>
            <a:off x="7050088" y="1228725"/>
            <a:ext cx="2771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/>
          <a:lstStyle>
            <a:lvl1pPr defTabSz="1042988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chemeClr val="bg1"/>
                </a:solidFill>
                <a:latin typeface="Trebuchet MS" pitchFamily="34" charset="0"/>
              </a:rPr>
              <a:t>#10yearsinspotlight</a:t>
            </a:r>
            <a:endParaRPr lang="ru-RU" altLang="ru-RU" sz="1600" b="1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3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4" y="1244601"/>
            <a:ext cx="4143376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Заголовок 1"/>
          <p:cNvSpPr txBox="1">
            <a:spLocks/>
          </p:cNvSpPr>
          <p:nvPr/>
        </p:nvSpPr>
        <p:spPr bwMode="auto">
          <a:xfrm>
            <a:off x="6715124" y="1285876"/>
            <a:ext cx="36004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/>
          <a:lstStyle>
            <a:lvl1pPr defTabSz="1042988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chemeClr val="bg1"/>
                </a:solidFill>
                <a:latin typeface="Trebuchet MS" pitchFamily="34" charset="0"/>
              </a:rPr>
              <a:t>http://www.facebook.com/iyazyki/</a:t>
            </a:r>
            <a:endParaRPr lang="ru-RU" altLang="ru-RU" sz="1600" b="1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0" name="Shape 518"/>
          <p:cNvSpPr/>
          <p:nvPr/>
        </p:nvSpPr>
        <p:spPr>
          <a:xfrm>
            <a:off x="9526" y="36513"/>
            <a:ext cx="10660063" cy="1116012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52116" tIns="52116" rIns="52116" bIns="52116" anchor="ctr"/>
          <a:lstStyle>
            <a:defPPr>
              <a:defRPr lang="ru-RU"/>
            </a:defPPr>
            <a:lvl1pPr marL="0" algn="l" defTabSz="104287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436" algn="l" defTabSz="104287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2" algn="l" defTabSz="104287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08" algn="l" defTabSz="104287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4" algn="l" defTabSz="104287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79" algn="l" defTabSz="104287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16" algn="l" defTabSz="104287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2" algn="l" defTabSz="104287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87" algn="l" defTabSz="104287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defRPr/>
            </a:pPr>
            <a:r>
              <a:rPr lang="ru-RU" altLang="ru-RU" sz="3200" b="1" dirty="0">
                <a:solidFill>
                  <a:schemeClr val="bg1"/>
                </a:solidFill>
                <a:latin typeface="Impact" panose="020B0806030902050204" pitchFamily="34" charset="0"/>
              </a:rPr>
              <a:t>РАБОТА В СОЦИАЛЬНЫХ СЕТЯХ</a:t>
            </a:r>
          </a:p>
        </p:txBody>
      </p:sp>
      <p:pic>
        <p:nvPicPr>
          <p:cNvPr id="12293" name="Picture 67" descr="C:\Users\VBelyaev\Desktop\Для презентации\Шапки\Китайц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6035675"/>
            <a:ext cx="2827338" cy="1031875"/>
          </a:xfrm>
          <a:prstGeom prst="rect">
            <a:avLst/>
          </a:prstGeom>
          <a:noFill/>
          <a:ln w="3175">
            <a:solidFill>
              <a:srgbClr val="657375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8" descr="C:\Users\VBelyaev\Desktop\Для презентации\Шапки\Куз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3678238"/>
            <a:ext cx="2827338" cy="1031875"/>
          </a:xfrm>
          <a:prstGeom prst="rect">
            <a:avLst/>
          </a:prstGeom>
          <a:noFill/>
          <a:ln w="3175">
            <a:solidFill>
              <a:srgbClr val="657375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69" descr="C:\Users\VBelyaev\Desktop\Для презентации\Шапки\Немц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2543176"/>
            <a:ext cx="2827338" cy="1031875"/>
          </a:xfrm>
          <a:prstGeom prst="rect">
            <a:avLst/>
          </a:prstGeom>
          <a:noFill/>
          <a:ln w="3175">
            <a:solidFill>
              <a:srgbClr val="657375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71" descr="C:\Users\VBelyaev\Desktop\Для презентации\Шапки\Спотик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1417639"/>
            <a:ext cx="2827338" cy="1031875"/>
          </a:xfrm>
          <a:prstGeom prst="rect">
            <a:avLst/>
          </a:prstGeom>
          <a:noFill/>
          <a:ln w="3175">
            <a:solidFill>
              <a:srgbClr val="657375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72" descr="C:\Users\VBelyaev\Desktop\Для презентации\Шапки\Старик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2543176"/>
            <a:ext cx="2827338" cy="1031875"/>
          </a:xfrm>
          <a:prstGeom prst="rect">
            <a:avLst/>
          </a:prstGeom>
          <a:noFill/>
          <a:ln w="3175">
            <a:solidFill>
              <a:srgbClr val="657375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73" descr="C:\Users\VBelyaev\Desktop\Для презентации\Шапки\Французы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678238"/>
            <a:ext cx="2827338" cy="1031875"/>
          </a:xfrm>
          <a:prstGeom prst="rect">
            <a:avLst/>
          </a:prstGeom>
          <a:noFill/>
          <a:ln w="3175">
            <a:solidFill>
              <a:srgbClr val="657375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74" descr="C:\Users\VBelyaev\Desktop\Для презентации\Шапки\Expres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6046788"/>
            <a:ext cx="2827338" cy="1046162"/>
          </a:xfrm>
          <a:prstGeom prst="rect">
            <a:avLst/>
          </a:prstGeom>
          <a:noFill/>
          <a:ln w="3175">
            <a:solidFill>
              <a:srgbClr val="657375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75" descr="C:\Users\VBelyaev\Desktop\Для презентации\Шапки\Horizont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4859339"/>
            <a:ext cx="2827338" cy="1031875"/>
          </a:xfrm>
          <a:prstGeom prst="rect">
            <a:avLst/>
          </a:prstGeom>
          <a:noFill/>
          <a:ln w="3175">
            <a:solidFill>
              <a:srgbClr val="657375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76" descr="C:\Users\VBelyaev\Desktop\Для презентации\Шапки\Англичане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04939"/>
            <a:ext cx="2827338" cy="1031875"/>
          </a:xfrm>
          <a:prstGeom prst="rect">
            <a:avLst/>
          </a:prstGeom>
          <a:noFill/>
          <a:ln w="3175">
            <a:solidFill>
              <a:srgbClr val="657375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77" descr="C:\Users\VBelyaev\Desktop\Для презентации\Шапки\Испанцы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4" y="4859339"/>
            <a:ext cx="2827337" cy="1031875"/>
          </a:xfrm>
          <a:prstGeom prst="rect">
            <a:avLst/>
          </a:prstGeom>
          <a:noFill/>
          <a:ln w="3175">
            <a:solidFill>
              <a:srgbClr val="657375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2" name="Picture 78" descr="C:\Users\VBelyaev\Desktop\Для презентации\Шапки\FB Prosv Ия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479" y="1711992"/>
            <a:ext cx="4436465" cy="539454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9295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2" name="Picture 78" descr="C:\Users\VBelyaev\Desktop\Для презентации\Шапки\FB Prosv Ия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38063" y="1194940"/>
            <a:ext cx="3807679" cy="473107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/>
        </p:spPr>
      </p:pic>
      <p:pic>
        <p:nvPicPr>
          <p:cNvPr id="13316" name="Picture 2" descr="C:\Users\VBelyaev\Desktop\Для презентации\Шапки\Англичане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194175" y="1643806"/>
            <a:ext cx="3097213" cy="112871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</p:pic>
      <p:pic>
        <p:nvPicPr>
          <p:cNvPr id="13317" name="Picture 3" descr="C:\Users\VBelyaev\Desktop\Для презентации\Шапки\Испанцы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194175" y="4441006"/>
            <a:ext cx="3087688" cy="112712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</p:pic>
      <p:pic>
        <p:nvPicPr>
          <p:cNvPr id="13318" name="Picture 4" descr="C:\Users\VBelyaev\Desktop\Для презентации\Шапки\Китайцы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805488" y="3053209"/>
            <a:ext cx="3070225" cy="1120775"/>
          </a:xfrm>
          <a:prstGeom prst="rect">
            <a:avLst/>
          </a:prstGeom>
          <a:noFill/>
          <a:ln w="3175">
            <a:solidFill>
              <a:srgbClr val="BBCACD"/>
            </a:solidFill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</p:pic>
      <p:pic>
        <p:nvPicPr>
          <p:cNvPr id="13319" name="Picture 6" descr="C:\Users\VBelyaev\Desktop\Для презентации\Шапки\Немцы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7424738" y="1643806"/>
            <a:ext cx="3092450" cy="112871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</p:pic>
      <p:pic>
        <p:nvPicPr>
          <p:cNvPr id="13320" name="Picture 10" descr="C:\Users\VBelyaev\Desktop\Для презентации\Шапки\Французы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7434263" y="4450531"/>
            <a:ext cx="3095625" cy="11303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</p:pic>
      <p:sp>
        <p:nvSpPr>
          <p:cNvPr id="19" name="Прямоугольник 18"/>
          <p:cNvSpPr/>
          <p:nvPr/>
        </p:nvSpPr>
        <p:spPr>
          <a:xfrm>
            <a:off x="6192838" y="965200"/>
            <a:ext cx="2322512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778748" y="7078041"/>
            <a:ext cx="4917828" cy="483222"/>
          </a:xfrm>
          <a:prstGeom prst="rect">
            <a:avLst/>
          </a:prstGeom>
          <a:gradFill>
            <a:gsLst>
              <a:gs pos="33000">
                <a:schemeClr val="bg1">
                  <a:lumMod val="87000"/>
                  <a:alpha val="82000"/>
                </a:schemeClr>
              </a:gs>
              <a:gs pos="99789">
                <a:srgbClr val="C2D1ED"/>
              </a:gs>
              <a:gs pos="99578">
                <a:srgbClr val="C2D1ED"/>
              </a:gs>
              <a:gs pos="99156">
                <a:srgbClr val="C1D1ED"/>
              </a:gs>
              <a:gs pos="98312">
                <a:srgbClr val="C0D0ED"/>
              </a:gs>
              <a:gs pos="96625">
                <a:srgbClr val="BDCEEC"/>
              </a:gs>
              <a:gs pos="92000">
                <a:srgbClr val="FCFDFE"/>
              </a:gs>
              <a:gs pos="0">
                <a:srgbClr val="B8CAEB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http://www.facebook.com/iyazyki/</a:t>
            </a:r>
            <a:endParaRPr lang="ru-RU" alt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0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6" name="Подзаголовок 4"/>
          <p:cNvSpPr>
            <a:spLocks/>
          </p:cNvSpPr>
          <p:nvPr/>
        </p:nvSpPr>
        <p:spPr bwMode="auto">
          <a:xfrm>
            <a:off x="16315" y="0"/>
            <a:ext cx="10677085" cy="808038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FontTx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СОЦИАЛЬНАЯ СЕТЬ </a:t>
            </a:r>
            <a:r>
              <a:rPr lang="en-US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FACEBOOK</a:t>
            </a:r>
            <a:endParaRPr lang="ru-RU" altLang="ru-RU" sz="400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VBelyaev\Desktop\Для презентации\in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547815"/>
            <a:ext cx="5080000" cy="54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C:\Users\VBelyaev\Desktop\Для презентации\instagram-logo-vector-downlo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474664"/>
            <a:ext cx="95885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C:\Users\VBelyaev\Desktop\Для презентации\instagram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7" y="396876"/>
            <a:ext cx="227806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04776"/>
            <a:ext cx="47561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Заголовок 1"/>
          <p:cNvSpPr txBox="1">
            <a:spLocks/>
          </p:cNvSpPr>
          <p:nvPr/>
        </p:nvSpPr>
        <p:spPr bwMode="auto">
          <a:xfrm>
            <a:off x="490538" y="133350"/>
            <a:ext cx="40322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/>
          <a:lstStyle>
            <a:lvl1pPr defTabSz="1042988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chemeClr val="bg1"/>
                </a:solidFill>
                <a:latin typeface="Trebuchet MS" pitchFamily="34" charset="0"/>
              </a:rPr>
              <a:t>https://www.instagram.com/iyazyki/</a:t>
            </a:r>
            <a:endParaRPr lang="ru-RU" altLang="ru-RU" sz="1600" b="1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3319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4" y="95251"/>
            <a:ext cx="47561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Заголовок 1"/>
          <p:cNvSpPr txBox="1">
            <a:spLocks/>
          </p:cNvSpPr>
          <p:nvPr/>
        </p:nvSpPr>
        <p:spPr bwMode="auto">
          <a:xfrm>
            <a:off x="5707064" y="165100"/>
            <a:ext cx="40322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/>
          <a:lstStyle>
            <a:lvl1pPr defTabSz="1042988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chemeClr val="bg1"/>
                </a:solidFill>
                <a:latin typeface="Trebuchet MS" pitchFamily="34" charset="0"/>
              </a:rPr>
              <a:t>https://twitter.com/iyazyki</a:t>
            </a:r>
            <a:endParaRPr lang="ru-RU" altLang="ru-RU" sz="1600" b="1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3321" name="Picture 6" descr="C:\Users\VBelyaev\Desktop\Для презентации\Twitter-Download-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612776"/>
            <a:ext cx="841376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7" descr="C:\Users\VBelyaev\Desktop\Для презентации\Twitter_2010_logo_-_from_Commons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592138"/>
            <a:ext cx="35433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9" descr="C:\Users\VBelyaev\Desktop\Для презентации\Twit pag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6" y="1547815"/>
            <a:ext cx="4830763" cy="54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4133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Levin\Desktop\Просвещение - youtu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3293" y="1125484"/>
            <a:ext cx="8784978" cy="635417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hape 518"/>
          <p:cNvSpPr/>
          <p:nvPr/>
        </p:nvSpPr>
        <p:spPr>
          <a:xfrm>
            <a:off x="1" y="0"/>
            <a:ext cx="10693400" cy="1125484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52135" tIns="52135" rIns="52135" bIns="52135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Impact" panose="020B080603090205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4671" y="15904"/>
            <a:ext cx="9624060" cy="1109581"/>
          </a:xfrm>
          <a:prstGeom prst="rect">
            <a:avLst/>
          </a:prstGeom>
        </p:spPr>
        <p:txBody>
          <a:bodyPr lIns="91424" tIns="45712" rIns="91424" bIns="45712" anchor="ctr">
            <a:normAutofit fontScale="85000" lnSpcReduction="10000"/>
          </a:bodyPr>
          <a:lstStyle>
            <a:lvl1pPr algn="ctr" defTabSz="1043056" rtl="0" eaLnBrk="1" latinLnBrk="0" hangingPunct="1">
              <a:spcBef>
                <a:spcPct val="0"/>
              </a:spcBef>
              <a:buNone/>
              <a:defRPr sz="46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Impact" panose="020B0806030902050204" pitchFamily="34" charset="0"/>
              </a:rPr>
              <a:t>YOUTUBE</a:t>
            </a:r>
            <a:r>
              <a:rPr lang="ru-RU" sz="4800" dirty="0">
                <a:solidFill>
                  <a:schemeClr val="bg1"/>
                </a:solidFill>
                <a:latin typeface="Impact" panose="020B0806030902050204" pitchFamily="34" charset="0"/>
              </a:rPr>
              <a:t>: ИЗДАТЕЛЬСТВО «ПРОСВЕЩЕНИЕ»</a:t>
            </a:r>
          </a:p>
        </p:txBody>
      </p:sp>
    </p:spTree>
    <p:extLst>
      <p:ext uri="{BB962C8B-B14F-4D97-AF65-F5344CB8AC3E}">
        <p14:creationId xmlns="" xmlns:p14="http://schemas.microsoft.com/office/powerpoint/2010/main" val="321035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0" descr="C:\Users\VBelyaev\Desktop\Для презентации\Слайд 2\H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1388" y="5056188"/>
            <a:ext cx="2359025" cy="16287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388" name="Picture 21" descr="C:\Users\VBelyaev\Desktop\Для презентации\Слайд 2\prosv inya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525" y="1017588"/>
            <a:ext cx="2287588" cy="15684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389" name="Picture 22" descr="C:\Users\VBelyaev\Desktop\Для презентации\Слайд 2\spo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5750" y="1017588"/>
            <a:ext cx="2268538" cy="15827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390" name="Picture 23" descr="C:\Users\VBelyaev\Desktop\Для презентации\Слайд 2\sta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38450" y="3138488"/>
            <a:ext cx="2262188" cy="15763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391" name="Picture 24" descr="C:\Users\VBelyaev\Desktop\Для презентации\Слайд 2\Бим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7113" y="5056188"/>
            <a:ext cx="2287587" cy="158432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392" name="Picture 25" descr="C:\Users\VBelyaev\Desktop\Для презентации\Слайд 2\Верещ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54988" y="1017588"/>
            <a:ext cx="2297112" cy="158432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393" name="Picture 26" descr="C:\Users\VBelyaev\Desktop\Для презентации\Слайд 2\Вуки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22738" y="5056188"/>
            <a:ext cx="2341562" cy="16144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394" name="Picture 27" descr="C:\Users\VBelyaev\Desktop\Для презентации\Слайд 2\Испанцы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61338" y="3138488"/>
            <a:ext cx="2295525" cy="15827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395" name="Picture 28" descr="C:\Users\VBelyaev\Desktop\Для презентации\Слайд 2\Куз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91163" y="1017588"/>
            <a:ext cx="2303462" cy="158432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396" name="Picture 29" descr="C:\Users\VBelyaev\Desktop\Для презентации\Слайд 2\Франц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95925" y="3138488"/>
            <a:ext cx="2305050" cy="15890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7434932" y="7078041"/>
            <a:ext cx="3261644" cy="505084"/>
          </a:xfrm>
          <a:prstGeom prst="rect">
            <a:avLst/>
          </a:prstGeom>
          <a:gradFill>
            <a:gsLst>
              <a:gs pos="33000">
                <a:schemeClr val="bg1">
                  <a:lumMod val="87000"/>
                  <a:alpha val="82000"/>
                </a:schemeClr>
              </a:gs>
              <a:gs pos="99789">
                <a:srgbClr val="C2D1ED"/>
              </a:gs>
              <a:gs pos="99578">
                <a:srgbClr val="C2D1ED"/>
              </a:gs>
              <a:gs pos="99156">
                <a:srgbClr val="C1D1ED"/>
              </a:gs>
              <a:gs pos="98312">
                <a:srgbClr val="C0D0ED"/>
              </a:gs>
              <a:gs pos="96625">
                <a:srgbClr val="BDCEEC"/>
              </a:gs>
              <a:gs pos="92000">
                <a:srgbClr val="FCFDFE"/>
              </a:gs>
              <a:gs pos="0">
                <a:srgbClr val="B8CAEB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84" name="Прямоугольник 1"/>
          <p:cNvSpPr>
            <a:spLocks noChangeArrowheads="1"/>
          </p:cNvSpPr>
          <p:nvPr/>
        </p:nvSpPr>
        <p:spPr bwMode="auto">
          <a:xfrm>
            <a:off x="7434263" y="7078663"/>
            <a:ext cx="3259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ru-RU" sz="2400" b="1">
                <a:solidFill>
                  <a:srgbClr val="FF0000"/>
                </a:solidFill>
              </a:rPr>
              <a:t>http://inyaz.prosv.ru</a:t>
            </a:r>
            <a:endParaRPr lang="ru-RU" altLang="ru-RU" sz="2400" b="1">
              <a:solidFill>
                <a:srgbClr val="FF0000"/>
              </a:solidFill>
            </a:endParaRPr>
          </a:p>
        </p:txBody>
      </p:sp>
      <p:sp>
        <p:nvSpPr>
          <p:cNvPr id="58385" name="TextBox 6"/>
          <p:cNvSpPr txBox="1">
            <a:spLocks noChangeArrowheads="1"/>
          </p:cNvSpPr>
          <p:nvPr/>
        </p:nvSpPr>
        <p:spPr bwMode="auto">
          <a:xfrm>
            <a:off x="17463" y="2605088"/>
            <a:ext cx="25003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200" b="1">
                <a:solidFill>
                  <a:srgbClr val="0351A5"/>
                </a:solidFill>
              </a:rPr>
              <a:t>Иностранные языки</a:t>
            </a:r>
          </a:p>
        </p:txBody>
      </p:sp>
      <p:sp>
        <p:nvSpPr>
          <p:cNvPr id="58386" name="TextBox 31"/>
          <p:cNvSpPr txBox="1">
            <a:spLocks noChangeArrowheads="1"/>
          </p:cNvSpPr>
          <p:nvPr/>
        </p:nvSpPr>
        <p:spPr bwMode="auto">
          <a:xfrm>
            <a:off x="2825750" y="2601913"/>
            <a:ext cx="2428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200" b="1">
                <a:solidFill>
                  <a:srgbClr val="0351A5"/>
                </a:solidFill>
              </a:rPr>
              <a:t>УМК «Английский в фокусе»</a:t>
            </a:r>
          </a:p>
        </p:txBody>
      </p:sp>
      <p:sp>
        <p:nvSpPr>
          <p:cNvPr id="58387" name="TextBox 32"/>
          <p:cNvSpPr txBox="1">
            <a:spLocks noChangeArrowheads="1"/>
          </p:cNvSpPr>
          <p:nvPr/>
        </p:nvSpPr>
        <p:spPr bwMode="auto">
          <a:xfrm>
            <a:off x="5418138" y="2632075"/>
            <a:ext cx="25923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200" b="1">
                <a:solidFill>
                  <a:srgbClr val="0351A5"/>
                </a:solidFill>
              </a:rPr>
              <a:t>УМК «Английский язык 2-11» авторов Кузовлев В. П. и др.</a:t>
            </a:r>
          </a:p>
        </p:txBody>
      </p:sp>
      <p:sp>
        <p:nvSpPr>
          <p:cNvPr id="58388" name="TextBox 33"/>
          <p:cNvSpPr txBox="1">
            <a:spLocks noChangeArrowheads="1"/>
          </p:cNvSpPr>
          <p:nvPr/>
        </p:nvSpPr>
        <p:spPr bwMode="auto">
          <a:xfrm>
            <a:off x="7867650" y="2638425"/>
            <a:ext cx="2825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200" b="1">
                <a:solidFill>
                  <a:srgbClr val="0351A5"/>
                </a:solidFill>
              </a:rPr>
              <a:t>УМК  «Английский язык 2-11» авторов Верещагина И. Н. и др.</a:t>
            </a:r>
          </a:p>
        </p:txBody>
      </p:sp>
      <p:pic>
        <p:nvPicPr>
          <p:cNvPr id="16405" name="Picture 20" descr="C:\Users\VBelyaev\Desktop\Для презентации\express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1450" y="3138488"/>
            <a:ext cx="2287588" cy="14922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58390" name="TextBox 36"/>
          <p:cNvSpPr txBox="1">
            <a:spLocks noChangeArrowheads="1"/>
          </p:cNvSpPr>
          <p:nvPr/>
        </p:nvSpPr>
        <p:spPr bwMode="auto">
          <a:xfrm>
            <a:off x="155575" y="4740275"/>
            <a:ext cx="24987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ru-RU" sz="1200" b="1">
                <a:solidFill>
                  <a:srgbClr val="0351A5"/>
                </a:solidFill>
              </a:rPr>
              <a:t>Express Publishing </a:t>
            </a:r>
            <a:r>
              <a:rPr lang="ru-RU" altLang="ru-RU" sz="1200" b="1">
                <a:solidFill>
                  <a:srgbClr val="0351A5"/>
                </a:solidFill>
              </a:rPr>
              <a:t>в России</a:t>
            </a:r>
          </a:p>
        </p:txBody>
      </p:sp>
      <p:sp>
        <p:nvSpPr>
          <p:cNvPr id="58391" name="TextBox 37"/>
          <p:cNvSpPr txBox="1">
            <a:spLocks noChangeArrowheads="1"/>
          </p:cNvSpPr>
          <p:nvPr/>
        </p:nvSpPr>
        <p:spPr bwMode="auto">
          <a:xfrm>
            <a:off x="2825750" y="4740275"/>
            <a:ext cx="24987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200" b="1">
                <a:solidFill>
                  <a:srgbClr val="0351A5"/>
                </a:solidFill>
              </a:rPr>
              <a:t>УМК «Звездный английский»</a:t>
            </a:r>
          </a:p>
        </p:txBody>
      </p:sp>
      <p:sp>
        <p:nvSpPr>
          <p:cNvPr id="58392" name="TextBox 39"/>
          <p:cNvSpPr txBox="1">
            <a:spLocks noChangeArrowheads="1"/>
          </p:cNvSpPr>
          <p:nvPr/>
        </p:nvSpPr>
        <p:spPr bwMode="auto">
          <a:xfrm>
            <a:off x="5441950" y="4740275"/>
            <a:ext cx="25003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200" b="1">
                <a:solidFill>
                  <a:srgbClr val="0351A5"/>
                </a:solidFill>
              </a:rPr>
              <a:t>Французский язык</a:t>
            </a:r>
          </a:p>
        </p:txBody>
      </p:sp>
      <p:sp>
        <p:nvSpPr>
          <p:cNvPr id="58393" name="TextBox 40"/>
          <p:cNvSpPr txBox="1">
            <a:spLocks noChangeArrowheads="1"/>
          </p:cNvSpPr>
          <p:nvPr/>
        </p:nvSpPr>
        <p:spPr bwMode="auto">
          <a:xfrm>
            <a:off x="8064500" y="4740275"/>
            <a:ext cx="24987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200" b="1">
                <a:solidFill>
                  <a:srgbClr val="0351A5"/>
                </a:solidFill>
              </a:rPr>
              <a:t>Испанский язык</a:t>
            </a:r>
          </a:p>
        </p:txBody>
      </p:sp>
      <p:sp>
        <p:nvSpPr>
          <p:cNvPr id="58394" name="TextBox 41"/>
          <p:cNvSpPr txBox="1">
            <a:spLocks noChangeArrowheads="1"/>
          </p:cNvSpPr>
          <p:nvPr/>
        </p:nvSpPr>
        <p:spPr bwMode="auto">
          <a:xfrm>
            <a:off x="1017588" y="6651625"/>
            <a:ext cx="24987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200" b="1">
                <a:solidFill>
                  <a:srgbClr val="0351A5"/>
                </a:solidFill>
              </a:rPr>
              <a:t>Немецкий язык авт. Бим И. Л.</a:t>
            </a:r>
          </a:p>
        </p:txBody>
      </p:sp>
      <p:sp>
        <p:nvSpPr>
          <p:cNvPr id="58395" name="TextBox 42"/>
          <p:cNvSpPr txBox="1">
            <a:spLocks noChangeArrowheads="1"/>
          </p:cNvSpPr>
          <p:nvPr/>
        </p:nvSpPr>
        <p:spPr bwMode="auto">
          <a:xfrm>
            <a:off x="4186238" y="6651625"/>
            <a:ext cx="23415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200" b="1">
                <a:solidFill>
                  <a:srgbClr val="0351A5"/>
                </a:solidFill>
              </a:rPr>
              <a:t>УМК «Вундеркинды»</a:t>
            </a:r>
          </a:p>
        </p:txBody>
      </p:sp>
      <p:sp>
        <p:nvSpPr>
          <p:cNvPr id="58396" name="TextBox 43"/>
          <p:cNvSpPr txBox="1">
            <a:spLocks noChangeArrowheads="1"/>
          </p:cNvSpPr>
          <p:nvPr/>
        </p:nvSpPr>
        <p:spPr bwMode="auto">
          <a:xfrm>
            <a:off x="7426325" y="6651625"/>
            <a:ext cx="22875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200" b="1">
                <a:solidFill>
                  <a:srgbClr val="0351A5"/>
                </a:solidFill>
              </a:rPr>
              <a:t>УМК «Горизонты»</a:t>
            </a: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0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29" name="Подзаголовок 4"/>
          <p:cNvSpPr>
            <a:spLocks/>
          </p:cNvSpPr>
          <p:nvPr/>
        </p:nvSpPr>
        <p:spPr bwMode="auto">
          <a:xfrm>
            <a:off x="16315" y="0"/>
            <a:ext cx="10677085" cy="808038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FontTx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ОНЛАЙН-ПОДДЕРЖКА</a:t>
            </a:r>
            <a:endParaRPr lang="ru-RU" altLang="ru-RU" sz="400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306322" y="6955662"/>
            <a:ext cx="10075187" cy="605601"/>
          </a:xfrm>
          <a:prstGeom prst="rect">
            <a:avLst/>
          </a:prstGeom>
          <a:solidFill>
            <a:srgbClr val="DB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20" tIns="44160" rIns="88320" bIns="44160" anchor="ctr"/>
          <a:lstStyle/>
          <a:p>
            <a:pPr>
              <a:defRPr/>
            </a:pPr>
            <a:endParaRPr lang="ru-RU" sz="2300"/>
          </a:p>
        </p:txBody>
      </p:sp>
      <p:pic>
        <p:nvPicPr>
          <p:cNvPr id="40963" name="Рисунок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211" y="7036175"/>
            <a:ext cx="1009932" cy="42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860" y="367562"/>
            <a:ext cx="1169591" cy="714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85650" y="7109688"/>
            <a:ext cx="473406" cy="402567"/>
          </a:xfrm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itchFamily="34" charset="0"/>
              </a:defRPr>
            </a:lvl1pPr>
            <a:lvl2pPr marL="847483" indent="-325955" algn="l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303820" indent="-260764" algn="l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itchFamily="34" charset="0"/>
              </a:defRPr>
            </a:lvl3pPr>
            <a:lvl4pPr marL="1825348" indent="-260764" algn="l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346876" indent="-260764" algn="l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868404" indent="-26076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3389932" indent="-26076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911460" indent="-26076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4432988" indent="-26076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C667F03-A89B-41E9-BD87-BD84CE63E644}" type="slidenum">
              <a:rPr lang="ru-RU" altLang="ru-RU" sz="1600"/>
              <a:pPr algn="r"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ru-RU" altLang="ru-RU" sz="1600"/>
          </a:p>
        </p:txBody>
      </p:sp>
      <p:pic>
        <p:nvPicPr>
          <p:cNvPr id="4096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2" t="9167" r="2219" b="5273"/>
          <a:stretch>
            <a:fillRect/>
          </a:stretch>
        </p:blipFill>
        <p:spPr bwMode="auto">
          <a:xfrm>
            <a:off x="3362110" y="3859395"/>
            <a:ext cx="1667131" cy="118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Рисунок 8" descr="1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109" y="5208871"/>
            <a:ext cx="1587301" cy="111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26" r="7410" b="2057"/>
          <a:stretch>
            <a:fillRect/>
          </a:stretch>
        </p:blipFill>
        <p:spPr bwMode="auto">
          <a:xfrm>
            <a:off x="306322" y="190783"/>
            <a:ext cx="2975958" cy="724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984" b="5673"/>
          <a:stretch>
            <a:fillRect/>
          </a:stretch>
        </p:blipFill>
        <p:spPr bwMode="auto">
          <a:xfrm>
            <a:off x="3362109" y="1240958"/>
            <a:ext cx="1706117" cy="116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804" b="6323"/>
          <a:stretch>
            <a:fillRect/>
          </a:stretch>
        </p:blipFill>
        <p:spPr bwMode="auto">
          <a:xfrm>
            <a:off x="5187042" y="1239207"/>
            <a:ext cx="1668988" cy="113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Рисунок 12" descr="14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110" y="2590433"/>
            <a:ext cx="1667131" cy="111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Рисунок 13" descr="15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831" y="2590433"/>
            <a:ext cx="1587302" cy="111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Рисунок 14" descr="13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831" y="1239207"/>
            <a:ext cx="1631858" cy="119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08" t="9781" r="2193" b="7085"/>
          <a:stretch>
            <a:fillRect/>
          </a:stretch>
        </p:blipFill>
        <p:spPr bwMode="auto">
          <a:xfrm>
            <a:off x="7002692" y="3859396"/>
            <a:ext cx="1598441" cy="11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941" b="5194"/>
          <a:stretch>
            <a:fillRect/>
          </a:stretch>
        </p:blipFill>
        <p:spPr bwMode="auto">
          <a:xfrm>
            <a:off x="5187042" y="5208871"/>
            <a:ext cx="1589158" cy="110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6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91" r="1471" b="9827"/>
          <a:stretch>
            <a:fillRect/>
          </a:stretch>
        </p:blipFill>
        <p:spPr bwMode="auto">
          <a:xfrm>
            <a:off x="6989697" y="5208871"/>
            <a:ext cx="1611436" cy="111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7" name="Picture 7" descr="http://4.bp.blogspot.com/-xZMJ0RrLG1o/UPYjoSXAdqI/AAAAAAAABR8/9lg81f_9DbQ/s1600/internet+explorer+logo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028" y="2271880"/>
            <a:ext cx="3157895" cy="315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8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82" t="10907" r="13992" b="5925"/>
          <a:stretch>
            <a:fillRect/>
          </a:stretch>
        </p:blipFill>
        <p:spPr bwMode="auto">
          <a:xfrm>
            <a:off x="8840620" y="1239207"/>
            <a:ext cx="1306971" cy="119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9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188" t="15585" r="20178" b="4791"/>
          <a:stretch>
            <a:fillRect/>
          </a:stretch>
        </p:blipFill>
        <p:spPr bwMode="auto">
          <a:xfrm>
            <a:off x="8840620" y="2590433"/>
            <a:ext cx="1286550" cy="111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0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52" t="21729" r="32396" b="5417"/>
          <a:stretch>
            <a:fillRect/>
          </a:stretch>
        </p:blipFill>
        <p:spPr bwMode="auto">
          <a:xfrm>
            <a:off x="8840620" y="3859396"/>
            <a:ext cx="1338532" cy="106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1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28" t="22786" r="33722" b="5699"/>
          <a:stretch>
            <a:fillRect/>
          </a:stretch>
        </p:blipFill>
        <p:spPr bwMode="auto">
          <a:xfrm>
            <a:off x="8840620" y="5051344"/>
            <a:ext cx="1392370" cy="111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2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284" t="10628" r="18658" b="5087"/>
          <a:stretch>
            <a:fillRect/>
          </a:stretch>
        </p:blipFill>
        <p:spPr bwMode="auto">
          <a:xfrm>
            <a:off x="8840621" y="6320306"/>
            <a:ext cx="1349671" cy="111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3" name="Picture 2" descr="https://encrypted-tbn1.gstatic.com/images?q=tbn:ANd9GcSYkAeSUoJfaE54apoASMLaoFuNNyzb7Taat_STewroWvrwZhyGQ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938" y="6876900"/>
            <a:ext cx="1338532" cy="44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4" name="Picture 4" descr="https://encrypted-tbn2.gstatic.com/images?q=tbn:ANd9GcQ9lhS3iNKYzEUagWDz1ez6A1rMyWQ8ENWRxuv8Ypsg13TA-2JS5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513" y="6864647"/>
            <a:ext cx="1791516" cy="41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5" name="Picture 12" descr="http://upload.wikimedia.org/wikipedia/en/2/2b/Odnoklassniki_ru_logo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660" y="6834893"/>
            <a:ext cx="1349670" cy="44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4592964" y="376314"/>
            <a:ext cx="3812871" cy="53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2900" b="1" dirty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http://inyaz.prosv.ru</a:t>
            </a:r>
            <a:endParaRPr lang="ru-RU" sz="2900" b="1" dirty="0">
              <a:solidFill>
                <a:srgbClr val="FF0000"/>
              </a:solidFill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2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 txBox="1">
            <a:spLocks/>
          </p:cNvSpPr>
          <p:nvPr/>
        </p:nvSpPr>
        <p:spPr bwMode="auto">
          <a:xfrm>
            <a:off x="2466975" y="1243013"/>
            <a:ext cx="1828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ru-RU" sz="1600" b="1">
                <a:solidFill>
                  <a:srgbClr val="FFFFFF"/>
                </a:solidFill>
                <a:latin typeface="Trebuchet MS" pitchFamily="34" charset="0"/>
              </a:rPr>
              <a:t>http://vk.com</a:t>
            </a:r>
            <a:endParaRPr lang="ru-RU" altLang="ru-RU" sz="1600" b="1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0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8" name="Подзаголовок 4"/>
          <p:cNvSpPr>
            <a:spLocks/>
          </p:cNvSpPr>
          <p:nvPr/>
        </p:nvSpPr>
        <p:spPr bwMode="auto">
          <a:xfrm>
            <a:off x="0" y="0"/>
            <a:ext cx="10677086" cy="752701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FontTx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ЧЕРТЫ ПОКОЛЕНИЯ </a:t>
            </a:r>
            <a:r>
              <a:rPr lang="en-US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Z</a:t>
            </a:r>
            <a:endParaRPr lang="ru-RU" altLang="ru-RU" sz="400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533400" y="1086718"/>
            <a:ext cx="985386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8288" indent="-268288" algn="ctr"/>
            <a:r>
              <a:rPr lang="ru-RU" sz="2500" dirty="0">
                <a:solidFill>
                  <a:srgbClr val="C00000"/>
                </a:solidFill>
                <a:latin typeface="+mj-lt"/>
              </a:rPr>
              <a:t>Девиз поколения зетов</a:t>
            </a:r>
            <a:r>
              <a:rPr lang="ru-RU" sz="2500" dirty="0" smtClean="0">
                <a:solidFill>
                  <a:srgbClr val="C00000"/>
                </a:solidFill>
                <a:latin typeface="+mj-lt"/>
              </a:rPr>
              <a:t>:</a:t>
            </a:r>
            <a:r>
              <a:rPr lang="en-US" sz="25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2500" dirty="0" smtClean="0">
                <a:latin typeface="+mj-lt"/>
              </a:rPr>
              <a:t> </a:t>
            </a:r>
            <a:r>
              <a:rPr lang="ru-RU" sz="2500" dirty="0">
                <a:latin typeface="+mj-lt"/>
              </a:rPr>
              <a:t>«</a:t>
            </a:r>
            <a:r>
              <a:rPr lang="ru-RU" sz="2500" dirty="0" smtClean="0">
                <a:latin typeface="+mj-lt"/>
              </a:rPr>
              <a:t>Я</a:t>
            </a:r>
            <a:r>
              <a:rPr lang="en-US" sz="2500" dirty="0" smtClean="0">
                <a:latin typeface="+mj-lt"/>
              </a:rPr>
              <a:t> </a:t>
            </a:r>
            <a:r>
              <a:rPr lang="ru-RU" sz="2500" dirty="0" smtClean="0">
                <a:latin typeface="+mj-lt"/>
              </a:rPr>
              <a:t>– </a:t>
            </a:r>
            <a:r>
              <a:rPr lang="ru-RU" sz="2500" dirty="0">
                <a:latin typeface="+mj-lt"/>
              </a:rPr>
              <a:t>это я, и никакие сравнения </a:t>
            </a:r>
            <a:r>
              <a:rPr lang="ru-RU" sz="2500" dirty="0" smtClean="0">
                <a:latin typeface="+mj-lt"/>
              </a:rPr>
              <a:t>не</a:t>
            </a:r>
            <a:r>
              <a:rPr lang="en-US" sz="2500" dirty="0" smtClean="0">
                <a:latin typeface="+mj-lt"/>
              </a:rPr>
              <a:t> </a:t>
            </a:r>
            <a:r>
              <a:rPr lang="ru-RU" sz="2500" dirty="0" smtClean="0">
                <a:latin typeface="+mj-lt"/>
              </a:rPr>
              <a:t>уместны»</a:t>
            </a:r>
            <a:endParaRPr lang="ru-RU" sz="2500" dirty="0">
              <a:latin typeface="+mj-lt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62000" y="1692399"/>
            <a:ext cx="919321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>
                <a:latin typeface="+mj-lt"/>
              </a:rPr>
              <a:t> Индивидуализм 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>
                <a:latin typeface="+mj-lt"/>
              </a:rPr>
              <a:t> Инфантилизм 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>
                <a:latin typeface="+mj-lt"/>
              </a:rPr>
              <a:t> Отсутствие живого общения («цифровые аборигены») 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>
                <a:latin typeface="+mj-lt"/>
              </a:rPr>
              <a:t> </a:t>
            </a:r>
            <a:r>
              <a:rPr lang="ru-RU" sz="2800" dirty="0" smtClean="0">
                <a:latin typeface="+mj-lt"/>
              </a:rPr>
              <a:t>«</a:t>
            </a:r>
            <a:r>
              <a:rPr lang="ru-RU" sz="2800" dirty="0">
                <a:latin typeface="+mj-lt"/>
              </a:rPr>
              <a:t>Клиповое мышление» 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>
                <a:latin typeface="+mj-lt"/>
              </a:rPr>
              <a:t> </a:t>
            </a:r>
            <a:r>
              <a:rPr lang="ru-RU" sz="2800" dirty="0" smtClean="0">
                <a:latin typeface="+mj-lt"/>
              </a:rPr>
              <a:t>Отсутствие </a:t>
            </a:r>
            <a:r>
              <a:rPr lang="ru-RU" sz="2800" dirty="0">
                <a:latin typeface="+mj-lt"/>
              </a:rPr>
              <a:t>чувства коллективизма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>
                <a:latin typeface="+mj-lt"/>
              </a:rPr>
              <a:t> Ставка на собственный потенциал и свою уникальность 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>
                <a:latin typeface="+mj-lt"/>
              </a:rPr>
              <a:t> Создание своего мира (зачастую виртуального)</a:t>
            </a:r>
          </a:p>
        </p:txBody>
      </p:sp>
      <p:pic>
        <p:nvPicPr>
          <p:cNvPr id="17" name="Picture 13" descr="http://www.drchristianconte.com/wp-content/uploads/2015/10/ts_brattyte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9604" y="5175621"/>
            <a:ext cx="2274888" cy="1557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7" descr="http://g2.dcdn.lt/images/pix/kompiuteris-616460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0380" y="5175621"/>
            <a:ext cx="1676400" cy="1546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3" descr="http://digital.report/wp-content/uploads/2015/04/Igrovaya-zavisimost-Reti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0094" y="5175621"/>
            <a:ext cx="2205038" cy="152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0693400" cy="808038"/>
          </a:xfrm>
          <a:solidFill>
            <a:srgbClr val="0070C0"/>
          </a:solidFill>
        </p:spPr>
        <p:txBody>
          <a:bodyPr>
            <a:noAutofit/>
          </a:bodyPr>
          <a:lstStyle/>
          <a:p>
            <a:pPr defTabSz="1008126" eaLnBrk="1" fontAlgn="auto" hangingPunct="1">
              <a:spcAft>
                <a:spcPts val="0"/>
              </a:spcAft>
              <a:defRPr/>
            </a:pPr>
            <a:r>
              <a:rPr sz="3000" dirty="0" smtClean="0"/>
              <a:t>МЕТОДИЧЕСКИЙ ЖУРНАЛ «ПРОСВЕЩЕНИЕ. ИНОСТРАННЫЕ ЯЗЫКИ»</a:t>
            </a:r>
            <a:endParaRPr sz="3000" dirty="0"/>
          </a:p>
        </p:txBody>
      </p:sp>
      <p:pic>
        <p:nvPicPr>
          <p:cNvPr id="65539" name="Picture 13" descr="C:\Users\VBelyaev\Desktop\Для презентации\Статья Юры\i-ya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4652" y="5980113"/>
            <a:ext cx="56181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7606196" y="7165007"/>
            <a:ext cx="3079267" cy="383556"/>
          </a:xfrm>
          <a:prstGeom prst="rect">
            <a:avLst/>
          </a:prstGeom>
          <a:gradFill>
            <a:gsLst>
              <a:gs pos="33000">
                <a:schemeClr val="bg1">
                  <a:lumMod val="87000"/>
                  <a:alpha val="82000"/>
                </a:schemeClr>
              </a:gs>
              <a:gs pos="99789">
                <a:srgbClr val="C2D1ED"/>
              </a:gs>
              <a:gs pos="99578">
                <a:srgbClr val="C2D1ED"/>
              </a:gs>
              <a:gs pos="99156">
                <a:srgbClr val="C1D1ED"/>
              </a:gs>
              <a:gs pos="98312">
                <a:srgbClr val="C0D0ED"/>
              </a:gs>
              <a:gs pos="96625">
                <a:srgbClr val="BDCEEC"/>
              </a:gs>
              <a:gs pos="92000">
                <a:srgbClr val="FCFDFE"/>
              </a:gs>
              <a:gs pos="0">
                <a:srgbClr val="B8CAEB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0426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http://iyazyki.prosv.ru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504056" y="1476375"/>
            <a:ext cx="3834532" cy="4896544"/>
            <a:chOff x="522164" y="756295"/>
            <a:chExt cx="5069824" cy="604867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print"/>
            <a:srcRect l="16225" t="8511" r="44838" b="72810"/>
            <a:stretch/>
          </p:blipFill>
          <p:spPr>
            <a:xfrm>
              <a:off x="522164" y="756295"/>
              <a:ext cx="5069824" cy="13681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5" cstate="print"/>
            <a:srcRect l="16643" t="18536" r="45007" b="18522"/>
            <a:stretch/>
          </p:blipFill>
          <p:spPr>
            <a:xfrm>
              <a:off x="522164" y="2124446"/>
              <a:ext cx="5069824" cy="46805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" name="Группа 11"/>
          <p:cNvGrpSpPr/>
          <p:nvPr/>
        </p:nvGrpSpPr>
        <p:grpSpPr>
          <a:xfrm>
            <a:off x="5423150" y="1476375"/>
            <a:ext cx="3379934" cy="4320480"/>
            <a:chOff x="4991101" y="1476375"/>
            <a:chExt cx="4532062" cy="538009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6" cstate="print"/>
            <a:srcRect l="16830" t="8193" r="45062" b="73616"/>
            <a:stretch/>
          </p:blipFill>
          <p:spPr>
            <a:xfrm>
              <a:off x="4991101" y="1476375"/>
              <a:ext cx="4532062" cy="12961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7" cstate="print"/>
            <a:srcRect l="17105" t="18677" r="45072" b="20493"/>
            <a:stretch/>
          </p:blipFill>
          <p:spPr>
            <a:xfrm>
              <a:off x="4991294" y="2756746"/>
              <a:ext cx="4531869" cy="40997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693400" cy="808038"/>
          </a:xfrm>
        </p:spPr>
        <p:txBody>
          <a:bodyPr>
            <a:normAutofit fontScale="90000"/>
          </a:bodyPr>
          <a:lstStyle/>
          <a:p>
            <a:pPr defTabSz="1008126" eaLnBrk="1" fontAlgn="auto" hangingPunct="1">
              <a:spcAft>
                <a:spcPts val="0"/>
              </a:spcAft>
              <a:defRPr/>
            </a:pPr>
            <a:r>
              <a:rPr sz="3400" dirty="0" smtClean="0"/>
              <a:t>ВСЕРОССИЙСКИЙ ИНТЕРНЕТ-ЖУРНАЛ </a:t>
            </a:r>
            <a:r>
              <a:rPr lang="en-US" sz="3400" dirty="0" smtClean="0"/>
              <a:t>"</a:t>
            </a:r>
            <a:r>
              <a:rPr sz="3400" dirty="0" smtClean="0"/>
              <a:t>SPOTLIGHT ON RUSSIA</a:t>
            </a:r>
            <a:r>
              <a:rPr lang="en-US" sz="3400" dirty="0" smtClean="0"/>
              <a:t>"</a:t>
            </a:r>
            <a:endParaRPr sz="3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06740" y="7078041"/>
            <a:ext cx="4989836" cy="483222"/>
          </a:xfrm>
          <a:prstGeom prst="rect">
            <a:avLst/>
          </a:prstGeom>
          <a:gradFill>
            <a:gsLst>
              <a:gs pos="33000">
                <a:schemeClr val="bg1">
                  <a:lumMod val="87000"/>
                  <a:alpha val="82000"/>
                </a:schemeClr>
              </a:gs>
              <a:gs pos="99789">
                <a:srgbClr val="C2D1ED"/>
              </a:gs>
              <a:gs pos="99578">
                <a:srgbClr val="C2D1ED"/>
              </a:gs>
              <a:gs pos="99156">
                <a:srgbClr val="C1D1ED"/>
              </a:gs>
              <a:gs pos="98312">
                <a:srgbClr val="C0D0ED"/>
              </a:gs>
              <a:gs pos="96625">
                <a:srgbClr val="BDCEEC"/>
              </a:gs>
              <a:gs pos="92000">
                <a:srgbClr val="FCFDFE"/>
              </a:gs>
              <a:gs pos="0">
                <a:srgbClr val="B8CAEB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de-DE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http://spotlightonrussia.blogspot.ru/</a:t>
            </a:r>
            <a:endParaRPr lang="ru-RU" alt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6" name="Picture 18" descr="C:\Users\VBelyaev\Desktop\Для презентации\Spotlight in Russia_Scre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895350"/>
            <a:ext cx="1036637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ChangeArrowheads="1"/>
          </p:cNvSpPr>
          <p:nvPr/>
        </p:nvSpPr>
        <p:spPr bwMode="auto">
          <a:xfrm>
            <a:off x="862013" y="1962150"/>
            <a:ext cx="8891587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8" tIns="45704" rIns="91408" bIns="45704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ru-RU" altLang="ru-RU" sz="4000" b="1" dirty="0" smtClean="0">
                <a:solidFill>
                  <a:srgbClr val="FF0000"/>
                </a:solidFill>
              </a:rPr>
              <a:t>Методист</a:t>
            </a:r>
            <a:endParaRPr lang="ru-RU" altLang="ru-RU" sz="40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r>
              <a:rPr lang="ru-RU" altLang="ru-RU" sz="4000" b="1" dirty="0" smtClean="0">
                <a:solidFill>
                  <a:srgbClr val="0351A5"/>
                </a:solidFill>
              </a:rPr>
              <a:t>Виданова Ольга Сергеевна</a:t>
            </a:r>
            <a:endParaRPr lang="ru-RU" altLang="ru-RU" sz="4000" b="1" dirty="0">
              <a:solidFill>
                <a:srgbClr val="0351A5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ru-RU" sz="4000" b="1" u="sng" dirty="0" smtClean="0">
                <a:solidFill>
                  <a:srgbClr val="0351A5"/>
                </a:solidFill>
              </a:rPr>
              <a:t>OVidanova@prosv.ru</a:t>
            </a:r>
            <a:endParaRPr lang="en-US" altLang="ru-RU" sz="4000" b="1" u="sng" dirty="0">
              <a:solidFill>
                <a:srgbClr val="0351A5"/>
              </a:solidFill>
            </a:endParaRPr>
          </a:p>
        </p:txBody>
      </p:sp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8947150" y="57150"/>
            <a:ext cx="1692275" cy="792163"/>
            <a:chOff x="-32858" y="523447"/>
            <a:chExt cx="2067190" cy="981504"/>
          </a:xfrm>
        </p:grpSpPr>
        <p:pic>
          <p:nvPicPr>
            <p:cNvPr id="68614" name="Рисунок 15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2858" y="1387941"/>
              <a:ext cx="2067190" cy="117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5" name="Рисунок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9075" y="523447"/>
              <a:ext cx="1792288" cy="8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Прямоугольник 9"/>
          <p:cNvSpPr/>
          <p:nvPr/>
        </p:nvSpPr>
        <p:spPr>
          <a:xfrm>
            <a:off x="330200" y="922338"/>
            <a:ext cx="10082213" cy="1052512"/>
          </a:xfrm>
          <a:prstGeom prst="rect">
            <a:avLst/>
          </a:prstGeom>
        </p:spPr>
        <p:txBody>
          <a:bodyPr lIns="100799" tIns="50400" rIns="100799" bIns="50400">
            <a:spAutoFit/>
          </a:bodyPr>
          <a:lstStyle/>
          <a:p>
            <a:pPr algn="ctr" eaLnBrk="1" hangingPunct="1">
              <a:defRPr/>
            </a:pPr>
            <a:r>
              <a:rPr lang="ru-RU" sz="3087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 Black Condensed"/>
              </a:rPr>
              <a:t>АО «Издательство «Просвещение»</a:t>
            </a:r>
            <a:br>
              <a:rPr lang="ru-RU" sz="3087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 Black Condensed"/>
              </a:rPr>
            </a:br>
            <a:r>
              <a:rPr lang="ru-RU" sz="3087" b="1" dirty="0">
                <a:solidFill>
                  <a:srgbClr val="0351A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 Black Condensed"/>
              </a:rPr>
              <a:t>Центр лингвистического образования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66700" y="5471467"/>
            <a:ext cx="10082213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9" tIns="50400" rIns="100799" bIns="50400" anchor="ctr"/>
          <a:lstStyle/>
          <a:p>
            <a:pPr algn="ctr" eaLnBrk="1" hangingPunct="1">
              <a:lnSpc>
                <a:spcPct val="90000"/>
              </a:lnSpc>
              <a:buClr>
                <a:srgbClr val="FFFFFF"/>
              </a:buClr>
              <a:defRPr/>
            </a:pPr>
            <a:r>
              <a:rPr lang="ru-RU" sz="5000" b="1" dirty="0" smtClean="0">
                <a:solidFill>
                  <a:srgbClr val="FF0000"/>
                </a:solidFill>
                <a:latin typeface="+mj-lt"/>
              </a:rPr>
              <a:t>МЫ РАБОТАЕМ ДЛЯ ВАС!</a:t>
            </a:r>
            <a:endParaRPr lang="en-US" sz="50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http://inopen.in/wp-content/uploads/2013/12/feature_images/features-21st-century-skill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0838" y="2090738"/>
            <a:ext cx="4616450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одзаголовок 4"/>
          <p:cNvSpPr>
            <a:spLocks/>
          </p:cNvSpPr>
          <p:nvPr/>
        </p:nvSpPr>
        <p:spPr bwMode="auto">
          <a:xfrm>
            <a:off x="2538413" y="1560513"/>
            <a:ext cx="5329237" cy="4921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FontTx/>
              <a:buNone/>
              <a:defRPr/>
            </a:pPr>
            <a:r>
              <a:rPr lang="ru-RU" altLang="ru-RU" sz="2600" b="1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rPr>
              <a:t>Компетенции 21 века (</a:t>
            </a:r>
            <a:r>
              <a:rPr lang="ru-RU" altLang="ru-RU" sz="2600" b="1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rPr>
              <a:t>4 К)</a:t>
            </a:r>
          </a:p>
        </p:txBody>
      </p:sp>
      <p:pic>
        <p:nvPicPr>
          <p:cNvPr id="38918" name="Рисунок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3013075"/>
            <a:ext cx="2160588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Рисунок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63" y="5434013"/>
            <a:ext cx="2160587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Рисунок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4813" y="2916238"/>
            <a:ext cx="21590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Рисунок 1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4813" y="5360988"/>
            <a:ext cx="21590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Заголовок 1"/>
          <p:cNvSpPr txBox="1">
            <a:spLocks/>
          </p:cNvSpPr>
          <p:nvPr/>
        </p:nvSpPr>
        <p:spPr bwMode="auto">
          <a:xfrm>
            <a:off x="233363" y="2598738"/>
            <a:ext cx="3140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1042988" eaLnBrk="1" hangingPunct="1"/>
            <a:r>
              <a:rPr lang="ru-RU" sz="1900" b="1" i="1">
                <a:solidFill>
                  <a:srgbClr val="FF0000"/>
                </a:solidFill>
                <a:latin typeface="Trebuchet MS" pitchFamily="34" charset="0"/>
              </a:rPr>
              <a:t>Критическое мышление</a:t>
            </a:r>
          </a:p>
        </p:txBody>
      </p:sp>
      <p:sp>
        <p:nvSpPr>
          <p:cNvPr id="38923" name="Заголовок 1"/>
          <p:cNvSpPr txBox="1">
            <a:spLocks/>
          </p:cNvSpPr>
          <p:nvPr/>
        </p:nvSpPr>
        <p:spPr bwMode="auto">
          <a:xfrm>
            <a:off x="233363" y="4975225"/>
            <a:ext cx="3140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1042988" eaLnBrk="1" hangingPunct="1"/>
            <a:r>
              <a:rPr lang="ru-RU" sz="1900" b="1" i="1" dirty="0" err="1">
                <a:solidFill>
                  <a:srgbClr val="FF0000"/>
                </a:solidFill>
                <a:latin typeface="Trebuchet MS" pitchFamily="34" charset="0"/>
              </a:rPr>
              <a:t>Коммуникативность</a:t>
            </a:r>
            <a:endParaRPr lang="ru-RU" sz="1900" b="1" i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38924" name="Заголовок 1"/>
          <p:cNvSpPr txBox="1">
            <a:spLocks/>
          </p:cNvSpPr>
          <p:nvPr/>
        </p:nvSpPr>
        <p:spPr bwMode="auto">
          <a:xfrm>
            <a:off x="6931025" y="2413000"/>
            <a:ext cx="34559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1042988" eaLnBrk="1" hangingPunct="1"/>
            <a:r>
              <a:rPr lang="ru-RU" sz="1900" b="1" i="1">
                <a:solidFill>
                  <a:srgbClr val="FF0000"/>
                </a:solidFill>
                <a:latin typeface="Trebuchet MS" pitchFamily="34" charset="0"/>
              </a:rPr>
              <a:t>Кооперирование (сотрудничество)</a:t>
            </a:r>
          </a:p>
        </p:txBody>
      </p:sp>
      <p:sp>
        <p:nvSpPr>
          <p:cNvPr id="38925" name="Заголовок 1"/>
          <p:cNvSpPr txBox="1">
            <a:spLocks/>
          </p:cNvSpPr>
          <p:nvPr/>
        </p:nvSpPr>
        <p:spPr bwMode="auto">
          <a:xfrm>
            <a:off x="7319963" y="4975225"/>
            <a:ext cx="20589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1042988" eaLnBrk="1" hangingPunct="1"/>
            <a:r>
              <a:rPr lang="ru-RU" sz="1900" b="1" i="1">
                <a:solidFill>
                  <a:srgbClr val="FF0000"/>
                </a:solidFill>
                <a:latin typeface="Trebuchet MS" pitchFamily="34" charset="0"/>
              </a:rPr>
              <a:t>Креативность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0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4" name="Подзаголовок 4"/>
          <p:cNvSpPr>
            <a:spLocks/>
          </p:cNvSpPr>
          <p:nvPr/>
        </p:nvSpPr>
        <p:spPr bwMode="auto">
          <a:xfrm>
            <a:off x="49044" y="12701"/>
            <a:ext cx="10677085" cy="7953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FontTx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ПОТРЕБНОСТИ УЧАЩИХСЯ</a:t>
            </a:r>
            <a:endParaRPr lang="ru-RU" altLang="ru-RU" sz="400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4" name="Подзаголовок 4"/>
          <p:cNvSpPr>
            <a:spLocks/>
          </p:cNvSpPr>
          <p:nvPr/>
        </p:nvSpPr>
        <p:spPr bwMode="auto">
          <a:xfrm>
            <a:off x="16314" y="51554"/>
            <a:ext cx="10660771" cy="7953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FontTx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ЗАПРОСЫ СО СТОРОНЫ СЕМЬИ И ГОСУДАРСТВА</a:t>
            </a:r>
            <a:endParaRPr lang="ru-RU" altLang="ru-RU" sz="400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098229" y="1620391"/>
          <a:ext cx="8640959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96" y="1890440"/>
            <a:ext cx="2405589" cy="200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5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5187" y="1884214"/>
            <a:ext cx="2409625" cy="2018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6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8921" y="1890440"/>
            <a:ext cx="2404243" cy="200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5"/>
          <p:cNvSpPr>
            <a:spLocks/>
          </p:cNvSpPr>
          <p:nvPr/>
        </p:nvSpPr>
        <p:spPr bwMode="auto">
          <a:xfrm>
            <a:off x="954212" y="3917776"/>
            <a:ext cx="2054225" cy="94297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 anchor="ctr"/>
          <a:lstStyle>
            <a:lvl1pPr marL="39688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000099"/>
                </a:solidFill>
                <a:latin typeface="Trebuchet MS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Trebuchet MS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000099"/>
                </a:solidFill>
                <a:latin typeface="Trebuchet MS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Trebuchet MS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ヒラギノ角ゴ ProN W3" charset="0"/>
                <a:cs typeface="Times New Roman" panose="02020603050405020304" pitchFamily="18" charset="0"/>
                <a:sym typeface="Comic Sans MS Bold" charset="0"/>
              </a:rPr>
              <a:t>Happy Hearts Starter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ヒラギノ角ゴ ProN W3" charset="0"/>
                <a:cs typeface="Times New Roman" panose="02020603050405020304" pitchFamily="18" charset="0"/>
                <a:sym typeface="Comic Sans MS Bold" charset="0"/>
              </a:rPr>
              <a:t>(для </a:t>
            </a:r>
            <a:r>
              <a:rPr lang="en-US" altLang="ru-RU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ヒラギノ角ゴ ProN W3" charset="0"/>
                <a:cs typeface="Times New Roman" panose="02020603050405020304" pitchFamily="18" charset="0"/>
                <a:sym typeface="Comic Sans MS Bold" charset="0"/>
              </a:rPr>
              <a:t>детей</a:t>
            </a:r>
            <a:r>
              <a:rPr lang="en-US" alt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ヒラギノ角ゴ ProN W3" charset="0"/>
                <a:cs typeface="Times New Roman" panose="02020603050405020304" pitchFamily="18" charset="0"/>
                <a:sym typeface="Comic Sans MS Bold" charset="0"/>
              </a:rPr>
              <a:t> 3-4 </a:t>
            </a:r>
            <a:r>
              <a:rPr lang="en-US" altLang="ru-RU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ヒラギノ角ゴ ProN W3" charset="0"/>
                <a:cs typeface="Times New Roman" panose="02020603050405020304" pitchFamily="18" charset="0"/>
                <a:sym typeface="Comic Sans MS Bold" charset="0"/>
              </a:rPr>
              <a:t>лет</a:t>
            </a:r>
            <a:r>
              <a:rPr lang="en-US" alt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ヒラギノ角ゴ ProN W3" charset="0"/>
                <a:cs typeface="Times New Roman" panose="02020603050405020304" pitchFamily="18" charset="0"/>
                <a:sym typeface="Comic Sans MS Bold" charset="0"/>
              </a:rPr>
              <a:t>)</a:t>
            </a:r>
          </a:p>
        </p:txBody>
      </p:sp>
      <p:sp>
        <p:nvSpPr>
          <p:cNvPr id="16" name="Rectangle 6"/>
          <p:cNvSpPr>
            <a:spLocks/>
          </p:cNvSpPr>
          <p:nvPr/>
        </p:nvSpPr>
        <p:spPr bwMode="auto">
          <a:xfrm>
            <a:off x="3704828" y="3900438"/>
            <a:ext cx="2794000" cy="812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 anchor="ctr"/>
          <a:lstStyle>
            <a:lvl1pPr marL="39688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000099"/>
                </a:solidFill>
                <a:latin typeface="Trebuchet MS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Trebuchet MS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000099"/>
                </a:solidFill>
                <a:latin typeface="Trebuchet MS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Trebuchet MS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b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ヒラギノ角ゴ ProN W3" charset="0"/>
                <a:cs typeface="Times New Roman" panose="02020603050405020304" pitchFamily="18" charset="0"/>
                <a:sym typeface="Comic Sans MS Bold" charset="0"/>
              </a:rPr>
              <a:t>Happy Hearts 1 </a:t>
            </a:r>
            <a:endParaRPr lang="ru-RU" altLang="ru-RU" b="1" dirty="0" smtClean="0">
              <a:solidFill>
                <a:srgbClr val="0099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ヒラギノ角ゴ ProN W3" charset="0"/>
              <a:cs typeface="Times New Roman" panose="02020603050405020304" pitchFamily="18" charset="0"/>
              <a:sym typeface="Comic Sans MS Bold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b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ヒラギノ角ゴ ProN W3" charset="0"/>
                <a:cs typeface="Times New Roman" panose="02020603050405020304" pitchFamily="18" charset="0"/>
                <a:sym typeface="Comic Sans MS Bold" charset="0"/>
              </a:rPr>
              <a:t>(для </a:t>
            </a:r>
            <a:r>
              <a:rPr lang="en-US" altLang="ru-RU" b="1" dirty="0" err="1" smtClean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ヒラギノ角ゴ ProN W3" charset="0"/>
                <a:cs typeface="Times New Roman" panose="02020603050405020304" pitchFamily="18" charset="0"/>
                <a:sym typeface="Comic Sans MS Bold" charset="0"/>
              </a:rPr>
              <a:t>детей</a:t>
            </a:r>
            <a:r>
              <a:rPr lang="en-US" altLang="ru-RU" b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ヒラギノ角ゴ ProN W3" charset="0"/>
                <a:cs typeface="Times New Roman" panose="02020603050405020304" pitchFamily="18" charset="0"/>
                <a:sym typeface="Comic Sans MS Bold" charset="0"/>
              </a:rPr>
              <a:t> 4-5 </a:t>
            </a:r>
            <a:r>
              <a:rPr lang="en-US" altLang="ru-RU" b="1" dirty="0" err="1" smtClean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ヒラギノ角ゴ ProN W3" charset="0"/>
                <a:cs typeface="Times New Roman" panose="02020603050405020304" pitchFamily="18" charset="0"/>
                <a:sym typeface="Comic Sans MS Bold" charset="0"/>
              </a:rPr>
              <a:t>лет</a:t>
            </a:r>
            <a:r>
              <a:rPr lang="en-US" altLang="ru-RU" b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ヒラギノ角ゴ ProN W3" charset="0"/>
                <a:cs typeface="Times New Roman" panose="02020603050405020304" pitchFamily="18" charset="0"/>
                <a:sym typeface="Comic Sans MS Bold" charset="0"/>
              </a:rPr>
              <a:t>)</a:t>
            </a: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6927974" y="3990801"/>
            <a:ext cx="2921000" cy="812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 anchor="ctr"/>
          <a:lstStyle>
            <a:lvl1pPr marL="39688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000099"/>
                </a:solidFill>
                <a:latin typeface="Trebuchet MS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Trebuchet MS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000099"/>
                </a:solidFill>
                <a:latin typeface="Trebuchet MS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Trebuchet MS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ヒラギノ角ゴ ProN W3" charset="0"/>
                <a:cs typeface="Times New Roman" panose="02020603050405020304" pitchFamily="18" charset="0"/>
                <a:sym typeface="Comic Sans MS Bold" charset="0"/>
              </a:rPr>
              <a:t>Happy Hearts 2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ヒラギノ角ゴ ProN W3" charset="0"/>
                <a:cs typeface="Times New Roman" panose="02020603050405020304" pitchFamily="18" charset="0"/>
                <a:sym typeface="Comic Sans MS Bold" charset="0"/>
              </a:rPr>
              <a:t>(для </a:t>
            </a:r>
            <a:r>
              <a:rPr lang="en-US" altLang="ru-RU" b="1" dirty="0" err="1" smtClea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ヒラギノ角ゴ ProN W3" charset="0"/>
                <a:cs typeface="Times New Roman" panose="02020603050405020304" pitchFamily="18" charset="0"/>
                <a:sym typeface="Comic Sans MS Bold" charset="0"/>
              </a:rPr>
              <a:t>детей</a:t>
            </a:r>
            <a:r>
              <a:rPr lang="en-US" alt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ヒラギノ角ゴ ProN W3" charset="0"/>
                <a:cs typeface="Times New Roman" panose="02020603050405020304" pitchFamily="18" charset="0"/>
                <a:sym typeface="Comic Sans MS Bold" charset="0"/>
              </a:rPr>
              <a:t> 5-6 </a:t>
            </a:r>
            <a:r>
              <a:rPr lang="en-US" altLang="ru-RU" b="1" dirty="0" err="1" smtClea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ヒラギノ角ゴ ProN W3" charset="0"/>
                <a:cs typeface="Times New Roman" panose="02020603050405020304" pitchFamily="18" charset="0"/>
                <a:sym typeface="Comic Sans MS Bold" charset="0"/>
              </a:rPr>
              <a:t>лет</a:t>
            </a:r>
            <a:r>
              <a:rPr lang="en-US" alt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ヒラギノ角ゴ ProN W3" charset="0"/>
                <a:cs typeface="Times New Roman" panose="02020603050405020304" pitchFamily="18" charset="0"/>
                <a:sym typeface="Comic Sans MS Bold" charset="0"/>
              </a:rPr>
              <a:t>)</a:t>
            </a:r>
          </a:p>
        </p:txBody>
      </p:sp>
      <p:pic>
        <p:nvPicPr>
          <p:cNvPr id="35842" name="Picture 2" descr="http://catalog.prosv.ru/images/big/78b4fd23-0e16-11e3-983e-0050569c0d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62538" y="4788743"/>
            <a:ext cx="1528578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7"/>
          <p:cNvSpPr>
            <a:spLocks/>
          </p:cNvSpPr>
          <p:nvPr/>
        </p:nvSpPr>
        <p:spPr bwMode="auto">
          <a:xfrm>
            <a:off x="3217788" y="5704135"/>
            <a:ext cx="4505176" cy="812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 anchor="ctr"/>
          <a:lstStyle>
            <a:lvl1pPr marL="39688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000099"/>
                </a:solidFill>
                <a:latin typeface="Trebuchet MS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Trebuchet MS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000099"/>
                </a:solidFill>
                <a:latin typeface="Trebuchet MS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Trebuchet MS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ヒラギノ角ゴ ProN W3" charset="0"/>
                <a:cs typeface="Times New Roman" panose="02020603050405020304" pitchFamily="18" charset="0"/>
                <a:sym typeface="Comic Sans MS Bold" charset="0"/>
              </a:rPr>
              <a:t>Советы по организации занятий с дошкольниками</a:t>
            </a:r>
            <a:endParaRPr lang="en-US" altLang="ru-RU" b="1" dirty="0" smtClean="0">
              <a:solidFill>
                <a:srgbClr val="33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ヒラギノ角ゴ ProN W3" charset="0"/>
              <a:cs typeface="Times New Roman" panose="02020603050405020304" pitchFamily="18" charset="0"/>
              <a:sym typeface="Comic Sans MS Bold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6314" y="0"/>
            <a:ext cx="10677086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4" name="Подзаголовок 4"/>
          <p:cNvSpPr>
            <a:spLocks/>
          </p:cNvSpPr>
          <p:nvPr/>
        </p:nvSpPr>
        <p:spPr bwMode="auto">
          <a:xfrm>
            <a:off x="1176486" y="22048"/>
            <a:ext cx="7947025" cy="7953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FontTx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ОБУЧЕНИЕ В ДОО</a:t>
            </a:r>
            <a:endParaRPr lang="ru-RU" altLang="ru-RU" sz="400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522164" y="1133465"/>
            <a:ext cx="6984776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500" dirty="0" smtClean="0">
                <a:latin typeface="+mj-lt"/>
              </a:rPr>
              <a:t> Как? Что использовать?</a:t>
            </a:r>
            <a:endParaRPr lang="en-US" sz="35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://cs623316.vk.me/v623316914/2dd75/7g_XsGWDiX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411" y="2052439"/>
            <a:ext cx="3287478" cy="4437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1989" name="Прямоугольник 11"/>
          <p:cNvSpPr>
            <a:spLocks noChangeArrowheads="1"/>
          </p:cNvSpPr>
          <p:nvPr/>
        </p:nvSpPr>
        <p:spPr bwMode="auto">
          <a:xfrm>
            <a:off x="4050556" y="3732213"/>
            <a:ext cx="56340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ts val="1200"/>
              </a:spcBef>
              <a:buClr>
                <a:srgbClr val="FF0000"/>
              </a:buClr>
            </a:pPr>
            <a:r>
              <a:rPr lang="ru-RU" sz="2400" dirty="0">
                <a:solidFill>
                  <a:srgbClr val="002060"/>
                </a:solidFill>
                <a:latin typeface="Trebuchet MS" pitchFamily="34" charset="0"/>
              </a:rPr>
              <a:t>Знакомство с английским </a:t>
            </a:r>
            <a:r>
              <a:rPr lang="ru-RU" sz="2400" dirty="0" smtClean="0">
                <a:solidFill>
                  <a:srgbClr val="002060"/>
                </a:solidFill>
                <a:latin typeface="Trebuchet MS" pitchFamily="34" charset="0"/>
              </a:rPr>
              <a:t>языком</a:t>
            </a:r>
            <a:r>
              <a:rPr lang="en-US" sz="2400" dirty="0" smtClean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rebuchet MS" pitchFamily="34" charset="0"/>
              </a:rPr>
              <a:t>через </a:t>
            </a:r>
            <a:r>
              <a:rPr lang="ru-RU" sz="2400" dirty="0">
                <a:solidFill>
                  <a:srgbClr val="002060"/>
                </a:solidFill>
                <a:latin typeface="Trebuchet MS" pitchFamily="34" charset="0"/>
              </a:rPr>
              <a:t>сказки, тексты о родной стране и о зарубежных странах</a:t>
            </a:r>
          </a:p>
        </p:txBody>
      </p:sp>
      <p:sp>
        <p:nvSpPr>
          <p:cNvPr id="43014" name="TextBox 8"/>
          <p:cNvSpPr txBox="1">
            <a:spLocks noChangeArrowheads="1"/>
          </p:cNvSpPr>
          <p:nvPr/>
        </p:nvSpPr>
        <p:spPr bwMode="auto">
          <a:xfrm>
            <a:off x="847725" y="1260351"/>
            <a:ext cx="9107488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 eaLnBrk="1" hangingPunct="1">
              <a:defRPr/>
            </a:pPr>
            <a:r>
              <a:rPr lang="ru-RU" altLang="ru-RU" sz="2900" b="1" dirty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Развивающий курс по английскому языку  для детей </a:t>
            </a:r>
            <a:r>
              <a:rPr lang="en-US" altLang="ru-RU" sz="2900" b="1" dirty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5</a:t>
            </a:r>
            <a:r>
              <a:rPr lang="ru-RU" altLang="ru-RU" sz="2900" b="1" dirty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-6 лет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7633" y="-12701"/>
            <a:ext cx="10675767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4" name="Подзаголовок 4"/>
          <p:cNvSpPr>
            <a:spLocks/>
          </p:cNvSpPr>
          <p:nvPr/>
        </p:nvSpPr>
        <p:spPr bwMode="auto">
          <a:xfrm>
            <a:off x="1372529" y="0"/>
            <a:ext cx="7947025" cy="7953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ОБУЧЕНИЕ В ДОО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atalog.prosv.ru/images/big/2f05de51-9f61-11dd-ba56-0019b9f502d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8715" y="2229096"/>
            <a:ext cx="2320514" cy="3296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://catalog.prosv.ru/images/big/98732234-0a6e-11db-a57b-00304874af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180" y="2262034"/>
            <a:ext cx="2334214" cy="3191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450156" y="1620391"/>
            <a:ext cx="3418162" cy="52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376092"/>
                </a:solidFill>
                <a:latin typeface="Trebuchet MS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376092"/>
                </a:solidFill>
                <a:latin typeface="Trebuchet MS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376092"/>
                </a:solidFill>
                <a:latin typeface="Trebuchet MS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376092"/>
                </a:solidFill>
                <a:latin typeface="Trebuchet MS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700" b="1" i="1" dirty="0" smtClean="0">
                <a:solidFill>
                  <a:srgbClr val="FF0000"/>
                </a:solidFill>
                <a:cs typeface="Times New Roman" pitchFamily="18" charset="0"/>
              </a:rPr>
              <a:t>Базовый уровень</a:t>
            </a:r>
            <a:endParaRPr lang="ru-RU" altLang="ru-RU" sz="27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6249018" y="1620391"/>
            <a:ext cx="3994226" cy="52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376092"/>
                </a:solidFill>
                <a:latin typeface="Trebuchet MS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376092"/>
                </a:solidFill>
                <a:latin typeface="Trebuchet MS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376092"/>
                </a:solidFill>
                <a:latin typeface="Trebuchet MS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376092"/>
                </a:solidFill>
                <a:latin typeface="Trebuchet MS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700" b="1" i="1" dirty="0" smtClean="0">
                <a:solidFill>
                  <a:srgbClr val="FF0000"/>
                </a:solidFill>
                <a:cs typeface="Times New Roman" pitchFamily="18" charset="0"/>
              </a:rPr>
              <a:t>Углубленный уровень</a:t>
            </a:r>
            <a:endParaRPr lang="ru-RU" altLang="ru-RU" sz="27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30476" y="2484487"/>
            <a:ext cx="404983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itchFamily="18" charset="0"/>
              </a:rPr>
              <a:t>Полный УМК: рабочая тетрадь, книга для учителя</a:t>
            </a:r>
            <a:endParaRPr lang="en-US" altLang="ru-RU" sz="2400" dirty="0" smtClean="0">
              <a:solidFill>
                <a:srgbClr val="002060"/>
              </a:solidFill>
              <a:latin typeface="Trebuchet MS" panose="020B0603020202020204" pitchFamily="34" charset="0"/>
              <a:cs typeface="Times New Roman" pitchFamily="18" charset="0"/>
            </a:endParaRPr>
          </a:p>
          <a:p>
            <a:pPr marL="342900" indent="-342900"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Аудиокурс</a:t>
            </a:r>
            <a:r>
              <a:rPr lang="ru-RU" sz="2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(на сайте)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7633" y="-12701"/>
            <a:ext cx="10675767" cy="808038"/>
          </a:xfrm>
          <a:prstGeom prst="rect">
            <a:avLst/>
          </a:prstGeom>
          <a:solidFill>
            <a:srgbClr val="0070C0"/>
          </a:solidFill>
          <a:ln w="50800" cmpd="sng">
            <a:solidFill>
              <a:srgbClr val="FFFFFF"/>
            </a:solidFill>
          </a:ln>
        </p:spPr>
        <p:txBody>
          <a:bodyPr/>
          <a:lstStyle>
            <a:lvl1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2pPr>
            <a:lvl3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3pPr>
            <a:lvl4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4pPr>
            <a:lvl5pPr algn="ctr" defTabSz="10080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5pPr>
            <a:lvl6pPr marL="4572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6pPr>
            <a:lvl7pPr marL="9144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7pPr>
            <a:lvl8pPr marL="13716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8pPr>
            <a:lvl9pPr marL="1828800" algn="ctr" defTabSz="10080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rebuchet MS" panose="020B0603020202020204" pitchFamily="34" charset="0"/>
              </a:defRPr>
            </a:lvl9pPr>
          </a:lstStyle>
          <a:p>
            <a:pPr defTabSz="1008126"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21" name="Подзаголовок 4"/>
          <p:cNvSpPr>
            <a:spLocks/>
          </p:cNvSpPr>
          <p:nvPr/>
        </p:nvSpPr>
        <p:spPr bwMode="auto">
          <a:xfrm>
            <a:off x="1372529" y="0"/>
            <a:ext cx="7947025" cy="7953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62"/>
              </a:spcBef>
              <a:buClr>
                <a:schemeClr val="accent2"/>
              </a:buClr>
              <a:buSzPct val="85000"/>
              <a:buNone/>
              <a:defRPr/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ОБУЧЕНИЕ В </a:t>
            </a:r>
            <a:r>
              <a:rPr lang="en-US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1-</a:t>
            </a:r>
            <a:r>
              <a:rPr lang="ru-RU" altLang="ru-RU" sz="4000" dirty="0" err="1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х</a:t>
            </a: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 КЛАССАХ</a:t>
            </a:r>
          </a:p>
        </p:txBody>
      </p:sp>
    </p:spTree>
    <p:extLst>
      <p:ext uri="{BB962C8B-B14F-4D97-AF65-F5344CB8AC3E}">
        <p14:creationId xmlns="" xmlns:p14="http://schemas.microsoft.com/office/powerpoint/2010/main" val="218377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12736</TotalTime>
  <Words>1706</Words>
  <Application>Microsoft Office PowerPoint</Application>
  <PresentationFormat>Произвольный</PresentationFormat>
  <Paragraphs>263</Paragraphs>
  <Slides>42</Slides>
  <Notes>18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МЕТОДИЧЕСКИЙ ЖУРНАЛ «ПРОСВЕЩЕНИЕ. ИНОСТРАННЫЕ ЯЗЫКИ»</vt:lpstr>
      <vt:lpstr>ВСЕРОССИЙСКИЙ ИНТЕРНЕТ-ЖУРНАЛ "SPOTLIGHT ON RUSSIA"</vt:lpstr>
      <vt:lpstr>Слайд 42</vt:lpstr>
    </vt:vector>
  </TitlesOfParts>
  <Company>granit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artanova</dc:creator>
  <cp:lastModifiedBy>Admin</cp:lastModifiedBy>
  <cp:revision>455</cp:revision>
  <dcterms:created xsi:type="dcterms:W3CDTF">2013-10-29T10:48:12Z</dcterms:created>
  <dcterms:modified xsi:type="dcterms:W3CDTF">2017-10-10T19:11:46Z</dcterms:modified>
</cp:coreProperties>
</file>