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9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1298062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DB70-11C8-468F-9EF2-941B8DF14EC8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CED3-3300-4B25-A9A0-4E284DDD3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26876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Итоговая </a:t>
            </a:r>
            <a:r>
              <a:rPr lang="ru-RU" sz="4400" dirty="0" smtClean="0"/>
              <a:t>аттестация </a:t>
            </a:r>
            <a:r>
              <a:rPr lang="ru-RU" sz="4400" dirty="0" smtClean="0"/>
              <a:t>по истории в призме актуальных задач образования</a:t>
            </a:r>
            <a:endParaRPr lang="ru-RU" sz="4400" dirty="0"/>
          </a:p>
          <a:p>
            <a:pPr algn="ctr"/>
            <a:endParaRPr lang="ru-RU" sz="4400" dirty="0" smtClean="0"/>
          </a:p>
          <a:p>
            <a:pPr algn="ctr"/>
            <a:r>
              <a:rPr lang="ru-RU" sz="3200" dirty="0" smtClean="0"/>
              <a:t>И.А. Артасов</a:t>
            </a:r>
          </a:p>
          <a:p>
            <a:pPr algn="ctr"/>
            <a:r>
              <a:rPr lang="ru-RU" sz="3200" dirty="0" smtClean="0"/>
              <a:t>12</a:t>
            </a:r>
            <a:r>
              <a:rPr lang="ru-RU" sz="3200" dirty="0" smtClean="0"/>
              <a:t>.10.2017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Важнейшие направления работы разработчиков КИМ ЕГЭ по истории: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 усиление дифференцирующей функции КИМ;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 достижение абсолютного равенства вариантов ЕГЭ по уровню сложности;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 исключение в содержании работы случайных факторов, способных повлиять на результаты выпускников.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-8176"/>
            <a:ext cx="86409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Экзаменационная работа в настоящее время составлена с учетом постепенного перехода на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государственный образовательный стандарт среднего общего образования (ФГОС)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частности, в работе реализована проверка таких требований, содержащихся во ФГОС, как: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владение комплексом знаний об истории России и человечества в целом, представлениями об общем и особенном в мировом историческом процессе;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владение системными историческими знаниями, понимание места и роли России в мировой истории;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владение приемами работы с различными историческими источниками, умениями самостоятельно анализировать документальную базу по исторической тематике;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умений оценивать различные исторические версии;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владение языковыми средствами - умение ясно, логично и точно излагать свою точку зрения, использовать адекватные языковые средства.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5456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60648"/>
            <a:ext cx="849694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Экзаменационная работа приведена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соответствие со структурой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Историко-культурного стандарта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каждая часть которого состоит из разделов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культурное пространство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понятия и термины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персоналии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события/даты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перечисления основных событий (явлений, процессов). Для достижения этих целей из работы были исключены все задания с выбором одного ответа. Новая структура работы представляет собой блоки заданий, каждый из которых нацелен на проверку определённых требований историко-культурного стандарта (знание хронологии, знание терминов и понятий, знание персоналий, работа с источниками и т.д.).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54565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322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Документы ЕГЭ (размещены на сайте ФИПИ):</a:t>
            </a:r>
          </a:p>
          <a:p>
            <a:r>
              <a:rPr lang="ru-RU" sz="2800" dirty="0" smtClean="0"/>
              <a:t>Кодификатор;</a:t>
            </a:r>
          </a:p>
          <a:p>
            <a:r>
              <a:rPr lang="ru-RU" sz="2800" dirty="0" smtClean="0"/>
              <a:t>Спецификация;</a:t>
            </a:r>
          </a:p>
          <a:p>
            <a:r>
              <a:rPr lang="ru-RU" sz="2800" dirty="0" smtClean="0"/>
              <a:t>Демоверсия.</a:t>
            </a:r>
            <a:endParaRPr lang="ru-RU" sz="28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67544" y="3212976"/>
            <a:ext cx="84249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Документы, определяющие содержание КИМ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экзаменационной работы определяется на основе Федерального компонента государственного стандарта среднего (полного) общего образования, базовый и профильный уровни (приказ Минобразования России от 05.03.2004 № 1089) и Историко-культурного стандарта, являющегося частью Концепции нового учебно-методического комплекса по Отечественной истории.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708920"/>
            <a:ext cx="60468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337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 Артасов</dc:creator>
  <cp:lastModifiedBy>Игорь Артасов</cp:lastModifiedBy>
  <cp:revision>12</cp:revision>
  <dcterms:created xsi:type="dcterms:W3CDTF">2017-08-03T20:50:04Z</dcterms:created>
  <dcterms:modified xsi:type="dcterms:W3CDTF">2017-10-09T16:14:35Z</dcterms:modified>
</cp:coreProperties>
</file>