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77" r:id="rId6"/>
    <p:sldId id="276" r:id="rId7"/>
    <p:sldId id="273" r:id="rId8"/>
    <p:sldId id="274" r:id="rId9"/>
    <p:sldId id="275" r:id="rId10"/>
    <p:sldId id="278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  <p:sldId id="263" r:id="rId21"/>
    <p:sldId id="264" r:id="rId22"/>
    <p:sldId id="265" r:id="rId23"/>
    <p:sldId id="279" r:id="rId24"/>
    <p:sldId id="260" r:id="rId25"/>
    <p:sldId id="285" r:id="rId26"/>
    <p:sldId id="284" r:id="rId27"/>
    <p:sldId id="281" r:id="rId28"/>
    <p:sldId id="282" r:id="rId29"/>
    <p:sldId id="283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CCAC-3D15-4553-974E-ED997E7933A5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80F0-E120-4466-8142-8243288B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5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80F0-E120-4466-8142-8243288B79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0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5F5D7C-6FA1-4061-8223-95D7ED42E37D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02C18B-8A13-43C1-BF1A-73D1DDB42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796"/>
            <a:ext cx="8429684" cy="5076388"/>
          </a:xfrm>
        </p:spPr>
        <p:txBody>
          <a:bodyPr/>
          <a:lstStyle/>
          <a:p>
            <a:r>
              <a:rPr lang="ru-RU" sz="4400" b="1" i="1" dirty="0">
                <a:solidFill>
                  <a:schemeClr val="tx1"/>
                </a:solidFill>
              </a:rPr>
              <a:t>«Интеграция информационных и исследовательских технологий как элемент единой информационно- образовательной среды </a:t>
            </a:r>
            <a:br>
              <a:rPr lang="ru-RU" sz="4400" b="1" i="1" dirty="0">
                <a:solidFill>
                  <a:schemeClr val="tx1"/>
                </a:solidFill>
              </a:rPr>
            </a:br>
            <a:r>
              <a:rPr lang="ru-RU" sz="4400" b="1" i="1" dirty="0">
                <a:solidFill>
                  <a:schemeClr val="tx1"/>
                </a:solidFill>
              </a:rPr>
              <a:t>КОГОБУ ДО «Дворец творчества - Мемориал»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79912" y="5157192"/>
            <a:ext cx="5256584" cy="1285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i="1" dirty="0">
                <a:solidFill>
                  <a:srgbClr val="002060"/>
                </a:solidFill>
              </a:rPr>
              <a:t>Демшина Наталья Владимировна, </a:t>
            </a:r>
          </a:p>
          <a:p>
            <a:pPr algn="l"/>
            <a:r>
              <a:rPr lang="ru-RU" sz="2000" i="1" dirty="0">
                <a:solidFill>
                  <a:srgbClr val="002060"/>
                </a:solidFill>
              </a:rPr>
              <a:t>методист КОГОБУ ДО «Дворец творчества - Мемориал»</a:t>
            </a:r>
          </a:p>
          <a:p>
            <a:pPr algn="l"/>
            <a:r>
              <a:rPr lang="ru-RU" sz="2000" i="1" dirty="0">
                <a:solidFill>
                  <a:srgbClr val="002060"/>
                </a:solidFill>
              </a:rPr>
              <a:t>22 марта 2017 года </a:t>
            </a:r>
          </a:p>
        </p:txBody>
      </p:sp>
    </p:spTree>
    <p:extLst>
      <p:ext uri="{BB962C8B-B14F-4D97-AF65-F5344CB8AC3E}">
        <p14:creationId xmlns:p14="http://schemas.microsoft.com/office/powerpoint/2010/main" val="52710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-8037"/>
            <a:ext cx="8964488" cy="6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7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taliy\Desktop\Электронный учебник Изучаем природу\Учеб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1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Мой\Desktop\Эл учебник\Презентация\Экскурсия в лес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4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Мой\Desktop\Эл учебник\Презентация\Что в лесу растет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8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Мой\Desktop\Эл учебник\Презентация\КТО В ЛЕСУ ЖИВЕТ\Слай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7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Мой\Desktop\Эл учебник\Презентация\ЖИЗНЬ ВОДОЁМА-1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5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Мой\Desktop\Эл учебник\Электронный учебник Изучаем природу\Параграфы\Экскурсия в живой уго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2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Мой\Desktop\Эл учебник\Презентация\Я-исследователь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4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Мой\Desktop\Эл учебник\Презентация\Я-исследователь\Слай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ой\Desktop\Эл учебник\Презентация\Игроте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7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115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Составляющие единой информационной образовательной среды КОГОБУ ДО «Дворец творчества - Мемориал»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528641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АИС «Аверс: Управление организацией дополнительного образования»</a:t>
            </a:r>
          </a:p>
          <a:p>
            <a:r>
              <a:rPr lang="ru-RU" dirty="0">
                <a:solidFill>
                  <a:schemeClr val="tx1"/>
                </a:solidFill>
              </a:rPr>
              <a:t>Официальный сайт КОГОБУ ДО «Дворец творчества - Мемориал»</a:t>
            </a:r>
          </a:p>
          <a:p>
            <a:r>
              <a:rPr lang="ru-RU" dirty="0">
                <a:solidFill>
                  <a:schemeClr val="tx1"/>
                </a:solidFill>
              </a:rPr>
              <a:t>Страницы учреждения на государственных сервисах и порталах</a:t>
            </a:r>
          </a:p>
          <a:p>
            <a:r>
              <a:rPr lang="ru-RU" dirty="0">
                <a:solidFill>
                  <a:schemeClr val="tx1"/>
                </a:solidFill>
              </a:rPr>
              <a:t>Неформальные страницы и группы учреждения и объединений в социальных сетях</a:t>
            </a:r>
          </a:p>
          <a:p>
            <a:r>
              <a:rPr lang="ru-RU" dirty="0">
                <a:solidFill>
                  <a:schemeClr val="tx1"/>
                </a:solidFill>
              </a:rPr>
              <a:t>Электронные учебно-методические комплексы к образовательным программам, 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 электронные учебники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Программа повышения квалификации по информационным технологиям для педагогических работников Дворца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Дополнительные образовательные программы по информационным технологиям для обучающихся, в т.ч. сквозные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3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956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4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ой\Desktop\Эл учебник\Презентация\В гостях у художника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5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ой\Desktop\Эл учебник\Презентация\В гостях у художника\Слайд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9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dirty="0">
                <a:solidFill>
                  <a:schemeClr val="tx1"/>
                </a:solidFill>
              </a:rPr>
              <a:t>Тематический план учебно-исследовательской группы педагогической практики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81530"/>
              </p:ext>
            </p:extLst>
          </p:nvPr>
        </p:nvGraphicFramePr>
        <p:xfrm>
          <a:off x="323528" y="1196752"/>
          <a:ext cx="8568951" cy="8393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разделов, тем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часов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Групповые методические консультации для педагогических работников (семинары-практикумы) по работе с электронными журналами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Семинар-практикум по подготовке списков обучающихся к внесению в электронный журнал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Семинар-практикум по заполнению расписания занятий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Семинар-практикум по заполнению тематического планирования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Семинар-практикум по заполнению содержания занятий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Семинар-практикум по заполнению посещаемости объединения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Семинар-практикум по заполнению информации об участии в мероприятиях, достижениях воспитанников, портфолио обучающегося и педагога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1.7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Семинар-практикум по заполнению электронных журналов (нововведения)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Индивидуальные методические консультации для педагогических работников по работе с электронными журналами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2.1.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Выдача логинов и паролей педагогическим работникам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2.2.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Индивидуальные консультации для педагогических работников по заполнению электронного журнала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Индивидуальные методические консультации по работе с электронными журналами для администрации учреждения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Консультирование по заполнению паспорта образовательной организации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Консультирование по размещению информации о сотрудниках, штатного расписания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Консультирование по заполнению раздела «Планирование» (перечень программ с указанием руководителей, перечень учебных групп)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Консультирование по заполнению раздела «Мероприятия»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Консультирование по созданию отчётов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Подведение итогов работы группы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288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37" marR="4383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5436" cy="11430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tx1"/>
                </a:solidFill>
              </a:rPr>
              <a:t>Дополнительные образовательные программы: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340768"/>
            <a:ext cx="8229600" cy="525658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i="1" dirty="0">
                <a:solidFill>
                  <a:schemeClr val="tx1"/>
                </a:solidFill>
              </a:rPr>
              <a:t>«Компьютер и творчество» </a:t>
            </a:r>
            <a:r>
              <a:rPr lang="ru-RU" sz="2800" dirty="0">
                <a:solidFill>
                  <a:schemeClr val="tx1"/>
                </a:solidFill>
              </a:rPr>
              <a:t>(прикладное применение информационных технологий в творческой деятельности)</a:t>
            </a:r>
          </a:p>
          <a:p>
            <a:pPr lvl="0"/>
            <a:r>
              <a:rPr lang="ru-RU" sz="2800" b="1" i="1" dirty="0">
                <a:solidFill>
                  <a:schemeClr val="tx1"/>
                </a:solidFill>
              </a:rPr>
              <a:t>«</a:t>
            </a:r>
            <a:r>
              <a:rPr lang="ru-RU" sz="2800" b="1" i="1" dirty="0" err="1">
                <a:solidFill>
                  <a:schemeClr val="tx1"/>
                </a:solidFill>
              </a:rPr>
              <a:t>Анимашки</a:t>
            </a:r>
            <a:r>
              <a:rPr lang="ru-RU" sz="2800" i="1" dirty="0">
                <a:solidFill>
                  <a:schemeClr val="tx1"/>
                </a:solidFill>
              </a:rPr>
              <a:t>»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ru-RU" sz="2800" dirty="0" err="1">
                <a:solidFill>
                  <a:schemeClr val="tx1"/>
                </a:solidFill>
              </a:rPr>
              <a:t>мультстудия</a:t>
            </a:r>
            <a:r>
              <a:rPr lang="ru-RU" sz="2800" dirty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ru-RU" sz="2800" b="1" i="1" dirty="0">
                <a:solidFill>
                  <a:schemeClr val="tx1"/>
                </a:solidFill>
              </a:rPr>
              <a:t>«Компьютерная кисточка» </a:t>
            </a:r>
            <a:r>
              <a:rPr lang="ru-RU" sz="2800" dirty="0">
                <a:solidFill>
                  <a:schemeClr val="tx1"/>
                </a:solidFill>
              </a:rPr>
              <a:t>(рисование на компьютере)</a:t>
            </a:r>
          </a:p>
          <a:p>
            <a:pPr lvl="0"/>
            <a:r>
              <a:rPr lang="ru-RU" sz="2800" b="1" i="1" dirty="0">
                <a:solidFill>
                  <a:schemeClr val="tx1"/>
                </a:solidFill>
              </a:rPr>
              <a:t>«Образовательная робототехника»</a:t>
            </a:r>
          </a:p>
          <a:p>
            <a:pPr lvl="0"/>
            <a:r>
              <a:rPr lang="ru-RU" sz="2800" b="1" i="1" dirty="0">
                <a:solidFill>
                  <a:schemeClr val="tx1"/>
                </a:solidFill>
              </a:rPr>
              <a:t>«Мой помощник - компьютер» </a:t>
            </a:r>
            <a:r>
              <a:rPr lang="ru-RU" sz="2800" dirty="0">
                <a:solidFill>
                  <a:schemeClr val="tx1"/>
                </a:solidFill>
              </a:rPr>
              <a:t>(прикладное применение информационных технологий в исследовательской деятельности).</a:t>
            </a:r>
          </a:p>
          <a:p>
            <a:r>
              <a:rPr lang="ru-RU" sz="2800" b="1" i="1" dirty="0">
                <a:solidFill>
                  <a:schemeClr val="tx1"/>
                </a:solidFill>
              </a:rPr>
              <a:t>«Компьютер для родителей» </a:t>
            </a:r>
            <a:r>
              <a:rPr lang="ru-RU" sz="2800" dirty="0">
                <a:solidFill>
                  <a:schemeClr val="tx1"/>
                </a:solidFill>
              </a:rPr>
              <a:t>(для взрослых обучающихся)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51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08" y="0"/>
            <a:ext cx="87900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96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Составляющие единой информационной образовательной среды КОГОБУ ДО «Дворец творчества - Мемориал»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АИС «Аверс: Управление организацией дополнительного образования»</a:t>
            </a:r>
          </a:p>
          <a:p>
            <a:r>
              <a:rPr lang="ru-RU" dirty="0">
                <a:solidFill>
                  <a:schemeClr val="tx1"/>
                </a:solidFill>
              </a:rPr>
              <a:t>Официальный сайт КОГОБУ ДО «Дворец творчества - Мемориал»</a:t>
            </a:r>
          </a:p>
          <a:p>
            <a:r>
              <a:rPr lang="ru-RU" dirty="0">
                <a:solidFill>
                  <a:schemeClr val="tx1"/>
                </a:solidFill>
              </a:rPr>
              <a:t>Страницы учреждения на государственных сервисах и порталах</a:t>
            </a:r>
          </a:p>
          <a:p>
            <a:r>
              <a:rPr lang="ru-RU" dirty="0">
                <a:solidFill>
                  <a:schemeClr val="tx1"/>
                </a:solidFill>
              </a:rPr>
              <a:t>Неформальные страницы и группы учреждения и объединений в социальных сетях</a:t>
            </a:r>
          </a:p>
          <a:p>
            <a:r>
              <a:rPr lang="ru-RU" dirty="0">
                <a:solidFill>
                  <a:schemeClr val="tx1"/>
                </a:solidFill>
              </a:rPr>
              <a:t>Электронные учебно-методические комплексы к образовательным программам, 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 электронные учебники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Программа повышения квалификации по информационным технологиям для педагогических работников Дворца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Дополнительные образовательные программы по информационным технологиям для обучающихся, в т.ч. сквозные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06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Программа «Мой помощник – компьютер»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457400"/>
            <a:ext cx="8568630" cy="54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ориентирована на учащихся, занимающихся исследовательской и проектной деятельностью</a:t>
            </a:r>
          </a:p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рассчитана на учащихся 1-11 класса</a:t>
            </a:r>
          </a:p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предусматривает различные формы работы с учащимися: индивидуальные консультации в присутствии родителей для 1-3 классов; групповые занятия и консультации, занятия по звеньям для 4-9 класса; индивидуальные консультации для 4-11 класса</a:t>
            </a:r>
          </a:p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ориентирована на разновозрастные группы учащихся, включающие две-три параллели</a:t>
            </a:r>
          </a:p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предусматривает активное включение родителей в учебный процесс</a:t>
            </a:r>
          </a:p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направлена на формирование компетентности в области информационно-коммуникационных технологий и исследовательской компетентности</a:t>
            </a:r>
          </a:p>
          <a:p>
            <a:pPr marL="342900" indent="-3429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ориентирована на практический результат – выполнение исследовательской работы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21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Файлы\Интеграция\Интеграция\Слайд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28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Файлы\Интеграция\Интеграция\Слайд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76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99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05" y="908720"/>
            <a:ext cx="8229600" cy="16002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Благодарю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" b="96520" l="733" r="98533">
                        <a14:foregroundMark x1="45966" y1="30858" x2="45966" y2="30858"/>
                        <a14:foregroundMark x1="32763" y1="32947" x2="32763" y2="32947"/>
                        <a14:foregroundMark x1="48166" y1="49652" x2="48166" y2="49652"/>
                        <a14:foregroundMark x1="36186" y1="56381" x2="36186" y2="56381"/>
                        <a14:foregroundMark x1="37653" y1="34571" x2="37653" y2="34571"/>
                        <a14:foregroundMark x1="46699" y1="31090" x2="46699" y2="31090"/>
                        <a14:foregroundMark x1="44254" y1="37123" x2="44254" y2="37123"/>
                        <a14:foregroundMark x1="77506" y1="13457" x2="77506" y2="13457"/>
                        <a14:foregroundMark x1="71638" y1="12529" x2="71638" y2="12529"/>
                        <a14:foregroundMark x1="73594" y1="5568" x2="73594" y2="5568"/>
                        <a14:foregroundMark x1="51589" y1="94432" x2="52323" y2="94200"/>
                        <a14:foregroundMark x1="33252" y1="93968" x2="33252" y2="93968"/>
                        <a14:foregroundMark x1="27628" y1="76102" x2="27628" y2="76102"/>
                        <a14:foregroundMark x1="46455" y1="77958" x2="46455" y2="77958"/>
                        <a14:foregroundMark x1="52323" y1="75638" x2="52323" y2="75638"/>
                        <a14:foregroundMark x1="57457" y1="77030" x2="57457" y2="77030"/>
                        <a14:foregroundMark x1="15159" y1="71694" x2="15159" y2="71694"/>
                        <a14:foregroundMark x1="46455" y1="36427" x2="46455" y2="36427"/>
                        <a14:foregroundMark x1="33741" y1="38283" x2="33741" y2="3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2780928"/>
            <a:ext cx="3142131" cy="33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3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011"/>
            <a:ext cx="9146958" cy="64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-1"/>
            <a:ext cx="8136904" cy="6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4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953"/>
            <a:ext cx="8598660" cy="69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8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2615" y="95533"/>
            <a:ext cx="10801200" cy="66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9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45578"/>
            <a:ext cx="9396518" cy="68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4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8" y="-27384"/>
            <a:ext cx="950079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94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311</TotalTime>
  <Words>565</Words>
  <Application>Microsoft Office PowerPoint</Application>
  <PresentationFormat>Экран (4:3)</PresentationFormat>
  <Paragraphs>102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Times New Roman</vt:lpstr>
      <vt:lpstr>Исполнительная</vt:lpstr>
      <vt:lpstr>«Интеграция информационных и исследовательских технологий как элемент единой информационно- образовательной среды  КОГОБУ ДО «Дворец творчества - Мемориал» </vt:lpstr>
      <vt:lpstr>Составляющие единой информационной образовательной среды КОГОБУ ДО «Дворец творчества - Мемориал»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Тематический план учебно-исследовательской группы педагогической практики</vt:lpstr>
      <vt:lpstr>Дополнительные образовательные программы:</vt:lpstr>
      <vt:lpstr>Презентация PowerPoint</vt:lpstr>
      <vt:lpstr>Составляющие единой информационной образовательной среды КОГОБУ ДО «Дворец творчества - Мемориал»</vt:lpstr>
      <vt:lpstr>Программа «Мой помощник – компьютер»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«Интеграция информационных и исследовательских технологий как элемент единой информационно- образовательной среды  КОГОБУ ДО «Дворец творчества - Мемориал» </dc:title>
  <dc:creator>Nataliy</dc:creator>
  <cp:lastModifiedBy>Когыльничан Виктор Леонидович (КОГОАУ ДПО ИРО Кировской области)</cp:lastModifiedBy>
  <cp:revision>58</cp:revision>
  <dcterms:created xsi:type="dcterms:W3CDTF">2017-03-16T12:10:27Z</dcterms:created>
  <dcterms:modified xsi:type="dcterms:W3CDTF">2017-03-29T09:26:18Z</dcterms:modified>
</cp:coreProperties>
</file>