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74B602-B2AC-49AD-9656-71EEDF23C12E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282121-FAB9-4B1C-BDB8-97AB325930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zbyka.ru/put-razuma-v-poiskax-istiny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zbyka.ru/otechnik/novonachalnym/sokrovennyj-mir-pravoslavija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mail.ru/mail/vobuchshenko.1952/video/97182" TargetMode="External"/><Relationship Id="rId2" Type="http://schemas.openxmlformats.org/officeDocument/2006/relationships/hyperlink" Target="https://predanie.ru/bez-avtora/vera-svyatyh/smotret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ostmoya.ru/projec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>
            <a:normAutofit/>
          </a:bodyPr>
          <a:lstStyle/>
          <a:p>
            <a:pPr lvl="0" algn="ctr"/>
            <a:r>
              <a:rPr lang="ru-RU" sz="48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lang="ru-RU" sz="48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5"/>
            <a:ext cx="828092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hlinkClick r:id="rId2"/>
              </a:rPr>
              <a:t>https://azbyka.ru/put-razuma-v-poiskax-istiny</a:t>
            </a:r>
            <a:endParaRPr lang="ru-RU" sz="3600" dirty="0">
              <a:solidFill>
                <a:srgbClr val="7030A0"/>
              </a:solidFill>
            </a:endParaRP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- </a:t>
            </a:r>
          </a:p>
          <a:p>
            <a:pPr algn="ctr"/>
            <a:r>
              <a:rPr lang="ru-RU" sz="4000" dirty="0" smtClean="0"/>
              <a:t>ссылка на электронную книгу</a:t>
            </a:r>
          </a:p>
          <a:p>
            <a:pPr algn="ctr"/>
            <a:r>
              <a:rPr lang="ru-RU" sz="4000" dirty="0" smtClean="0"/>
              <a:t> А. И.Осипова</a:t>
            </a:r>
          </a:p>
          <a:p>
            <a:pPr algn="ctr"/>
            <a:r>
              <a:rPr lang="ru-RU" sz="4000" dirty="0" smtClean="0"/>
              <a:t> «Путь разума в поисках истины»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https://azbyka.ru/otechnik/novonachalnym/sokrovennyj-mir-pravoslavija/</a:t>
            </a:r>
            <a:endParaRPr lang="ru-RU" sz="3600" dirty="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36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lang="ru-RU" sz="48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  <a:t>-ссылка на электронную книгу В.Духанина </a:t>
            </a:r>
          </a:p>
          <a:p>
            <a:pPr algn="ctr"/>
            <a:r>
              <a:rPr lang="ru-RU" sz="4800" cap="none" dirty="0" smtClean="0">
                <a:solidFill>
                  <a:srgbClr val="000099"/>
                </a:solidFill>
                <a:effectLst/>
                <a:ea typeface="Calibri" pitchFamily="34" charset="0"/>
                <a:cs typeface="Times New Roman" pitchFamily="18" charset="0"/>
              </a:rPr>
              <a:t>«Сокровенный мир православия»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hlinkClick r:id="rId2"/>
            </a:endParaRPr>
          </a:p>
          <a:p>
            <a:pPr algn="ctr"/>
            <a:r>
              <a:rPr lang="en-US" sz="3200" dirty="0" smtClean="0">
                <a:hlinkClick r:id="rId3"/>
              </a:rPr>
              <a:t>https://my.mail.ru/mail/vobuchshenko.1952/video/97182</a:t>
            </a:r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r>
              <a:rPr lang="ru-RU" sz="4400" dirty="0" smtClean="0"/>
              <a:t>Ссылка на серию фильмов по православному вероучению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hlinkClick r:id="rId2"/>
              </a:rPr>
              <a:t>http://www.radostmoya.ru/project/</a:t>
            </a:r>
            <a:endParaRPr lang="ru-RU" sz="4000" dirty="0"/>
          </a:p>
          <a:p>
            <a:pPr algn="ctr"/>
            <a:endParaRPr lang="ru-RU" sz="4000" dirty="0" smtClean="0"/>
          </a:p>
          <a:p>
            <a:pPr algn="ctr"/>
            <a:r>
              <a:rPr lang="en-US" sz="4000" dirty="0" smtClean="0"/>
              <a:t> </a:t>
            </a:r>
            <a:r>
              <a:rPr lang="ru-RU" sz="4000" dirty="0" smtClean="0"/>
              <a:t>Видео программа </a:t>
            </a:r>
          </a:p>
          <a:p>
            <a:pPr algn="ctr"/>
            <a:r>
              <a:rPr lang="ru-RU" sz="4000" dirty="0" smtClean="0"/>
              <a:t>Закон Божий. </a:t>
            </a:r>
          </a:p>
          <a:p>
            <a:pPr algn="ctr"/>
            <a:r>
              <a:rPr lang="ru-RU" sz="4000" dirty="0" smtClean="0"/>
              <a:t>Телеканал радость моя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 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hris</dc:creator>
  <cp:lastModifiedBy>hris</cp:lastModifiedBy>
  <cp:revision>8</cp:revision>
  <dcterms:created xsi:type="dcterms:W3CDTF">2018-09-11T07:42:50Z</dcterms:created>
  <dcterms:modified xsi:type="dcterms:W3CDTF">2018-09-11T08:45:10Z</dcterms:modified>
</cp:coreProperties>
</file>