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ОСНОВНЫЕ ИДЕИ ИСТОРИКО-КУЛЬТУРНОГО СТАНДАРТА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Ю.В., к.и.н., доц. каф. предметных  областей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КОНЦЕПЦИЯ НОВОГО УЧЕБНО-МЕТОДИЧЕСКОГО КОМПЛЕКСА ПО ОТЕЧЕСТВЕННОЙ ИСТОРИИ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30 октября 2013 г. на расширенном заседании Совета Российского исторического общества была утверждена; </a:t>
            </a:r>
          </a:p>
          <a:p>
            <a:pPr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Перечень обязательных для изучения тем, понятий и терминов, событий и персоналий, подходы к преподаванию отечественной истории в современной школе; </a:t>
            </a:r>
          </a:p>
          <a:p>
            <a:pPr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Оценки ключевых событий прошлого, перечень «трудных вопросов истории», вызывающие острые дискуссии в обществе.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КОНЦЕПТУАЛЬНЫЕ ОСНОВЫ ИСТОРИКО-КУЛЬТУРНОГО СТАНДАРТА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Культурно-антропологический подход.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Проблемы духовной и культурной жизни России.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Этнокультурный компонент: история страны через историю регионов.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Выработка сознательного оценочного отношения к историческим деятелям, процессам и явлениям.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Учебник как навигатор.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ЗАДАЧИ СТАНДАРТА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Повышение качества школьного исторического образования.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Развитие исследовательских компетенций учащихся.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Формирование единого культурно-исторического пространства РФ.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КОНЦЕПЦИЯ НОВОГО ШКОЛЬНОГО УЧЕБНИКА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Формирование у учащихся ценностных ориентаций.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Патриотическая основа исторического изложения.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Проблема гражданской активности, строительства гражданского общества.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Гордость за военные победы предков.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Понимание прошлого России как части мирового исторического процесса.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Осмысление роли истории культуры, истории повседневности в курсе отечественной истории.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История религий.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Представление о процессе исторического развития как многофакторном явлении.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КОНЦЕПЦИЯ НОВОГО ШКОЛЬНОГО УЧЕБНИКА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Пересмотр содержания курса истории в старшей школе: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Аналитический разбор исторического процесса;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Общие характеристики, оценки;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Элементы компаративного анализа в курсе «Россия в мире».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ЗАДАЧИ НОВОГО УМК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Создать условия для получения прочных знаний по истории России.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Сформировать представление об основных этапах развития многонационального Российского государства.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Показать историю России как часть мирового исторического процесса.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Раскрыть суть исторического процесса как совокупности усилий множества поколений россиян.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ВЫВОДЫ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Необходимость создания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нового учебника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 истории России: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Развитие мировой исторической науки.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Накопление новых исторических знаний.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Общественный интерес к событиям прошлого.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Российская история – это история всех территорий, стран и народов, которые входили в состав нашего государства.</a:t>
            </a:r>
          </a:p>
          <a:p>
            <a:pPr marL="457200" indent="-457200"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Проведение профессиональной экспертизы и общественного обсуждения.  </a:t>
            </a:r>
          </a:p>
          <a:p>
            <a:pPr marL="457200" indent="-457200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323</Words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ОСНОВНЫЕ ИДЕИ ИСТОРИКО-КУЛЬТУРНОГО СТАНДАРТА </vt:lpstr>
      <vt:lpstr>КОНЦЕПЦИЯ НОВОГО УЧЕБНО-МЕТОДИЧЕСКОГО КОМПЛЕКСА ПО ОТЕЧЕСТВЕННОЙ ИСТОРИИ </vt:lpstr>
      <vt:lpstr>КОНЦЕПТУАЛЬНЫЕ ОСНОВЫ ИСТОРИКО-КУЛЬТУРНОГО СТАНДАРТА</vt:lpstr>
      <vt:lpstr>ЗАДАЧИ СТАНДАРТА</vt:lpstr>
      <vt:lpstr>КОНЦЕПЦИЯ НОВОГО ШКОЛЬНОГО УЧЕБНИКА</vt:lpstr>
      <vt:lpstr>КОНЦЕПЦИЯ НОВОГО ШКОЛЬНОГО УЧЕБНИКА</vt:lpstr>
      <vt:lpstr>ЗАДАЧИ НОВОГО УМК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ИДЕИ ИСТОРИКО-КУЛЬТУРНОГО СТАНДАРТА</dc:title>
  <dc:creator>User</dc:creator>
  <cp:lastModifiedBy>User</cp:lastModifiedBy>
  <cp:revision>13</cp:revision>
  <dcterms:modified xsi:type="dcterms:W3CDTF">2017-02-13T08:44:15Z</dcterms:modified>
</cp:coreProperties>
</file>