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5" r:id="rId9"/>
    <p:sldId id="264" r:id="rId10"/>
    <p:sldId id="266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991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1956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503464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8951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05577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5771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564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2032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368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348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06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423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1054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413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25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2871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8227B-3611-4C27-8BA2-43580E1C3B0C}" type="datetimeFigureOut">
              <a:rPr lang="ru-RU" smtClean="0"/>
              <a:pPr/>
              <a:t>07.12.2017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28831BE-C3F5-49FA-820C-A3F0DDCDDD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6827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Организация </a:t>
            </a:r>
            <a:r>
              <a:rPr lang="ru-RU" sz="2800" b="1" dirty="0"/>
              <a:t>социально-психологического тестирования обучающихся в муниципальных и областных государственных общеобразовательных организациях и </a:t>
            </a:r>
            <a:r>
              <a:rPr lang="ru-RU" sz="2800" b="1" dirty="0" smtClean="0"/>
              <a:t>государственных </a:t>
            </a:r>
            <a:r>
              <a:rPr lang="ru-RU" sz="2800" b="1" dirty="0"/>
              <a:t>профессиональных образовательных организациях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2415" y="5192247"/>
            <a:ext cx="6600451" cy="1126283"/>
          </a:xfrm>
        </p:spPr>
        <p:txBody>
          <a:bodyPr/>
          <a:lstStyle/>
          <a:p>
            <a:pPr algn="r"/>
            <a:r>
              <a:rPr lang="ru-RU" dirty="0" err="1" smtClean="0"/>
              <a:t>Шалагинов</a:t>
            </a:r>
            <a:r>
              <a:rPr lang="ru-RU" dirty="0" smtClean="0"/>
              <a:t> Н.Л. Директор КОГАУ ЦОКО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75175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тестом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9067" y="1756217"/>
            <a:ext cx="7459134" cy="432176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591847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Завершение работы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6200" y="1982759"/>
            <a:ext cx="7069667" cy="409359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766979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работы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8796" y="1727201"/>
            <a:ext cx="7819184" cy="3967944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247265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работы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3404" y="1727200"/>
            <a:ext cx="7909511" cy="401320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750101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работы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4689"/>
          <a:stretch/>
        </p:blipFill>
        <p:spPr>
          <a:xfrm>
            <a:off x="772107" y="1617036"/>
            <a:ext cx="3884559" cy="509703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0937" y="1408488"/>
            <a:ext cx="4455459" cy="480906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944538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тестирования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3800" y="1571029"/>
            <a:ext cx="7442200" cy="380291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682735" y="5615711"/>
            <a:ext cx="6589199" cy="7051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reports.43edu.ru/</a:t>
            </a:r>
            <a:r>
              <a:rPr lang="en-US" dirty="0" err="1" smtClean="0">
                <a:solidFill>
                  <a:srgbClr val="FF0000"/>
                </a:solidFill>
              </a:rPr>
              <a:t>opros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en-US" dirty="0" err="1" smtClean="0">
                <a:solidFill>
                  <a:srgbClr val="FF0000"/>
                </a:solidFill>
              </a:rPr>
              <a:t>spt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2254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тестом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6066" y="1515534"/>
            <a:ext cx="7084063" cy="429770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548536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тестом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2074905"/>
            <a:ext cx="6900333" cy="40130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06711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тестом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7800" y="2074905"/>
            <a:ext cx="6900333" cy="401304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1515762" y="4267200"/>
            <a:ext cx="3262184" cy="403654"/>
          </a:xfrm>
          <a:prstGeom prst="roundRect">
            <a:avLst/>
          </a:prstGeom>
          <a:solidFill>
            <a:srgbClr val="99FFCC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99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6711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тестом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9067" y="1756217"/>
            <a:ext cx="7459134" cy="432176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59184757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49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Легкий дым</vt:lpstr>
      <vt:lpstr>Организация социально-психологического тестирования обучающихся в муниципальных и областных государственных общеобразовательных организациях и государственных профессиональных образовательных организациях </vt:lpstr>
      <vt:lpstr>Начало работы </vt:lpstr>
      <vt:lpstr>Начало работы </vt:lpstr>
      <vt:lpstr>Начало работы </vt:lpstr>
      <vt:lpstr>Начало тестирования</vt:lpstr>
      <vt:lpstr>Работа с тестом</vt:lpstr>
      <vt:lpstr>Работа с тестом</vt:lpstr>
      <vt:lpstr>Работа с тестом</vt:lpstr>
      <vt:lpstr>Работа с тестом</vt:lpstr>
      <vt:lpstr>Работа с тестом</vt:lpstr>
      <vt:lpstr>Завершение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социально-психологического тестирования обучающихся в муниципальных и областных государственных общеобразовательных организациях и государственных профессиональных образовательных организациях</dc:title>
  <dc:creator>Николай Шалагинов</dc:creator>
  <cp:lastModifiedBy>tunkina</cp:lastModifiedBy>
  <cp:revision>3</cp:revision>
  <dcterms:created xsi:type="dcterms:W3CDTF">2017-12-07T10:35:08Z</dcterms:created>
  <dcterms:modified xsi:type="dcterms:W3CDTF">2017-12-07T11:19:39Z</dcterms:modified>
</cp:coreProperties>
</file>