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361C0E-0203-41A8-83F1-176D816E4B40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B35996-57F5-4D37-B4B8-31B6C25AC3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764704"/>
            <a:ext cx="7200800" cy="2952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образования обучающихся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ограниченными возможностями здоровья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301208"/>
            <a:ext cx="6462464" cy="107371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Шутова Надежда </a:t>
            </a:r>
            <a:r>
              <a:rPr lang="ru-RU" dirty="0" smtClean="0">
                <a:solidFill>
                  <a:schemeClr val="tx1"/>
                </a:solidFill>
              </a:rPr>
              <a:t>Владимировна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онсультант </a:t>
            </a:r>
            <a:r>
              <a:rPr lang="ru-RU" dirty="0" smtClean="0">
                <a:solidFill>
                  <a:schemeClr val="tx1"/>
                </a:solidFill>
              </a:rPr>
              <a:t>отдела защиты прав детей 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министерства </a:t>
            </a:r>
            <a:r>
              <a:rPr lang="ru-RU" dirty="0" smtClean="0">
                <a:solidFill>
                  <a:schemeClr val="tx1"/>
                </a:solidFill>
              </a:rPr>
              <a:t>образования Кировской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Нормативная правовая база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19 декабря 2014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1598 «Об утверждении федеральных государственных образовательных стандартов начального общего образования обучающихся с ограниченными возможностями здоровья»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Приказ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19 декабря 2014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1599 «Об утверждении федеральных государственных образовательных стандартов образования обучающихся с умственной отсталостью (интеллектуальными нарушениями)»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Постановление главного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санитарного врача РФ от 10 июля 2015 г. № 26 «Об утверждении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2.4.2.3286-15 «Санитарно-эпидемиологические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Письмо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образования РФ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11.08.2016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ВК-1788/07 «Об организации образования обучающихся с умственной отсталостью»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Письмо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образования РФ от 11.03. 2016 № ВК-452/07 «О введении ФГОС» (Методические рекомендации по вопросам введения ФГОС ОВЗ)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75240" cy="86409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Адаптированные основные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общеобразовательные программы</a:t>
            </a:r>
            <a:endParaRPr lang="ru-RU" sz="20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 fontScale="25000" lnSpcReduction="20000"/>
          </a:bodyPr>
          <a:lstStyle/>
          <a:p>
            <a:pPr lvl="8" algn="just"/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Одобрены решением федерального учебно-методического  объединения по общему образованию </a:t>
            </a:r>
          </a:p>
          <a:p>
            <a:pPr algn="ctr">
              <a:buNone/>
            </a:pPr>
            <a:r>
              <a:rPr lang="ru-RU" sz="4800" dirty="0" smtClean="0"/>
              <a:t>(протокол от 22.12.2015 № 4/15)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fgosreestr.ru</a:t>
            </a:r>
            <a:endParaRPr lang="ru-RU" sz="4800" dirty="0" smtClean="0"/>
          </a:p>
          <a:p>
            <a:pPr algn="ctr">
              <a:buNone/>
            </a:pPr>
            <a:endParaRPr lang="en-US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Примерная АООП образования обучающихся с умственной отсталостью (интеллектуальными нарушениями)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глухих обучающихся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слабослышащих и позднооглохших обучающихся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обучающихся с задержкой психического развития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АОПП начального общего образования обучающихся с расстройствами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для слабовидящих обучающихся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слепых обучающихся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обучающихся с тяжелыми нарушениями речи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Примерная АООП начального общего образования обучающихся с нарушениями опорно-двигательного аппарата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endParaRPr lang="ru-RU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48872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10.04.2002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№29/2065-п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003232" cy="419708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учебных планов специальных (коррекционных) образовательных учреждений для обучающихся, воспитанников с отклонениями в развитии» (в части, не противоречащей действующему законодательству в сфере образования)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0"/>
            <a:ext cx="76328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52928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695975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548681"/>
          <a:ext cx="7434709" cy="5758193"/>
        </p:xfrm>
        <a:graphic>
          <a:graphicData uri="http://schemas.openxmlformats.org/drawingml/2006/table">
            <a:tbl>
              <a:tblPr/>
              <a:tblGrid>
                <a:gridCol w="3600400"/>
                <a:gridCol w="3834309"/>
              </a:tblGrid>
              <a:tr h="914362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 детей с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ОВЗ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Варианты программ ФГОС НОО обучающихся с ОВЗ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898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Глухие дети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1.1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1.2, 1.3, 1.4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898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Слабослышащие дети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2.1,2.2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2.3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782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Слепые дети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3.1,3.2,3.3,3.4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898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Слабовидящие дети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4.1,4.2,4.3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322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Дети с тяжелыми нарушениями речи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5.1,5.2,5.3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Дети с нарушениями ОДА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6.1,6.2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6.3,6.4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782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Дети с задержкой психического развития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7.1,7.2,7.3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471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Дети с расстройствами аутистического спек­тра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8.1,8.2,8.3,8.4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4108">
                <a:tc>
                  <a:txBody>
                    <a:bodyPr/>
                    <a:lstStyle/>
                    <a:p>
                      <a:pPr algn="l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Дети с умственной отсталостью (интеллек­туальными нарушениями)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ФГОС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образования обучающихся с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умственной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отсталостью (интеллектуаль­ными нарушениями) - варианты 1, 2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147248" cy="12961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466</TotalTime>
  <Words>411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Организация  образования обучающихся  с ограниченными возможностями здоровья</vt:lpstr>
      <vt:lpstr>Нормативная правовая база</vt:lpstr>
      <vt:lpstr>    Адаптированные основные  общеобразовательные программы</vt:lpstr>
      <vt:lpstr>Приказ Министерства образования и науки Российской Федерации от 10.04.2002  №29/2065-п </vt:lpstr>
      <vt:lpstr>Слайд 5</vt:lpstr>
      <vt:lpstr>Слайд 6</vt:lpstr>
      <vt:lpstr>Слайд 7</vt:lpstr>
      <vt:lpstr>Слайд 8</vt:lpstr>
      <vt:lpstr>Спасибо за внимание!</vt:lpstr>
    </vt:vector>
  </TitlesOfParts>
  <Company>DOKO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образования обучающихся  с ограниченными возможностями здоровья</dc:title>
  <dc:creator>korotysheva</dc:creator>
  <cp:lastModifiedBy>User</cp:lastModifiedBy>
  <cp:revision>48</cp:revision>
  <dcterms:created xsi:type="dcterms:W3CDTF">2016-09-15T09:56:41Z</dcterms:created>
  <dcterms:modified xsi:type="dcterms:W3CDTF">2016-09-15T23:08:55Z</dcterms:modified>
</cp:coreProperties>
</file>