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3"/>
    <p:sldId id="264" r:id="rId4"/>
    <p:sldId id="270" r:id="rId5"/>
    <p:sldId id="273" r:id="rId6"/>
    <p:sldId id="274" r:id="rId7"/>
    <p:sldId id="276" r:id="rId8"/>
    <p:sldId id="275" r:id="rId9"/>
    <p:sldId id="279" r:id="rId10"/>
    <p:sldId id="280" r:id="rId11"/>
    <p:sldId id="278" r:id="rId12"/>
    <p:sldId id="277" r:id="rId13"/>
    <p:sldId id="272" r:id="rId14"/>
    <p:sldId id="281" r:id="rId15"/>
    <p:sldId id="282" r:id="rId16"/>
    <p:sldId id="271" r:id="rId17"/>
    <p:sldId id="283" r:id="rId18"/>
    <p:sldId id="286" r:id="rId19"/>
    <p:sldId id="289" r:id="rId21"/>
    <p:sldId id="290" r:id="rId22"/>
    <p:sldId id="291" r:id="rId23"/>
    <p:sldId id="293" r:id="rId24"/>
    <p:sldId id="294" r:id="rId25"/>
    <p:sldId id="295" r:id="rId26"/>
    <p:sldId id="296" r:id="rId27"/>
    <p:sldId id="297" r:id="rId28"/>
    <p:sldId id="299" r:id="rId29"/>
    <p:sldId id="301" r:id="rId30"/>
    <p:sldId id="303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51" r:id="rId46"/>
    <p:sldId id="353" r:id="rId47"/>
    <p:sldId id="386" r:id="rId48"/>
    <p:sldId id="387" r:id="rId49"/>
    <p:sldId id="388" r:id="rId50"/>
    <p:sldId id="389" r:id="rId51"/>
    <p:sldId id="390" r:id="rId52"/>
    <p:sldId id="391" r:id="rId53"/>
    <p:sldId id="392" r:id="rId54"/>
    <p:sldId id="393" r:id="rId55"/>
    <p:sldId id="394" r:id="rId56"/>
    <p:sldId id="395" r:id="rId57"/>
    <p:sldId id="396" r:id="rId58"/>
    <p:sldId id="397" r:id="rId59"/>
    <p:sldId id="398" r:id="rId60"/>
    <p:sldId id="399" r:id="rId61"/>
    <p:sldId id="400" r:id="rId62"/>
    <p:sldId id="403" r:id="rId63"/>
    <p:sldId id="404" r:id="rId64"/>
    <p:sldId id="405" r:id="rId65"/>
    <p:sldId id="406" r:id="rId66"/>
    <p:sldId id="407" r:id="rId67"/>
    <p:sldId id="260" r:id="rId68"/>
    <p:sldId id="408" r:id="rId69"/>
    <p:sldId id="268" r:id="rId70"/>
    <p:sldId id="409" r:id="rId71"/>
    <p:sldId id="410" r:id="rId72"/>
    <p:sldId id="267" r:id="rId73"/>
    <p:sldId id="269" r:id="rId7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12D"/>
    <a:srgbClr val="F0F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7" Type="http://schemas.openxmlformats.org/officeDocument/2006/relationships/tableStyles" Target="tableStyles.xml"/><Relationship Id="rId76" Type="http://schemas.openxmlformats.org/officeDocument/2006/relationships/viewProps" Target="viewProps.xml"/><Relationship Id="rId75" Type="http://schemas.openxmlformats.org/officeDocument/2006/relationships/presProps" Target="presProps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ocuments\&#1055;&#1088;&#1077;&#1079;&#1077;&#1085;&#1090;&#1072;&#1094;&#1080;&#1103; &#1089;&#1077;&#1085;&#1090;&#1103;&#1073;&#1088;&#1100;\&#1044;&#1072;&#1085;&#1085;&#1099;&#1077; &#1087;&#1086; &#1091;&#1095;&#1080;&#1090;&#1077;&#1083;&#1103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3;&#1086;&#1074;&#1072;&#1103; &#1087;&#1072;&#1087;&#1082;&#1072;\&#1060;&#1056;&#1048;\&#1048;&#1089;&#1089;&#1083;&#1077;&#1076;&#1086;&#1074;&#1072;&#1085;&#1080;&#1103; &#1060;&#1054;&#1053;&#1044;\&#1048;&#1062;&#1050;\&#1056;&#1077;&#1079;&#1091;&#1083;&#1100;&#1090;&#1072;&#1090;&#1099; &#1048;&#1058;&#1054;&#104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&#1050;&#1085;&#1080;&#1075;&#1072;4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3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Делаете</a:t>
            </a:r>
            <a:r>
              <a:rPr lang="ru-RU" baseline="0" dirty="0" smtClean="0"/>
              <a:t> ли вы что-то еще, когда заняты </a:t>
            </a:r>
            <a:r>
              <a:rPr lang="en-US" baseline="0" dirty="0" smtClean="0"/>
              <a:t>… </a:t>
            </a:r>
            <a:r>
              <a:rPr lang="en-US" sz="2000" baseline="0" dirty="0" smtClean="0"/>
              <a:t>(</a:t>
            </a:r>
            <a:r>
              <a:rPr lang="ru-RU" sz="1400" baseline="0" dirty="0" smtClean="0"/>
              <a:t>результаты опроса старшеклассников</a:t>
            </a:r>
            <a:r>
              <a:rPr lang="en-US" sz="2000" baseline="0" dirty="0" smtClean="0"/>
              <a:t>)</a:t>
            </a:r>
            <a:endParaRPr lang="ru-RU" sz="20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прослушивание музыки</c:v>
                </c:pt>
                <c:pt idx="1">
                  <c:v>использование компьютера</c:v>
                </c:pt>
                <c:pt idx="2">
                  <c:v>просмотр ТВ</c:v>
                </c:pt>
                <c:pt idx="3">
                  <c:v>чтение</c:v>
                </c:pt>
                <c:pt idx="4">
                  <c:v>компьютерные игры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43</c:v>
                </c:pt>
                <c:pt idx="1">
                  <c:v>40</c:v>
                </c:pt>
                <c:pt idx="2">
                  <c:v>39</c:v>
                </c:pt>
                <c:pt idx="3">
                  <c:v>27</c:v>
                </c:pt>
                <c:pt idx="4">
                  <c:v>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иногда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прослушивание музыки</c:v>
                </c:pt>
                <c:pt idx="1">
                  <c:v>использование компьютера</c:v>
                </c:pt>
                <c:pt idx="2">
                  <c:v>просмотр ТВ</c:v>
                </c:pt>
                <c:pt idx="3">
                  <c:v>чтение</c:v>
                </c:pt>
                <c:pt idx="4">
                  <c:v>компьютерные игры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30</c:v>
                </c:pt>
                <c:pt idx="1">
                  <c:v>26</c:v>
                </c:pt>
                <c:pt idx="2">
                  <c:v>29</c:v>
                </c:pt>
                <c:pt idx="3">
                  <c:v>26</c:v>
                </c:pt>
                <c:pt idx="4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прослушивание музыки</c:v>
                </c:pt>
                <c:pt idx="1">
                  <c:v>использование компьютера</c:v>
                </c:pt>
                <c:pt idx="2">
                  <c:v>просмотр ТВ</c:v>
                </c:pt>
                <c:pt idx="3">
                  <c:v>чтение</c:v>
                </c:pt>
                <c:pt idx="4">
                  <c:v>компьютерные игры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21989000"/>
        <c:axId val="221989392"/>
      </c:barChart>
      <c:catAx>
        <c:axId val="221989000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sz="1065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1989392"/>
        <c:crosses val="autoZero"/>
        <c:auto val="1"/>
        <c:lblAlgn val="ctr"/>
        <c:lblOffset val="100"/>
        <c:tickMarkSkip val="1"/>
        <c:noMultiLvlLbl val="0"/>
      </c:catAx>
      <c:valAx>
        <c:axId val="221989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198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504D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2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Лист1!$A$1:$A$3</c:f>
              <c:strCache>
                <c:ptCount val="3"/>
                <c:pt idx="0">
                  <c:v>Родители</c:v>
                </c:pt>
                <c:pt idx="1">
                  <c:v>Подростки</c:v>
                </c:pt>
                <c:pt idx="2">
                  <c:v>Учителя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31</c:v>
                </c:pt>
                <c:pt idx="1">
                  <c:v>34</c:v>
                </c:pt>
                <c:pt idx="2">
                  <c:v>40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42616"/>
        <c:axId val="224443008"/>
      </c:barChart>
      <c:catAx>
        <c:axId val="22444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3008"/>
        <c:crosses val="autoZero"/>
        <c:auto val="1"/>
        <c:lblAlgn val="ctr"/>
        <c:lblOffset val="100"/>
        <c:tickMarkSkip val="1"/>
        <c:noMultiLvlLbl val="0"/>
      </c:catAx>
      <c:valAx>
        <c:axId val="224443008"/>
        <c:scaling>
          <c:orientation val="minMax"/>
          <c:max val="100"/>
          <c:min val="0"/>
        </c:scaling>
        <c:delete val="0"/>
        <c:axPos val="l"/>
        <c:majorGridlines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2616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6">
                <a:shade val="76667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ru-RU"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Лист1!$A$6:$A$10</c:f>
              <c:strCache>
                <c:ptCount val="5"/>
                <c:pt idx="0">
                  <c:v>Общий индекс</c:v>
                </c:pt>
                <c:pt idx="1">
                  <c:v>Знания</c:v>
                </c:pt>
                <c:pt idx="2">
                  <c:v>Умения</c:v>
                </c:pt>
                <c:pt idx="3">
                  <c:v>Ответственность</c:v>
                </c:pt>
                <c:pt idx="4">
                  <c:v>Мотивация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31</c:v>
                </c:pt>
                <c:pt idx="1">
                  <c:v>40</c:v>
                </c:pt>
                <c:pt idx="2">
                  <c:v>31</c:v>
                </c:pt>
                <c:pt idx="3">
                  <c:v>32</c:v>
                </c:pt>
                <c:pt idx="4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Подростки</c:v>
                </c:pt>
              </c:strCache>
            </c:strRef>
          </c:tx>
          <c:spPr>
            <a:solidFill>
              <a:schemeClr val="accent6">
                <a:tint val="76667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ru-RU"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Лист1!$A$6:$A$10</c:f>
              <c:strCache>
                <c:ptCount val="5"/>
                <c:pt idx="0">
                  <c:v>Общий индекс</c:v>
                </c:pt>
                <c:pt idx="1">
                  <c:v>Знания</c:v>
                </c:pt>
                <c:pt idx="2">
                  <c:v>Умения</c:v>
                </c:pt>
                <c:pt idx="3">
                  <c:v>Ответственность</c:v>
                </c:pt>
                <c:pt idx="4">
                  <c:v>Мотивация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34</c:v>
                </c:pt>
                <c:pt idx="1">
                  <c:v>42</c:v>
                </c:pt>
                <c:pt idx="2">
                  <c:v>36</c:v>
                </c:pt>
                <c:pt idx="3">
                  <c:v>39</c:v>
                </c:pt>
                <c:pt idx="4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chemeClr val="accent6">
                <a:tint val="30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lang="ru-RU"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Лист1!$A$6:$A$10</c:f>
              <c:strCache>
                <c:ptCount val="5"/>
                <c:pt idx="0">
                  <c:v>Общий индекс</c:v>
                </c:pt>
                <c:pt idx="1">
                  <c:v>Знания</c:v>
                </c:pt>
                <c:pt idx="2">
                  <c:v>Умения</c:v>
                </c:pt>
                <c:pt idx="3">
                  <c:v>Ответственность</c:v>
                </c:pt>
                <c:pt idx="4">
                  <c:v>Мотивация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40</c:v>
                </c:pt>
                <c:pt idx="1">
                  <c:v>48</c:v>
                </c:pt>
                <c:pt idx="2">
                  <c:v>41</c:v>
                </c:pt>
                <c:pt idx="3">
                  <c:v>44</c:v>
                </c:pt>
                <c:pt idx="4">
                  <c:v>23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43792"/>
        <c:axId val="224444184"/>
      </c:barChart>
      <c:catAx>
        <c:axId val="224443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ru-RU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4184"/>
        <c:crosses val="autoZero"/>
        <c:auto val="1"/>
        <c:lblAlgn val="ctr"/>
        <c:lblOffset val="100"/>
        <c:tickMarkSkip val="1"/>
        <c:noMultiLvlLbl val="0"/>
      </c:catAx>
      <c:valAx>
        <c:axId val="224444184"/>
        <c:scaling>
          <c:orientation val="minMax"/>
        </c:scaling>
        <c:delete val="0"/>
        <c:axPos val="l"/>
        <c:majorGridlines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title>
          <c:tx>
            <c:rich>
              <a:bodyPr vertOverflow="ellipsis" anchor="ctr" anchorCtr="1"/>
              <a:lstStyle/>
              <a:p>
                <a:pPr algn="ctr">
                  <a:defRPr lang="ru-RU" sz="1000" b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ru-RU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lang="ru-RU" sz="1000" b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Сравнение!$B$32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Сравнение!$H$43:$H$46</c:f>
              <c:strCache>
                <c:ptCount val="4"/>
                <c:pt idx="0">
                  <c:v>Информационная кмпетентность</c:v>
                </c:pt>
                <c:pt idx="1">
                  <c:v>Техническая компетентность</c:v>
                </c:pt>
                <c:pt idx="2">
                  <c:v>Коммуникативная компетентность</c:v>
                </c:pt>
                <c:pt idx="3">
                  <c:v>Потребительская компетентность</c:v>
                </c:pt>
              </c:strCache>
            </c:strRef>
          </c:cat>
          <c:val>
            <c:numRef>
              <c:f>Сравнение!$M$17:$P$17</c:f>
              <c:numCache>
                <c:formatCode>0</c:formatCode>
                <c:ptCount val="4"/>
                <c:pt idx="0">
                  <c:v>37.81746031746</c:v>
                </c:pt>
                <c:pt idx="1">
                  <c:v>35.8211233211234</c:v>
                </c:pt>
                <c:pt idx="2">
                  <c:v>23.3878968253968</c:v>
                </c:pt>
                <c:pt idx="3">
                  <c:v>29.7453703703701</c:v>
                </c:pt>
              </c:numCache>
            </c:numRef>
          </c:val>
        </c:ser>
        <c:ser>
          <c:idx val="1"/>
          <c:order val="1"/>
          <c:tx>
            <c:strRef>
              <c:f>Сравнение!$B$33</c:f>
              <c:strCache>
                <c:ptCount val="1"/>
                <c:pt idx="0">
                  <c:v>Учителя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Сравнение!$H$43:$H$46</c:f>
              <c:strCache>
                <c:ptCount val="4"/>
                <c:pt idx="0">
                  <c:v>Информационная кмпетентность</c:v>
                </c:pt>
                <c:pt idx="1">
                  <c:v>Техническая компетентность</c:v>
                </c:pt>
                <c:pt idx="2">
                  <c:v>Коммуникативная компетентность</c:v>
                </c:pt>
                <c:pt idx="3">
                  <c:v>Потребительская компетентность</c:v>
                </c:pt>
              </c:strCache>
            </c:strRef>
          </c:cat>
          <c:val>
            <c:numRef>
              <c:f>Сравнение!$M$18:$P$18</c:f>
              <c:numCache>
                <c:formatCode>0</c:formatCode>
                <c:ptCount val="4"/>
                <c:pt idx="0">
                  <c:v>46.4727815063384</c:v>
                </c:pt>
                <c:pt idx="1">
                  <c:v>42.465034965035</c:v>
                </c:pt>
                <c:pt idx="2">
                  <c:v>25.9529147982063</c:v>
                </c:pt>
                <c:pt idx="3">
                  <c:v>39.8396718866518</c:v>
                </c:pt>
              </c:numCache>
            </c:numRef>
          </c:val>
        </c:ser>
        <c:ser>
          <c:idx val="2"/>
          <c:order val="2"/>
          <c:tx>
            <c:strRef>
              <c:f>Сравнение!$B$34</c:f>
              <c:strCache>
                <c:ptCount val="1"/>
                <c:pt idx="0">
                  <c:v>Подростки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1000" b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</a:ln>
                    <a:effectLst/>
                  </c:spPr>
                </c15:leaderLines>
              </c:ext>
            </c:extLst>
          </c:dLbls>
          <c:cat>
            <c:strRef>
              <c:f>Сравнение!$H$43:$H$46</c:f>
              <c:strCache>
                <c:ptCount val="4"/>
                <c:pt idx="0">
                  <c:v>Информационная кмпетентность</c:v>
                </c:pt>
                <c:pt idx="1">
                  <c:v>Техническая компетентность</c:v>
                </c:pt>
                <c:pt idx="2">
                  <c:v>Коммуникативная компетентность</c:v>
                </c:pt>
                <c:pt idx="3">
                  <c:v>Потребительская компетентность</c:v>
                </c:pt>
              </c:strCache>
            </c:strRef>
          </c:cat>
          <c:val>
            <c:numRef>
              <c:f>Сравнение!$M$19:$P$19</c:f>
              <c:numCache>
                <c:formatCode>0</c:formatCode>
                <c:ptCount val="4"/>
                <c:pt idx="0">
                  <c:v>44.6865248226951</c:v>
                </c:pt>
                <c:pt idx="1">
                  <c:v>29.2570677186064</c:v>
                </c:pt>
                <c:pt idx="2">
                  <c:v>29.6634615384615</c:v>
                </c:pt>
                <c:pt idx="3">
                  <c:v>19.4818871103622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4444968"/>
        <c:axId val="224445360"/>
      </c:barChart>
      <c:catAx>
        <c:axId val="224444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5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4445360"/>
        <c:scaling>
          <c:orientation val="minMax"/>
        </c:scaling>
        <c:delete val="0"/>
        <c:axPos val="l"/>
        <c:majorGridlines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24444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1000" b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Лист1!$B$34</c:f>
              <c:strCache>
                <c:ptCount val="1"/>
                <c:pt idx="0">
                  <c:v>Родители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Лист1!$A$35:$A$42</c:f>
              <c:strCache>
                <c:ptCount val="8"/>
                <c:pt idx="0">
                  <c:v>Самостоятельно</c:v>
                </c:pt>
                <c:pt idx="1">
                  <c:v> В школе - научили учителя</c:v>
                </c:pt>
                <c:pt idx="2">
                  <c:v>Научили друзья</c:v>
                </c:pt>
                <c:pt idx="3">
                  <c:v>Научили братья/сестры</c:v>
                </c:pt>
                <c:pt idx="4">
                  <c:v>Научили мои дети / научили родители</c:v>
                </c:pt>
                <c:pt idx="5">
                  <c:v>На cпециальных курсах, с помощью обучающих программ</c:v>
                </c:pt>
                <c:pt idx="6">
                  <c:v>На работе  - научили коллеги</c:v>
                </c:pt>
                <c:pt idx="7">
                  <c:v>Другое</c:v>
                </c:pt>
              </c:strCache>
            </c:strRef>
          </c:cat>
          <c:val>
            <c:numRef>
              <c:f>Лист1!$B$35:$B$42</c:f>
              <c:numCache>
                <c:formatCode>General</c:formatCode>
                <c:ptCount val="8"/>
                <c:pt idx="0">
                  <c:v>66.5</c:v>
                </c:pt>
                <c:pt idx="1">
                  <c:v>1.5</c:v>
                </c:pt>
                <c:pt idx="2">
                  <c:v>13.6</c:v>
                </c:pt>
                <c:pt idx="3">
                  <c:v>2.5</c:v>
                </c:pt>
                <c:pt idx="4">
                  <c:v>19.4</c:v>
                </c:pt>
                <c:pt idx="5">
                  <c:v>9.1</c:v>
                </c:pt>
                <c:pt idx="6">
                  <c:v>17.1</c:v>
                </c:pt>
                <c:pt idx="7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Лист1!$C$34</c:f>
              <c:strCache>
                <c:ptCount val="1"/>
                <c:pt idx="0">
                  <c:v>Дети</c:v>
                </c:pt>
              </c:strCache>
            </c:strRef>
          </c:tx>
          <c:spPr>
            <a:solidFill>
              <a:srgbClr val="8064A2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Лист1!$A$35:$A$42</c:f>
              <c:strCache>
                <c:ptCount val="8"/>
                <c:pt idx="0">
                  <c:v>Самостоятельно</c:v>
                </c:pt>
                <c:pt idx="1">
                  <c:v> В школе - научили учителя</c:v>
                </c:pt>
                <c:pt idx="2">
                  <c:v>Научили друзья</c:v>
                </c:pt>
                <c:pt idx="3">
                  <c:v>Научили братья/сестры</c:v>
                </c:pt>
                <c:pt idx="4">
                  <c:v>Научили мои дети / научили родители</c:v>
                </c:pt>
                <c:pt idx="5">
                  <c:v>На cпециальных курсах, с помощью обучающих программ</c:v>
                </c:pt>
                <c:pt idx="6">
                  <c:v>На работе  - научили коллеги</c:v>
                </c:pt>
                <c:pt idx="7">
                  <c:v>Другое</c:v>
                </c:pt>
              </c:strCache>
            </c:strRef>
          </c:cat>
          <c:val>
            <c:numRef>
              <c:f>Лист1!$C$35:$C$42</c:f>
              <c:numCache>
                <c:formatCode>General</c:formatCode>
                <c:ptCount val="8"/>
                <c:pt idx="0">
                  <c:v>75.3</c:v>
                </c:pt>
                <c:pt idx="1">
                  <c:v>13.5</c:v>
                </c:pt>
                <c:pt idx="2">
                  <c:v>24.3</c:v>
                </c:pt>
                <c:pt idx="3">
                  <c:v>12.6</c:v>
                </c:pt>
                <c:pt idx="4">
                  <c:v>16.8</c:v>
                </c:pt>
                <c:pt idx="5">
                  <c:v>1.4</c:v>
                </c:pt>
                <c:pt idx="7">
                  <c:v>0.3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4446144"/>
        <c:axId val="224446536"/>
      </c:barChart>
      <c:catAx>
        <c:axId val="224446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4446536"/>
        <c:crosses val="autoZero"/>
        <c:auto val="1"/>
        <c:lblAlgn val="ctr"/>
        <c:lblOffset val="100"/>
        <c:tickMarkSkip val="1"/>
        <c:noMultiLvlLbl val="0"/>
      </c:catAx>
      <c:valAx>
        <c:axId val="224446536"/>
        <c:scaling>
          <c:orientation val="minMax"/>
          <c:max val="100"/>
        </c:scaling>
        <c:delete val="0"/>
        <c:axPos val="t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2444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Лист2!$S$4</c:f>
              <c:strCache>
                <c:ptCount val="1"/>
                <c:pt idx="0">
                  <c:v>Неудовлетворительно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Лист2!$S$10:$S$12</c:f>
              <c:strCache>
                <c:ptCount val="3"/>
                <c:pt idx="0">
                  <c:v>Подростки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(Лист2!$D$3,Лист2!$J$3,Лист2!$P$3)</c:f>
              <c:numCache>
                <c:formatCode>###0.0</c:formatCode>
                <c:ptCount val="3"/>
                <c:pt idx="0">
                  <c:v>25.3532834580216</c:v>
                </c:pt>
                <c:pt idx="1">
                  <c:v>38.4615384615385</c:v>
                </c:pt>
                <c:pt idx="2">
                  <c:v>17.2949002217295</c:v>
                </c:pt>
              </c:numCache>
            </c:numRef>
          </c:val>
        </c:ser>
        <c:ser>
          <c:idx val="1"/>
          <c:order val="1"/>
          <c:tx>
            <c:strRef>
              <c:f>Лист2!$S$5</c:f>
              <c:strCache>
                <c:ptCount val="1"/>
                <c:pt idx="0">
                  <c:v>Удовлетворительно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Лист2!$S$10:$S$12</c:f>
              <c:strCache>
                <c:ptCount val="3"/>
                <c:pt idx="0">
                  <c:v>Подростки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(Лист2!$D$4,Лист2!$J$4,Лист2!$P$4)</c:f>
              <c:numCache>
                <c:formatCode>###0.0</c:formatCode>
                <c:ptCount val="3"/>
                <c:pt idx="0">
                  <c:v>46.3840399002491</c:v>
                </c:pt>
                <c:pt idx="1">
                  <c:v>40.4466501240695</c:v>
                </c:pt>
                <c:pt idx="2">
                  <c:v>40.3547671840352</c:v>
                </c:pt>
              </c:numCache>
            </c:numRef>
          </c:val>
        </c:ser>
        <c:ser>
          <c:idx val="2"/>
          <c:order val="2"/>
          <c:tx>
            <c:strRef>
              <c:f>Лист2!$S$6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Лист2!$S$10:$S$12</c:f>
              <c:strCache>
                <c:ptCount val="3"/>
                <c:pt idx="0">
                  <c:v>Подростки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(Лист2!$D$5,Лист2!$J$5,Лист2!$P$5)</c:f>
              <c:numCache>
                <c:formatCode>###0.0</c:formatCode>
                <c:ptCount val="3"/>
                <c:pt idx="0">
                  <c:v>23.1920199501246</c:v>
                </c:pt>
                <c:pt idx="1">
                  <c:v>15.0537634408602</c:v>
                </c:pt>
                <c:pt idx="2">
                  <c:v>30.1552106430155</c:v>
                </c:pt>
              </c:numCache>
            </c:numRef>
          </c:val>
        </c:ser>
        <c:ser>
          <c:idx val="3"/>
          <c:order val="3"/>
          <c:tx>
            <c:strRef>
              <c:f>Лист2!$S$7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Лист2!$S$10:$S$12</c:f>
              <c:strCache>
                <c:ptCount val="3"/>
                <c:pt idx="0">
                  <c:v>Подростки</c:v>
                </c:pt>
                <c:pt idx="1">
                  <c:v>Родители</c:v>
                </c:pt>
                <c:pt idx="2">
                  <c:v>Учителя</c:v>
                </c:pt>
              </c:strCache>
            </c:strRef>
          </c:cat>
          <c:val>
            <c:numRef>
              <c:f>(Лист2!$D$6,Лист2!$J$6,Лист2!$P$6)</c:f>
              <c:numCache>
                <c:formatCode>###0.0</c:formatCode>
                <c:ptCount val="3"/>
                <c:pt idx="0">
                  <c:v>4.98753117206983</c:v>
                </c:pt>
                <c:pt idx="1">
                  <c:v>5.87262200165427</c:v>
                </c:pt>
                <c:pt idx="2">
                  <c:v>12.1951219512195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225518784"/>
        <c:axId val="224099736"/>
      </c:barChart>
      <c:catAx>
        <c:axId val="2255187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20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24099736"/>
        <c:crosses val="autoZero"/>
        <c:auto val="1"/>
        <c:lblAlgn val="ctr"/>
        <c:lblOffset val="100"/>
        <c:tickMarkSkip val="1"/>
        <c:noMultiLvlLbl val="0"/>
      </c:catAx>
      <c:valAx>
        <c:axId val="224099736"/>
        <c:scaling>
          <c:orientation val="minMax"/>
        </c:scaling>
        <c:delete val="0"/>
        <c:axPos val="l"/>
        <c:majorGridlines>
          <c:spPr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</c:majorGridlines>
        <c:minorGridlines>
          <c:spPr>
            <a:noFill/>
            <a:ln w="9525" cap="flat" cmpd="sng" algn="ctr">
              <a:solidFill>
                <a:schemeClr val="tx1">
                  <a:tint val="50000"/>
                </a:schemeClr>
              </a:solidFill>
              <a:prstDash val="solid"/>
            </a:ln>
            <a:effectLst/>
          </c:spPr>
        </c:minorGridlines>
        <c:title>
          <c:tx>
            <c:rich>
              <a:bodyPr vertOverflow="ellipsis" anchor="ctr" anchorCtr="1"/>
              <a:lstStyle/>
              <a:p>
                <a:pPr algn="ctr">
                  <a:defRPr sz="1000" b="1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 smtClean="0">
                    <a:solidFill>
                      <a:schemeClr val="bg1"/>
                    </a:solidFill>
                  </a:rPr>
                  <a:t>Индекс цифровой компетентности</a:t>
                </a:r>
                <a:endParaRPr lang="ru-RU" sz="1600" dirty="0">
                  <a:solidFill>
                    <a:schemeClr val="bg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sz="1200" b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22551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1787307823741"/>
          <c:y val="0.0874330598288785"/>
          <c:w val="0.245401868157746"/>
          <c:h val="0.32493329021087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horzOverflow="overflow" vert="horz" wrap="square" anchor="ctr" anchorCtr="1"/>
        <a:lstStyle/>
        <a:p>
          <a:pPr>
            <a:defRPr sz="1600" b="0">
              <a:solidFill>
                <a:schemeClr val="bg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ru-RU"/>
      </a:pPr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diagrams/_rels/drawing3.xml.rels><?xml version="1.0" encoding="UTF-8" standalone="yes"?>
<Relationships xmlns="http://schemas.openxmlformats.org/package/2006/relationships"><Relationship Id="rId4" Type="http://schemas.openxmlformats.org/officeDocument/2006/relationships/image" Target="../media/image85.jpeg"/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image" Target="../media/image8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45E4A3-768F-40B1-BF5D-1E351398DA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9E037C-EE58-49B4-9045-4D9BC280B636}">
      <dgm:prSet custT="1"/>
      <dgm:spPr/>
      <dgm:t>
        <a:bodyPr/>
        <a:lstStyle/>
        <a:p>
          <a:pPr rtl="0"/>
          <a:r>
            <a:rPr lang="ru-RU" sz="2400" dirty="0" smtClean="0"/>
            <a:t>ИКТ</a:t>
          </a:r>
          <a:r>
            <a:rPr lang="ru-RU" sz="2400" b="1" dirty="0" smtClean="0"/>
            <a:t> расширяют </a:t>
          </a:r>
          <a:r>
            <a:rPr lang="ru-RU" sz="2400" dirty="0" smtClean="0"/>
            <a:t>пространство жизнедеятельности ребенка и</a:t>
          </a:r>
          <a:r>
            <a:rPr lang="ru-RU" sz="2400" b="1" dirty="0" smtClean="0"/>
            <a:t> влияют на всю структуру его деятельности как в </a:t>
          </a:r>
          <a:r>
            <a:rPr lang="ru-RU" sz="2400" b="1" dirty="0" err="1" smtClean="0"/>
            <a:t>оффлайне</a:t>
          </a:r>
          <a:r>
            <a:rPr lang="ru-RU" sz="2400" b="1" dirty="0" smtClean="0"/>
            <a:t>, так и в </a:t>
          </a:r>
          <a:r>
            <a:rPr lang="ru-RU" sz="2400" b="1" dirty="0" err="1" smtClean="0"/>
            <a:t>онлайне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61F715AF-D610-414E-8CAD-0AC1B39D87E2}" cxnId="{6D23CF13-A868-457D-8625-B34A46F1EDCE}" type="parTrans">
      <dgm:prSet/>
      <dgm:spPr/>
      <dgm:t>
        <a:bodyPr/>
        <a:lstStyle/>
        <a:p>
          <a:endParaRPr lang="ru-RU" sz="2000"/>
        </a:p>
      </dgm:t>
    </dgm:pt>
    <dgm:pt modelId="{C69889D9-462C-4AB9-84A6-50862430BE89}" cxnId="{6D23CF13-A868-457D-8625-B34A46F1EDCE}" type="sibTrans">
      <dgm:prSet/>
      <dgm:spPr/>
      <dgm:t>
        <a:bodyPr/>
        <a:lstStyle/>
        <a:p>
          <a:endParaRPr lang="ru-RU" sz="2000"/>
        </a:p>
      </dgm:t>
    </dgm:pt>
    <dgm:pt modelId="{116EB949-B633-4BE0-8B2B-BECB9D275323}">
      <dgm:prSet custT="1"/>
      <dgm:spPr/>
      <dgm:t>
        <a:bodyPr/>
        <a:lstStyle/>
        <a:p>
          <a:pPr rtl="0"/>
          <a:r>
            <a:rPr lang="ru-RU" sz="2400" b="1" dirty="0" smtClean="0"/>
            <a:t>Новая социальная ситуация развития </a:t>
          </a:r>
          <a:r>
            <a:rPr lang="ru-RU" sz="2400" dirty="0" smtClean="0"/>
            <a:t>современного ребенка - важнейшая координата ИКТ и, в первую очередь, интернета</a:t>
          </a:r>
          <a:endParaRPr lang="ru-RU" sz="2400" dirty="0"/>
        </a:p>
      </dgm:t>
    </dgm:pt>
    <dgm:pt modelId="{A4CB7E89-9998-41C0-B7FF-B2679181B6D6}" cxnId="{48976E04-4F1E-4CAB-AE88-FD34150193B3}" type="parTrans">
      <dgm:prSet/>
      <dgm:spPr/>
      <dgm:t>
        <a:bodyPr/>
        <a:lstStyle/>
        <a:p>
          <a:endParaRPr lang="ru-RU" sz="2000"/>
        </a:p>
      </dgm:t>
    </dgm:pt>
    <dgm:pt modelId="{3B408B2B-AEDA-40D6-A9E9-92536E7BB63C}" cxnId="{48976E04-4F1E-4CAB-AE88-FD34150193B3}" type="sibTrans">
      <dgm:prSet/>
      <dgm:spPr/>
      <dgm:t>
        <a:bodyPr/>
        <a:lstStyle/>
        <a:p>
          <a:endParaRPr lang="ru-RU" sz="2000"/>
        </a:p>
      </dgm:t>
    </dgm:pt>
    <dgm:pt modelId="{72BADD7E-ADC7-4C36-9235-1D9F9ED4FDB5}">
      <dgm:prSet custT="1"/>
      <dgm:spPr/>
      <dgm:t>
        <a:bodyPr/>
        <a:lstStyle/>
        <a:p>
          <a:pPr rtl="0"/>
          <a:r>
            <a:rPr lang="ru-RU" sz="2400" dirty="0" smtClean="0"/>
            <a:t>Интернет не просто технологии, это –  </a:t>
          </a:r>
          <a:r>
            <a:rPr lang="ru-RU" sz="2400" b="1" dirty="0" smtClean="0"/>
            <a:t>среда обитания</a:t>
          </a:r>
          <a:r>
            <a:rPr lang="ru-RU" sz="2400" dirty="0" smtClean="0"/>
            <a:t>, которая выступает </a:t>
          </a:r>
          <a:r>
            <a:rPr lang="ru-RU" sz="2400" b="1" dirty="0" smtClean="0"/>
            <a:t>источником развития  </a:t>
          </a:r>
          <a:endParaRPr lang="ru-RU" sz="2400" dirty="0"/>
        </a:p>
      </dgm:t>
    </dgm:pt>
    <dgm:pt modelId="{2E7E6267-34F1-407E-9CB1-F6CD3A2A1B2E}" cxnId="{76731BCA-91A4-4746-B2E2-0D43A0B221AD}" type="parTrans">
      <dgm:prSet/>
      <dgm:spPr/>
      <dgm:t>
        <a:bodyPr/>
        <a:lstStyle/>
        <a:p>
          <a:endParaRPr lang="ru-RU" sz="2000"/>
        </a:p>
      </dgm:t>
    </dgm:pt>
    <dgm:pt modelId="{F0C5826E-6F41-4126-8D50-9341BA7769EE}" cxnId="{76731BCA-91A4-4746-B2E2-0D43A0B221AD}" type="sibTrans">
      <dgm:prSet/>
      <dgm:spPr/>
      <dgm:t>
        <a:bodyPr/>
        <a:lstStyle/>
        <a:p>
          <a:endParaRPr lang="ru-RU" sz="2000"/>
        </a:p>
      </dgm:t>
    </dgm:pt>
    <dgm:pt modelId="{D903A8EB-D296-49B1-9FB2-BA90CE9E3C99}">
      <dgm:prSet custT="1"/>
      <dgm:spPr/>
      <dgm:t>
        <a:bodyPr/>
        <a:lstStyle/>
        <a:p>
          <a:pPr rtl="0"/>
          <a:r>
            <a:rPr lang="ru-RU" sz="2400" b="1" dirty="0" smtClean="0"/>
            <a:t>Интернет – культурное орудие, способствующее порождению новых форм деятельности, культурных практик, феноменов, значений и смыслов</a:t>
          </a:r>
          <a:endParaRPr lang="ru-RU" sz="2400" dirty="0"/>
        </a:p>
      </dgm:t>
    </dgm:pt>
    <dgm:pt modelId="{4B95277B-6EE0-4C45-ACBA-E07FCE1617A7}" cxnId="{2C8A1F81-8EC0-415B-ADEF-056A908FE5F7}" type="parTrans">
      <dgm:prSet/>
      <dgm:spPr/>
      <dgm:t>
        <a:bodyPr/>
        <a:lstStyle/>
        <a:p>
          <a:endParaRPr lang="ru-RU" sz="2000"/>
        </a:p>
      </dgm:t>
    </dgm:pt>
    <dgm:pt modelId="{5438841A-3D4C-4BA4-9A27-1504EF082D32}" cxnId="{2C8A1F81-8EC0-415B-ADEF-056A908FE5F7}" type="sibTrans">
      <dgm:prSet/>
      <dgm:spPr/>
      <dgm:t>
        <a:bodyPr/>
        <a:lstStyle/>
        <a:p>
          <a:endParaRPr lang="ru-RU" sz="2000"/>
        </a:p>
      </dgm:t>
    </dgm:pt>
    <dgm:pt modelId="{7D4368BF-5950-46DE-8C0D-27BE728E2BE6}" type="pres">
      <dgm:prSet presAssocID="{E045E4A3-768F-40B1-BF5D-1E351398DA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1653C0-A1CC-46C8-A1FA-0138252FC0F9}" type="pres">
      <dgm:prSet presAssocID="{DF9E037C-EE58-49B4-9045-4D9BC280B63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FEC31-3B6C-4245-9AAB-1241961403E6}" type="pres">
      <dgm:prSet presAssocID="{C69889D9-462C-4AB9-84A6-50862430BE89}" presName="spacer" presStyleCnt="0"/>
      <dgm:spPr/>
    </dgm:pt>
    <dgm:pt modelId="{984168D8-5A79-4FE4-BCEB-AA5A21B2B346}" type="pres">
      <dgm:prSet presAssocID="{116EB949-B633-4BE0-8B2B-BECB9D27532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0D8B9-2B9D-4FE1-BBDC-F966AF7F443D}" type="pres">
      <dgm:prSet presAssocID="{3B408B2B-AEDA-40D6-A9E9-92536E7BB63C}" presName="spacer" presStyleCnt="0"/>
      <dgm:spPr/>
    </dgm:pt>
    <dgm:pt modelId="{5FE3CB7E-D746-4067-B4AA-28985068108E}" type="pres">
      <dgm:prSet presAssocID="{72BADD7E-ADC7-4C36-9235-1D9F9ED4FD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0C8CA8-BD64-4143-AB1F-7A8F48A07B24}" type="pres">
      <dgm:prSet presAssocID="{F0C5826E-6F41-4126-8D50-9341BA7769EE}" presName="spacer" presStyleCnt="0"/>
      <dgm:spPr/>
    </dgm:pt>
    <dgm:pt modelId="{B674893E-53FD-4E60-B76F-0AEB49B41C0D}" type="pres">
      <dgm:prSet presAssocID="{D903A8EB-D296-49B1-9FB2-BA90CE9E3C9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976E04-4F1E-4CAB-AE88-FD34150193B3}" srcId="{E045E4A3-768F-40B1-BF5D-1E351398DACD}" destId="{116EB949-B633-4BE0-8B2B-BECB9D275323}" srcOrd="1" destOrd="0" parTransId="{A4CB7E89-9998-41C0-B7FF-B2679181B6D6}" sibTransId="{3B408B2B-AEDA-40D6-A9E9-92536E7BB63C}"/>
    <dgm:cxn modelId="{6D23CF13-A868-457D-8625-B34A46F1EDCE}" srcId="{E045E4A3-768F-40B1-BF5D-1E351398DACD}" destId="{DF9E037C-EE58-49B4-9045-4D9BC280B636}" srcOrd="0" destOrd="0" parTransId="{61F715AF-D610-414E-8CAD-0AC1B39D87E2}" sibTransId="{C69889D9-462C-4AB9-84A6-50862430BE89}"/>
    <dgm:cxn modelId="{2C8A1F81-8EC0-415B-ADEF-056A908FE5F7}" srcId="{E045E4A3-768F-40B1-BF5D-1E351398DACD}" destId="{D903A8EB-D296-49B1-9FB2-BA90CE9E3C99}" srcOrd="3" destOrd="0" parTransId="{4B95277B-6EE0-4C45-ACBA-E07FCE1617A7}" sibTransId="{5438841A-3D4C-4BA4-9A27-1504EF082D32}"/>
    <dgm:cxn modelId="{45E3592D-698B-4D3E-A495-229302BF2463}" type="presOf" srcId="{D903A8EB-D296-49B1-9FB2-BA90CE9E3C99}" destId="{B674893E-53FD-4E60-B76F-0AEB49B41C0D}" srcOrd="0" destOrd="0" presId="urn:microsoft.com/office/officeart/2005/8/layout/vList2"/>
    <dgm:cxn modelId="{0BAE164F-8341-4913-B709-39E670519B81}" type="presOf" srcId="{E045E4A3-768F-40B1-BF5D-1E351398DACD}" destId="{7D4368BF-5950-46DE-8C0D-27BE728E2BE6}" srcOrd="0" destOrd="0" presId="urn:microsoft.com/office/officeart/2005/8/layout/vList2"/>
    <dgm:cxn modelId="{2819AB5A-A349-4DB3-883D-9FC7952C01A0}" type="presOf" srcId="{72BADD7E-ADC7-4C36-9235-1D9F9ED4FDB5}" destId="{5FE3CB7E-D746-4067-B4AA-28985068108E}" srcOrd="0" destOrd="0" presId="urn:microsoft.com/office/officeart/2005/8/layout/vList2"/>
    <dgm:cxn modelId="{76731BCA-91A4-4746-B2E2-0D43A0B221AD}" srcId="{E045E4A3-768F-40B1-BF5D-1E351398DACD}" destId="{72BADD7E-ADC7-4C36-9235-1D9F9ED4FDB5}" srcOrd="2" destOrd="0" parTransId="{2E7E6267-34F1-407E-9CB1-F6CD3A2A1B2E}" sibTransId="{F0C5826E-6F41-4126-8D50-9341BA7769EE}"/>
    <dgm:cxn modelId="{E2B33AFB-B687-4CDE-92FE-699CEBDAB7DC}" type="presOf" srcId="{116EB949-B633-4BE0-8B2B-BECB9D275323}" destId="{984168D8-5A79-4FE4-BCEB-AA5A21B2B346}" srcOrd="0" destOrd="0" presId="urn:microsoft.com/office/officeart/2005/8/layout/vList2"/>
    <dgm:cxn modelId="{A43ED10D-E55A-4BC2-B65A-58D33A71FA3A}" type="presOf" srcId="{DF9E037C-EE58-49B4-9045-4D9BC280B636}" destId="{ED1653C0-A1CC-46C8-A1FA-0138252FC0F9}" srcOrd="0" destOrd="0" presId="urn:microsoft.com/office/officeart/2005/8/layout/vList2"/>
    <dgm:cxn modelId="{7A782D20-4A95-4DA8-B61A-7157D957EC07}" type="presParOf" srcId="{7D4368BF-5950-46DE-8C0D-27BE728E2BE6}" destId="{ED1653C0-A1CC-46C8-A1FA-0138252FC0F9}" srcOrd="0" destOrd="0" presId="urn:microsoft.com/office/officeart/2005/8/layout/vList2"/>
    <dgm:cxn modelId="{A91F85E2-F67F-4D01-97A4-7C12823ED74E}" type="presParOf" srcId="{7D4368BF-5950-46DE-8C0D-27BE728E2BE6}" destId="{811FEC31-3B6C-4245-9AAB-1241961403E6}" srcOrd="1" destOrd="0" presId="urn:microsoft.com/office/officeart/2005/8/layout/vList2"/>
    <dgm:cxn modelId="{02AEB549-2819-47B1-9200-2B0DCCA84561}" type="presParOf" srcId="{7D4368BF-5950-46DE-8C0D-27BE728E2BE6}" destId="{984168D8-5A79-4FE4-BCEB-AA5A21B2B346}" srcOrd="2" destOrd="0" presId="urn:microsoft.com/office/officeart/2005/8/layout/vList2"/>
    <dgm:cxn modelId="{69DCE38D-D653-435F-BB94-4A4759DF8532}" type="presParOf" srcId="{7D4368BF-5950-46DE-8C0D-27BE728E2BE6}" destId="{A740D8B9-2B9D-4FE1-BBDC-F966AF7F443D}" srcOrd="3" destOrd="0" presId="urn:microsoft.com/office/officeart/2005/8/layout/vList2"/>
    <dgm:cxn modelId="{DB48F786-8410-4E31-BFB1-6A64DD0CA283}" type="presParOf" srcId="{7D4368BF-5950-46DE-8C0D-27BE728E2BE6}" destId="{5FE3CB7E-D746-4067-B4AA-28985068108E}" srcOrd="4" destOrd="0" presId="urn:microsoft.com/office/officeart/2005/8/layout/vList2"/>
    <dgm:cxn modelId="{7BEAEFC3-07E3-4F23-B82A-02C69FD76424}" type="presParOf" srcId="{7D4368BF-5950-46DE-8C0D-27BE728E2BE6}" destId="{F20C8CA8-BD64-4143-AB1F-7A8F48A07B24}" srcOrd="5" destOrd="0" presId="urn:microsoft.com/office/officeart/2005/8/layout/vList2"/>
    <dgm:cxn modelId="{8FD3E8F6-CA9D-4F81-8344-316C7C73CAD8}" type="presParOf" srcId="{7D4368BF-5950-46DE-8C0D-27BE728E2BE6}" destId="{B674893E-53FD-4E60-B76F-0AEB49B41C0D}" srcOrd="6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63B532-4390-45F1-98C2-C6ECF323EAC2}" type="doc">
      <dgm:prSet loTypeId="urn:microsoft.com/office/officeart/2005/8/layout/matrix3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5AB7A4-AA14-4A5A-AB14-3EF12AD370F6}">
      <dgm:prSet custT="1"/>
      <dgm:spPr/>
      <dgm:t>
        <a:bodyPr/>
        <a:lstStyle/>
        <a:p>
          <a:r>
            <a:rPr lang="ru-RU" altLang="ru-RU" sz="1800" b="1" dirty="0" smtClean="0">
              <a:cs typeface="Times New Roman" charset="0"/>
            </a:rPr>
            <a:t>Информационная и </a:t>
          </a:r>
          <a:r>
            <a:rPr lang="ru-RU" altLang="ru-RU" sz="1800" b="1" dirty="0" err="1" smtClean="0">
              <a:cs typeface="Times New Roman" charset="0"/>
            </a:rPr>
            <a:t>медиа</a:t>
          </a:r>
          <a:r>
            <a:rPr lang="ru-RU" altLang="ru-RU" sz="1800" b="1" dirty="0" smtClean="0">
              <a:cs typeface="Times New Roman" charset="0"/>
            </a:rPr>
            <a:t> компетентность </a:t>
          </a:r>
          <a:endParaRPr lang="ru-RU" sz="1800" b="1" dirty="0"/>
        </a:p>
      </dgm:t>
    </dgm:pt>
    <dgm:pt modelId="{6660CF5A-DB90-4A84-B58B-1D314CDDB9FD}" cxnId="{1EDB61AA-9732-45E7-B1F4-0FF75909935D}" type="parTrans">
      <dgm:prSet/>
      <dgm:spPr/>
      <dgm:t>
        <a:bodyPr/>
        <a:lstStyle/>
        <a:p>
          <a:endParaRPr lang="ru-RU"/>
        </a:p>
      </dgm:t>
    </dgm:pt>
    <dgm:pt modelId="{4532270C-8C99-4B37-9D4A-36AA403D080F}" cxnId="{1EDB61AA-9732-45E7-B1F4-0FF75909935D}" type="sibTrans">
      <dgm:prSet/>
      <dgm:spPr/>
      <dgm:t>
        <a:bodyPr/>
        <a:lstStyle/>
        <a:p>
          <a:endParaRPr lang="ru-RU"/>
        </a:p>
      </dgm:t>
    </dgm:pt>
    <dgm:pt modelId="{104EDC99-0B3F-4F94-9E18-8F5E57A7DA70}">
      <dgm:prSet phldrT="[Текст]" custT="1"/>
      <dgm:spPr/>
      <dgm:t>
        <a:bodyPr/>
        <a:lstStyle/>
        <a:p>
          <a:r>
            <a:rPr lang="ru-RU" altLang="ru-RU" sz="1800" b="1" dirty="0" smtClean="0">
              <a:cs typeface="Times New Roman" charset="0"/>
            </a:rPr>
            <a:t>Коммуникативная компетентность</a:t>
          </a:r>
          <a:endParaRPr lang="ru-RU" sz="1800" b="1" dirty="0"/>
        </a:p>
      </dgm:t>
    </dgm:pt>
    <dgm:pt modelId="{A737AC2C-328A-49EA-8E92-9C6B19408203}" cxnId="{042C8788-7081-4CF4-80C7-86F70CFE6EF6}" type="parTrans">
      <dgm:prSet/>
      <dgm:spPr/>
      <dgm:t>
        <a:bodyPr/>
        <a:lstStyle/>
        <a:p>
          <a:endParaRPr lang="ru-RU"/>
        </a:p>
      </dgm:t>
    </dgm:pt>
    <dgm:pt modelId="{A17E6A9B-986D-416D-AD8F-41F05951981D}" cxnId="{042C8788-7081-4CF4-80C7-86F70CFE6EF6}" type="sibTrans">
      <dgm:prSet/>
      <dgm:spPr/>
      <dgm:t>
        <a:bodyPr/>
        <a:lstStyle/>
        <a:p>
          <a:endParaRPr lang="ru-RU"/>
        </a:p>
      </dgm:t>
    </dgm:pt>
    <dgm:pt modelId="{CDFF74C4-DA82-4D3E-B124-5F51A6A93F3F}">
      <dgm:prSet phldrT="[Текст]" custT="1"/>
      <dgm:spPr/>
      <dgm:t>
        <a:bodyPr/>
        <a:lstStyle/>
        <a:p>
          <a:r>
            <a:rPr lang="ru-RU" altLang="ru-RU" sz="1800" b="1" dirty="0" smtClean="0">
              <a:cs typeface="Times New Roman" charset="0"/>
            </a:rPr>
            <a:t>Техническая компетентность</a:t>
          </a:r>
          <a:endParaRPr lang="ru-RU" sz="1800" b="1" dirty="0"/>
        </a:p>
      </dgm:t>
    </dgm:pt>
    <dgm:pt modelId="{A49C12AC-8822-4C3F-8007-C5B52348B73E}" cxnId="{5A79AFD4-4688-43C6-8AE9-F933CF7CD31D}" type="parTrans">
      <dgm:prSet/>
      <dgm:spPr/>
      <dgm:t>
        <a:bodyPr/>
        <a:lstStyle/>
        <a:p>
          <a:endParaRPr lang="ru-RU"/>
        </a:p>
      </dgm:t>
    </dgm:pt>
    <dgm:pt modelId="{8C585D46-55F3-438A-AC6E-69D0A418C1CD}" cxnId="{5A79AFD4-4688-43C6-8AE9-F933CF7CD31D}" type="sibTrans">
      <dgm:prSet/>
      <dgm:spPr/>
      <dgm:t>
        <a:bodyPr/>
        <a:lstStyle/>
        <a:p>
          <a:endParaRPr lang="ru-RU"/>
        </a:p>
      </dgm:t>
    </dgm:pt>
    <dgm:pt modelId="{386FBD8D-876A-47A8-8550-B2605CD0BD5D}">
      <dgm:prSet phldrT="[Текст]" custT="1"/>
      <dgm:spPr/>
      <dgm:t>
        <a:bodyPr/>
        <a:lstStyle/>
        <a:p>
          <a:r>
            <a:rPr lang="ru-RU" altLang="ru-RU" sz="1800" b="1" dirty="0" smtClean="0">
              <a:cs typeface="Times New Roman" charset="0"/>
            </a:rPr>
            <a:t>Потребительская компетентность</a:t>
          </a:r>
          <a:endParaRPr lang="ru-RU" sz="1800" b="1" dirty="0"/>
        </a:p>
      </dgm:t>
    </dgm:pt>
    <dgm:pt modelId="{88AE3DAE-FBCE-4F5F-957A-8ECFCBD8C396}" cxnId="{340219A3-4960-4D10-AE06-885B813AF56F}" type="parTrans">
      <dgm:prSet/>
      <dgm:spPr/>
      <dgm:t>
        <a:bodyPr/>
        <a:lstStyle/>
        <a:p>
          <a:endParaRPr lang="ru-RU"/>
        </a:p>
      </dgm:t>
    </dgm:pt>
    <dgm:pt modelId="{546F488D-7A45-44BC-B72D-44688D3B118B}" cxnId="{340219A3-4960-4D10-AE06-885B813AF56F}" type="sibTrans">
      <dgm:prSet/>
      <dgm:spPr/>
      <dgm:t>
        <a:bodyPr/>
        <a:lstStyle/>
        <a:p>
          <a:endParaRPr lang="ru-RU"/>
        </a:p>
      </dgm:t>
    </dgm:pt>
    <dgm:pt modelId="{769563D9-4FB5-4BA1-8F9A-8B41D159C6C6}" type="pres">
      <dgm:prSet presAssocID="{6063B532-4390-45F1-98C2-C6ECF323EAC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1929B9-5F23-46A0-91D0-0233FDFB0DD3}" type="pres">
      <dgm:prSet presAssocID="{6063B532-4390-45F1-98C2-C6ECF323EAC2}" presName="diamond" presStyleLbl="bgShp" presStyleIdx="0" presStyleCnt="1" custLinFactNeighborX="10095" custLinFactNeighborY="1550"/>
      <dgm:spPr/>
    </dgm:pt>
    <dgm:pt modelId="{71BFD54A-4205-45DD-962E-4BB669D36DB7}" type="pres">
      <dgm:prSet presAssocID="{6063B532-4390-45F1-98C2-C6ECF323EAC2}" presName="quad1" presStyleLbl="node1" presStyleIdx="0" presStyleCnt="4" custScaleX="151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9DF5-3600-4907-B14C-9678C4C1C2E1}" type="pres">
      <dgm:prSet presAssocID="{6063B532-4390-45F1-98C2-C6ECF323EAC2}" presName="quad2" presStyleLbl="node1" presStyleIdx="1" presStyleCnt="4" custScaleX="151599" custLinFactNeighborX="46107" custLinFactNeighborY="37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EF0D3-A14F-4A75-9D68-0B70CA207580}" type="pres">
      <dgm:prSet presAssocID="{6063B532-4390-45F1-98C2-C6ECF323EAC2}" presName="quad3" presStyleLbl="node1" presStyleIdx="2" presStyleCnt="4" custScaleX="151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4679-25CC-49D4-9F5B-5A2A927E9FDE}" type="pres">
      <dgm:prSet presAssocID="{6063B532-4390-45F1-98C2-C6ECF323EAC2}" presName="quad4" presStyleLbl="node1" presStyleIdx="3" presStyleCnt="4" custScaleX="151599" custLinFactNeighborX="47000" custLinFactNeighborY="8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2C8788-7081-4CF4-80C7-86F70CFE6EF6}" srcId="{6063B532-4390-45F1-98C2-C6ECF323EAC2}" destId="{104EDC99-0B3F-4F94-9E18-8F5E57A7DA70}" srcOrd="1" destOrd="0" parTransId="{A737AC2C-328A-49EA-8E92-9C6B19408203}" sibTransId="{A17E6A9B-986D-416D-AD8F-41F05951981D}"/>
    <dgm:cxn modelId="{B6509CBF-3F7F-4A85-BAD2-500250592A0F}" type="presOf" srcId="{386FBD8D-876A-47A8-8550-B2605CD0BD5D}" destId="{0B644679-25CC-49D4-9F5B-5A2A927E9FDE}" srcOrd="0" destOrd="0" presId="urn:microsoft.com/office/officeart/2005/8/layout/matrix3"/>
    <dgm:cxn modelId="{1030FE4E-9A13-450B-9CDF-18EC3E887E09}" type="presOf" srcId="{CDFF74C4-DA82-4D3E-B124-5F51A6A93F3F}" destId="{1DDEF0D3-A14F-4A75-9D68-0B70CA207580}" srcOrd="0" destOrd="0" presId="urn:microsoft.com/office/officeart/2005/8/layout/matrix3"/>
    <dgm:cxn modelId="{4412BB5D-81A4-4CE9-84E4-411DAA8643BE}" type="presOf" srcId="{6063B532-4390-45F1-98C2-C6ECF323EAC2}" destId="{769563D9-4FB5-4BA1-8F9A-8B41D159C6C6}" srcOrd="0" destOrd="0" presId="urn:microsoft.com/office/officeart/2005/8/layout/matrix3"/>
    <dgm:cxn modelId="{5A79AFD4-4688-43C6-8AE9-F933CF7CD31D}" srcId="{6063B532-4390-45F1-98C2-C6ECF323EAC2}" destId="{CDFF74C4-DA82-4D3E-B124-5F51A6A93F3F}" srcOrd="2" destOrd="0" parTransId="{A49C12AC-8822-4C3F-8007-C5B52348B73E}" sibTransId="{8C585D46-55F3-438A-AC6E-69D0A418C1CD}"/>
    <dgm:cxn modelId="{30A67E02-1F3E-4862-A815-39C1F6612EE4}" type="presOf" srcId="{104EDC99-0B3F-4F94-9E18-8F5E57A7DA70}" destId="{4E039DF5-3600-4907-B14C-9678C4C1C2E1}" srcOrd="0" destOrd="0" presId="urn:microsoft.com/office/officeart/2005/8/layout/matrix3"/>
    <dgm:cxn modelId="{1EDB61AA-9732-45E7-B1F4-0FF75909935D}" srcId="{6063B532-4390-45F1-98C2-C6ECF323EAC2}" destId="{205AB7A4-AA14-4A5A-AB14-3EF12AD370F6}" srcOrd="0" destOrd="0" parTransId="{6660CF5A-DB90-4A84-B58B-1D314CDDB9FD}" sibTransId="{4532270C-8C99-4B37-9D4A-36AA403D080F}"/>
    <dgm:cxn modelId="{F4A45618-078F-40CE-850F-4343C1C56789}" type="presOf" srcId="{205AB7A4-AA14-4A5A-AB14-3EF12AD370F6}" destId="{71BFD54A-4205-45DD-962E-4BB669D36DB7}" srcOrd="0" destOrd="0" presId="urn:microsoft.com/office/officeart/2005/8/layout/matrix3"/>
    <dgm:cxn modelId="{340219A3-4960-4D10-AE06-885B813AF56F}" srcId="{6063B532-4390-45F1-98C2-C6ECF323EAC2}" destId="{386FBD8D-876A-47A8-8550-B2605CD0BD5D}" srcOrd="3" destOrd="0" parTransId="{88AE3DAE-FBCE-4F5F-957A-8ECFCBD8C396}" sibTransId="{546F488D-7A45-44BC-B72D-44688D3B118B}"/>
    <dgm:cxn modelId="{412E33D5-2F6E-4737-8F70-5C47DCF1B440}" type="presParOf" srcId="{769563D9-4FB5-4BA1-8F9A-8B41D159C6C6}" destId="{C61929B9-5F23-46A0-91D0-0233FDFB0DD3}" srcOrd="0" destOrd="0" presId="urn:microsoft.com/office/officeart/2005/8/layout/matrix3"/>
    <dgm:cxn modelId="{D3EE1229-DBF7-4A0C-BB28-440B39367AB6}" type="presParOf" srcId="{769563D9-4FB5-4BA1-8F9A-8B41D159C6C6}" destId="{71BFD54A-4205-45DD-962E-4BB669D36DB7}" srcOrd="1" destOrd="0" presId="urn:microsoft.com/office/officeart/2005/8/layout/matrix3"/>
    <dgm:cxn modelId="{49CEF2B4-0453-4705-BEFA-486C09E5007D}" type="presParOf" srcId="{769563D9-4FB5-4BA1-8F9A-8B41D159C6C6}" destId="{4E039DF5-3600-4907-B14C-9678C4C1C2E1}" srcOrd="2" destOrd="0" presId="urn:microsoft.com/office/officeart/2005/8/layout/matrix3"/>
    <dgm:cxn modelId="{A5D5D131-6FB2-43D5-A49D-FE9BCC18F3CC}" type="presParOf" srcId="{769563D9-4FB5-4BA1-8F9A-8B41D159C6C6}" destId="{1DDEF0D3-A14F-4A75-9D68-0B70CA207580}" srcOrd="3" destOrd="0" presId="urn:microsoft.com/office/officeart/2005/8/layout/matrix3"/>
    <dgm:cxn modelId="{56F118AB-D98E-40AE-B5D8-2C51089494C9}" type="presParOf" srcId="{769563D9-4FB5-4BA1-8F9A-8B41D159C6C6}" destId="{0B644679-25CC-49D4-9F5B-5A2A927E9FDE}" srcOrd="4" destOrd="0" presId="urn:microsoft.com/office/officeart/2005/8/layout/matrix3"/>
  </dgm:cxnLst>
  <dgm:bg>
    <a:noFill/>
  </dgm:bg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68F5232-D90B-4F36-A181-E34B32812624}" type="doc">
      <dgm:prSet loTypeId="urn:microsoft.com/office/officeart/2005/8/layout/vList2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F074EC3-CBB9-4199-8EB5-AD38F6709F22}">
      <dgm:prSet custT="1"/>
      <dgm:spPr/>
      <dgm:t>
        <a:bodyPr/>
        <a:lstStyle/>
        <a:p>
          <a:pPr rtl="0"/>
          <a:r>
            <a:rPr lang="ru-RU" sz="2000" b="1" dirty="0" smtClean="0"/>
            <a:t>90% </a:t>
          </a:r>
          <a:r>
            <a:rPr lang="ru-RU" sz="1400" dirty="0" smtClean="0"/>
            <a:t>родителей не знают о средствах технического контроля за безопасностью ребенка</a:t>
          </a:r>
          <a:endParaRPr lang="ru-RU" sz="1400" dirty="0"/>
        </a:p>
      </dgm:t>
    </dgm:pt>
    <dgm:pt modelId="{58478EAC-6B79-488B-945B-72A666D7475B}" cxnId="{0E4F449B-59C1-4EF7-A4A9-5D630CFD1304}" type="parTrans">
      <dgm:prSet/>
      <dgm:spPr/>
      <dgm:t>
        <a:bodyPr/>
        <a:lstStyle/>
        <a:p>
          <a:endParaRPr lang="ru-RU"/>
        </a:p>
      </dgm:t>
    </dgm:pt>
    <dgm:pt modelId="{96F684B2-51CF-465B-9EF9-07812FC2483B}" cxnId="{0E4F449B-59C1-4EF7-A4A9-5D630CFD1304}" type="sibTrans">
      <dgm:prSet/>
      <dgm:spPr/>
      <dgm:t>
        <a:bodyPr/>
        <a:lstStyle/>
        <a:p>
          <a:endParaRPr lang="ru-RU"/>
        </a:p>
      </dgm:t>
    </dgm:pt>
    <dgm:pt modelId="{342FA242-B182-4C20-87DD-167E37D22223}">
      <dgm:prSet custT="1"/>
      <dgm:spPr/>
      <dgm:t>
        <a:bodyPr/>
        <a:lstStyle/>
        <a:p>
          <a:pPr rtl="0"/>
          <a:r>
            <a:rPr lang="ru-RU" sz="2000" b="1" dirty="0" smtClean="0"/>
            <a:t>90% </a:t>
          </a:r>
          <a:r>
            <a:rPr lang="ru-RU" sz="1400" dirty="0" smtClean="0"/>
            <a:t>родителей не интересуются, что за программное обеспечение стоит на компьютере ребенка</a:t>
          </a:r>
          <a:endParaRPr lang="ru-RU" sz="1400" dirty="0"/>
        </a:p>
      </dgm:t>
    </dgm:pt>
    <dgm:pt modelId="{81910986-A1CF-4CF3-A8A0-6E9B1375A936}" cxnId="{C9AA17D3-8F0A-4252-93A9-48EC2D8528B7}" type="parTrans">
      <dgm:prSet/>
      <dgm:spPr/>
      <dgm:t>
        <a:bodyPr/>
        <a:lstStyle/>
        <a:p>
          <a:endParaRPr lang="ru-RU"/>
        </a:p>
      </dgm:t>
    </dgm:pt>
    <dgm:pt modelId="{2B9EBAA7-89F2-43BD-8371-7AE105C9E03C}" cxnId="{C9AA17D3-8F0A-4252-93A9-48EC2D8528B7}" type="sibTrans">
      <dgm:prSet/>
      <dgm:spPr/>
      <dgm:t>
        <a:bodyPr/>
        <a:lstStyle/>
        <a:p>
          <a:endParaRPr lang="ru-RU"/>
        </a:p>
      </dgm:t>
    </dgm:pt>
    <dgm:pt modelId="{B526A7F2-B6FB-4061-85E4-D933EE5885B9}">
      <dgm:prSet custT="1"/>
      <dgm:spPr/>
      <dgm:t>
        <a:bodyPr/>
        <a:lstStyle/>
        <a:p>
          <a:pPr rtl="0"/>
          <a:r>
            <a:rPr lang="ru-RU" sz="2000" b="1" dirty="0" smtClean="0"/>
            <a:t>9</a:t>
          </a:r>
          <a:r>
            <a:rPr lang="en-US" sz="2000" b="1" dirty="0" smtClean="0"/>
            <a:t>2</a:t>
          </a:r>
          <a:r>
            <a:rPr lang="ru-RU" sz="2000" b="1" dirty="0" smtClean="0"/>
            <a:t>% </a:t>
          </a:r>
          <a:r>
            <a:rPr lang="ru-RU" sz="1400" dirty="0" smtClean="0"/>
            <a:t>родителей не могут помочь детям при решении всех проблем в Сети</a:t>
          </a:r>
          <a:endParaRPr lang="ru-RU" sz="1400" dirty="0"/>
        </a:p>
      </dgm:t>
    </dgm:pt>
    <dgm:pt modelId="{FBF0D1BE-FF35-4BB2-85F9-9C00AD582B27}" cxnId="{DD79D05F-BD61-4DEE-9EA6-E1B81064F50D}" type="parTrans">
      <dgm:prSet/>
      <dgm:spPr/>
      <dgm:t>
        <a:bodyPr/>
        <a:lstStyle/>
        <a:p>
          <a:endParaRPr lang="ru-RU"/>
        </a:p>
      </dgm:t>
    </dgm:pt>
    <dgm:pt modelId="{A266E2DE-FD62-41C4-9A5A-9D9D7E795D17}" cxnId="{DD79D05F-BD61-4DEE-9EA6-E1B81064F50D}" type="sibTrans">
      <dgm:prSet/>
      <dgm:spPr/>
      <dgm:t>
        <a:bodyPr/>
        <a:lstStyle/>
        <a:p>
          <a:endParaRPr lang="ru-RU"/>
        </a:p>
      </dgm:t>
    </dgm:pt>
    <dgm:pt modelId="{62865532-D34C-4F3F-AF3E-72A51D267BFA}">
      <dgm:prSet custT="1"/>
      <dgm:spPr/>
      <dgm:t>
        <a:bodyPr/>
        <a:lstStyle/>
        <a:p>
          <a:pPr rtl="0"/>
          <a:r>
            <a:rPr lang="ru-RU" sz="2000" b="1" dirty="0" smtClean="0"/>
            <a:t>46% </a:t>
          </a:r>
          <a:r>
            <a:rPr lang="ru-RU" sz="1400" dirty="0" smtClean="0"/>
            <a:t>родителей чувствуют себя неуверенными </a:t>
          </a:r>
          <a:r>
            <a:rPr lang="ru-RU" sz="1400" dirty="0" err="1" smtClean="0"/>
            <a:t>интернет-пользователями</a:t>
          </a:r>
          <a:endParaRPr lang="ru-RU" sz="1400" dirty="0"/>
        </a:p>
      </dgm:t>
    </dgm:pt>
    <dgm:pt modelId="{F3A6FEA6-F2DE-4C9C-9DD0-AB047E35D2F9}" cxnId="{91A4EBF1-7C8F-4435-A910-003FEF80E9FE}" type="parTrans">
      <dgm:prSet/>
      <dgm:spPr/>
      <dgm:t>
        <a:bodyPr/>
        <a:lstStyle/>
        <a:p>
          <a:endParaRPr lang="ru-RU"/>
        </a:p>
      </dgm:t>
    </dgm:pt>
    <dgm:pt modelId="{FC673F05-1045-43B4-A49C-CFEB3B0A3990}" cxnId="{91A4EBF1-7C8F-4435-A910-003FEF80E9FE}" type="sibTrans">
      <dgm:prSet/>
      <dgm:spPr/>
      <dgm:t>
        <a:bodyPr/>
        <a:lstStyle/>
        <a:p>
          <a:endParaRPr lang="ru-RU"/>
        </a:p>
      </dgm:t>
    </dgm:pt>
    <dgm:pt modelId="{7002B18D-FC2B-4B14-B6F3-006A1EE5A11D}">
      <dgm:prSet custT="1"/>
      <dgm:spPr/>
      <dgm:t>
        <a:bodyPr/>
        <a:lstStyle/>
        <a:p>
          <a:pPr rtl="0"/>
          <a:r>
            <a:rPr lang="ru-RU" sz="2000" b="1" dirty="0" smtClean="0"/>
            <a:t>84% </a:t>
          </a:r>
          <a:r>
            <a:rPr lang="ru-RU" sz="1400" dirty="0" smtClean="0"/>
            <a:t>детей не обращаются за помощью к родителям </a:t>
          </a:r>
          <a:endParaRPr lang="ru-RU" sz="1400" dirty="0"/>
        </a:p>
      </dgm:t>
    </dgm:pt>
    <dgm:pt modelId="{FF254BF5-4A87-4E2A-BC1A-D4F08F998251}" cxnId="{D4DC356D-6504-4349-BF55-360022E48836}" type="parTrans">
      <dgm:prSet/>
      <dgm:spPr/>
      <dgm:t>
        <a:bodyPr/>
        <a:lstStyle/>
        <a:p>
          <a:endParaRPr lang="ru-RU"/>
        </a:p>
      </dgm:t>
    </dgm:pt>
    <dgm:pt modelId="{33AA039D-8488-46BA-9554-4785EC2777E6}" cxnId="{D4DC356D-6504-4349-BF55-360022E48836}" type="sibTrans">
      <dgm:prSet/>
      <dgm:spPr/>
      <dgm:t>
        <a:bodyPr/>
        <a:lstStyle/>
        <a:p>
          <a:endParaRPr lang="ru-RU"/>
        </a:p>
      </dgm:t>
    </dgm:pt>
    <dgm:pt modelId="{C013970C-6EB4-4EC2-BC8B-326B206769F9}">
      <dgm:prSet custT="1"/>
      <dgm:spPr/>
      <dgm:t>
        <a:bodyPr/>
        <a:lstStyle/>
        <a:p>
          <a:pPr rtl="0"/>
          <a:r>
            <a:rPr lang="ru-RU" sz="2000" b="1" dirty="0" smtClean="0"/>
            <a:t>Каждый третий родитель </a:t>
          </a:r>
          <a:r>
            <a:rPr lang="ru-RU" sz="1400" dirty="0" smtClean="0"/>
            <a:t>не знает о проблемах ребенка в Интернете</a:t>
          </a:r>
          <a:endParaRPr lang="ru-RU" sz="1400" dirty="0"/>
        </a:p>
      </dgm:t>
    </dgm:pt>
    <dgm:pt modelId="{8C8C3FB2-3F08-40C4-A8B7-1D5295D3350A}" cxnId="{A16338CC-7DD2-43DE-B45D-B360C4F54D17}" type="parTrans">
      <dgm:prSet/>
      <dgm:spPr/>
      <dgm:t>
        <a:bodyPr/>
        <a:lstStyle/>
        <a:p>
          <a:endParaRPr lang="ru-RU"/>
        </a:p>
      </dgm:t>
    </dgm:pt>
    <dgm:pt modelId="{7D682DB5-066F-4676-A08E-F05A3ACBC368}" cxnId="{A16338CC-7DD2-43DE-B45D-B360C4F54D17}" type="sibTrans">
      <dgm:prSet/>
      <dgm:spPr/>
      <dgm:t>
        <a:bodyPr/>
        <a:lstStyle/>
        <a:p>
          <a:endParaRPr lang="ru-RU"/>
        </a:p>
      </dgm:t>
    </dgm:pt>
    <dgm:pt modelId="{03882D14-F290-4F87-A7FC-725388B5C6BE}">
      <dgm:prSet custT="1"/>
      <dgm:spPr/>
      <dgm:t>
        <a:bodyPr/>
        <a:lstStyle/>
        <a:p>
          <a:pPr rtl="0"/>
          <a:r>
            <a:rPr lang="ru-RU" sz="2000" b="1" dirty="0" smtClean="0"/>
            <a:t>Каждого пятого </a:t>
          </a:r>
          <a:r>
            <a:rPr lang="ru-RU" sz="1400" dirty="0" smtClean="0"/>
            <a:t>родителя пользоваться Интернетом научили дети</a:t>
          </a:r>
          <a:endParaRPr lang="ru-RU" sz="1400" dirty="0"/>
        </a:p>
      </dgm:t>
    </dgm:pt>
    <dgm:pt modelId="{DB1F45C0-05E0-4CBD-8770-70D0B3ECEB1D}" cxnId="{152267EC-C4E0-48F2-ACDC-A7FF187E900E}" type="parTrans">
      <dgm:prSet/>
      <dgm:spPr/>
      <dgm:t>
        <a:bodyPr/>
        <a:lstStyle/>
        <a:p>
          <a:endParaRPr lang="ru-RU"/>
        </a:p>
      </dgm:t>
    </dgm:pt>
    <dgm:pt modelId="{249CD093-BD71-404A-98AF-DE58B021D019}" cxnId="{152267EC-C4E0-48F2-ACDC-A7FF187E900E}" type="sibTrans">
      <dgm:prSet/>
      <dgm:spPr/>
      <dgm:t>
        <a:bodyPr/>
        <a:lstStyle/>
        <a:p>
          <a:endParaRPr lang="ru-RU"/>
        </a:p>
      </dgm:t>
    </dgm:pt>
    <dgm:pt modelId="{B2EACAF0-E82D-4BE5-A302-5B9D511CD78F}">
      <dgm:prSet custT="1"/>
      <dgm:spPr/>
      <dgm:t>
        <a:bodyPr/>
        <a:lstStyle/>
        <a:p>
          <a:pPr rtl="0"/>
          <a:r>
            <a:rPr lang="ru-RU" sz="2000" b="1" dirty="0" smtClean="0"/>
            <a:t>Более половины </a:t>
          </a:r>
          <a:r>
            <a:rPr lang="ru-RU" sz="1400" dirty="0" smtClean="0"/>
            <a:t>детей не считают полезной помощь родителей </a:t>
          </a:r>
          <a:endParaRPr lang="ru-RU" sz="1400" dirty="0"/>
        </a:p>
      </dgm:t>
    </dgm:pt>
    <dgm:pt modelId="{B4A1F7AF-A3CD-493C-933F-B7DF6F56B911}" cxnId="{29EA56DE-71E0-4B81-90C9-5CE8ACCE43E4}" type="parTrans">
      <dgm:prSet/>
      <dgm:spPr/>
      <dgm:t>
        <a:bodyPr/>
        <a:lstStyle/>
        <a:p>
          <a:endParaRPr lang="ru-RU"/>
        </a:p>
      </dgm:t>
    </dgm:pt>
    <dgm:pt modelId="{71EB8F0A-3D16-4644-912B-AE4E182A3C3D}" cxnId="{29EA56DE-71E0-4B81-90C9-5CE8ACCE43E4}" type="sibTrans">
      <dgm:prSet/>
      <dgm:spPr/>
      <dgm:t>
        <a:bodyPr/>
        <a:lstStyle/>
        <a:p>
          <a:endParaRPr lang="ru-RU"/>
        </a:p>
      </dgm:t>
    </dgm:pt>
    <dgm:pt modelId="{7E073456-6848-48D6-A3FE-1E7F9A0A7A98}" type="pres">
      <dgm:prSet presAssocID="{E68F5232-D90B-4F36-A181-E34B328126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3E848-D822-4EEB-A404-BEB1BD58C3E8}" type="pres">
      <dgm:prSet presAssocID="{DF074EC3-CBB9-4199-8EB5-AD38F6709F22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CB72C-2A5C-4FCC-ABBA-DF81C2A0FF38}" type="pres">
      <dgm:prSet presAssocID="{96F684B2-51CF-465B-9EF9-07812FC2483B}" presName="spacer" presStyleCnt="0"/>
      <dgm:spPr/>
    </dgm:pt>
    <dgm:pt modelId="{1C10CE24-26A5-441E-BBB6-577FF1501315}" type="pres">
      <dgm:prSet presAssocID="{342FA242-B182-4C20-87DD-167E37D2222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68F38-59EC-44B1-9018-4DC7ADF72011}" type="pres">
      <dgm:prSet presAssocID="{2B9EBAA7-89F2-43BD-8371-7AE105C9E03C}" presName="spacer" presStyleCnt="0"/>
      <dgm:spPr/>
    </dgm:pt>
    <dgm:pt modelId="{12440C26-C156-4D27-93F6-4FDACE96DFCF}" type="pres">
      <dgm:prSet presAssocID="{B526A7F2-B6FB-4061-85E4-D933EE5885B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356B9-093B-4C4D-9560-09C90969A01A}" type="pres">
      <dgm:prSet presAssocID="{A266E2DE-FD62-41C4-9A5A-9D9D7E795D17}" presName="spacer" presStyleCnt="0"/>
      <dgm:spPr/>
    </dgm:pt>
    <dgm:pt modelId="{95F0C337-B376-49E9-9C85-6D63D2227A5D}" type="pres">
      <dgm:prSet presAssocID="{62865532-D34C-4F3F-AF3E-72A51D267BFA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17521-79EB-4D99-BC0F-0DD1B7FEEC7F}" type="pres">
      <dgm:prSet presAssocID="{FC673F05-1045-43B4-A49C-CFEB3B0A3990}" presName="spacer" presStyleCnt="0"/>
      <dgm:spPr/>
    </dgm:pt>
    <dgm:pt modelId="{E119A7DB-358B-434E-A22B-189114F23626}" type="pres">
      <dgm:prSet presAssocID="{7002B18D-FC2B-4B14-B6F3-006A1EE5A11D}" presName="parentText" presStyleLbl="node1" presStyleIdx="4" presStyleCnt="8" custLinFactNeighborY="644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0DD65-BE7A-4A7F-AA31-687ADF76AE6C}" type="pres">
      <dgm:prSet presAssocID="{33AA039D-8488-46BA-9554-4785EC2777E6}" presName="spacer" presStyleCnt="0"/>
      <dgm:spPr/>
    </dgm:pt>
    <dgm:pt modelId="{ECC36C86-1336-4040-8E24-3AA9014EEB55}" type="pres">
      <dgm:prSet presAssocID="{C013970C-6EB4-4EC2-BC8B-326B206769F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FA02-DBEE-426E-80DE-88AF526BDF0F}" type="pres">
      <dgm:prSet presAssocID="{7D682DB5-066F-4676-A08E-F05A3ACBC368}" presName="spacer" presStyleCnt="0"/>
      <dgm:spPr/>
    </dgm:pt>
    <dgm:pt modelId="{1381C32A-4815-4345-A163-ED8F0A761D41}" type="pres">
      <dgm:prSet presAssocID="{03882D14-F290-4F87-A7FC-725388B5C6BE}" presName="parentText" presStyleLbl="node1" presStyleIdx="6" presStyleCnt="8" custLinFactNeighborX="-25971" custLinFactNeighborY="-131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E169-A4ED-4454-BF55-DBE31DBB36ED}" type="pres">
      <dgm:prSet presAssocID="{249CD093-BD71-404A-98AF-DE58B021D019}" presName="spacer" presStyleCnt="0"/>
      <dgm:spPr/>
    </dgm:pt>
    <dgm:pt modelId="{75DCCA82-AA1E-4748-842C-C714290ADA32}" type="pres">
      <dgm:prSet presAssocID="{B2EACAF0-E82D-4BE5-A302-5B9D511CD78F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C356D-6504-4349-BF55-360022E48836}" srcId="{E68F5232-D90B-4F36-A181-E34B32812624}" destId="{7002B18D-FC2B-4B14-B6F3-006A1EE5A11D}" srcOrd="4" destOrd="0" parTransId="{FF254BF5-4A87-4E2A-BC1A-D4F08F998251}" sibTransId="{33AA039D-8488-46BA-9554-4785EC2777E6}"/>
    <dgm:cxn modelId="{0E4F449B-59C1-4EF7-A4A9-5D630CFD1304}" srcId="{E68F5232-D90B-4F36-A181-E34B32812624}" destId="{DF074EC3-CBB9-4199-8EB5-AD38F6709F22}" srcOrd="0" destOrd="0" parTransId="{58478EAC-6B79-488B-945B-72A666D7475B}" sibTransId="{96F684B2-51CF-465B-9EF9-07812FC2483B}"/>
    <dgm:cxn modelId="{A860BB0A-1E5B-471B-8AA5-2C495AE3E8D7}" type="presOf" srcId="{C013970C-6EB4-4EC2-BC8B-326B206769F9}" destId="{ECC36C86-1336-4040-8E24-3AA9014EEB55}" srcOrd="0" destOrd="0" presId="urn:microsoft.com/office/officeart/2005/8/layout/vList2"/>
    <dgm:cxn modelId="{EE67F232-4ADF-4C87-8972-B1FEE2D20180}" type="presOf" srcId="{E68F5232-D90B-4F36-A181-E34B32812624}" destId="{7E073456-6848-48D6-A3FE-1E7F9A0A7A98}" srcOrd="0" destOrd="0" presId="urn:microsoft.com/office/officeart/2005/8/layout/vList2"/>
    <dgm:cxn modelId="{C9AA17D3-8F0A-4252-93A9-48EC2D8528B7}" srcId="{E68F5232-D90B-4F36-A181-E34B32812624}" destId="{342FA242-B182-4C20-87DD-167E37D22223}" srcOrd="1" destOrd="0" parTransId="{81910986-A1CF-4CF3-A8A0-6E9B1375A936}" sibTransId="{2B9EBAA7-89F2-43BD-8371-7AE105C9E03C}"/>
    <dgm:cxn modelId="{29EA56DE-71E0-4B81-90C9-5CE8ACCE43E4}" srcId="{E68F5232-D90B-4F36-A181-E34B32812624}" destId="{B2EACAF0-E82D-4BE5-A302-5B9D511CD78F}" srcOrd="7" destOrd="0" parTransId="{B4A1F7AF-A3CD-493C-933F-B7DF6F56B911}" sibTransId="{71EB8F0A-3D16-4644-912B-AE4E182A3C3D}"/>
    <dgm:cxn modelId="{A16338CC-7DD2-43DE-B45D-B360C4F54D17}" srcId="{E68F5232-D90B-4F36-A181-E34B32812624}" destId="{C013970C-6EB4-4EC2-BC8B-326B206769F9}" srcOrd="5" destOrd="0" parTransId="{8C8C3FB2-3F08-40C4-A8B7-1D5295D3350A}" sibTransId="{7D682DB5-066F-4676-A08E-F05A3ACBC368}"/>
    <dgm:cxn modelId="{9F7E5941-7295-42C3-9135-79E0DC4870DD}" type="presOf" srcId="{B2EACAF0-E82D-4BE5-A302-5B9D511CD78F}" destId="{75DCCA82-AA1E-4748-842C-C714290ADA32}" srcOrd="0" destOrd="0" presId="urn:microsoft.com/office/officeart/2005/8/layout/vList2"/>
    <dgm:cxn modelId="{9E230931-CA26-457A-8C89-56B10871D324}" type="presOf" srcId="{03882D14-F290-4F87-A7FC-725388B5C6BE}" destId="{1381C32A-4815-4345-A163-ED8F0A761D41}" srcOrd="0" destOrd="0" presId="urn:microsoft.com/office/officeart/2005/8/layout/vList2"/>
    <dgm:cxn modelId="{C1DFC858-7177-4BA4-B7C9-515C64BEC4D0}" type="presOf" srcId="{DF074EC3-CBB9-4199-8EB5-AD38F6709F22}" destId="{4EF3E848-D822-4EEB-A404-BEB1BD58C3E8}" srcOrd="0" destOrd="0" presId="urn:microsoft.com/office/officeart/2005/8/layout/vList2"/>
    <dgm:cxn modelId="{FA5F6500-6B19-468E-B047-FD2F2722FF24}" type="presOf" srcId="{7002B18D-FC2B-4B14-B6F3-006A1EE5A11D}" destId="{E119A7DB-358B-434E-A22B-189114F23626}" srcOrd="0" destOrd="0" presId="urn:microsoft.com/office/officeart/2005/8/layout/vList2"/>
    <dgm:cxn modelId="{E5C0A2D4-C5FB-4383-BF44-52AAD3F551E3}" type="presOf" srcId="{B526A7F2-B6FB-4061-85E4-D933EE5885B9}" destId="{12440C26-C156-4D27-93F6-4FDACE96DFCF}" srcOrd="0" destOrd="0" presId="urn:microsoft.com/office/officeart/2005/8/layout/vList2"/>
    <dgm:cxn modelId="{DD79D05F-BD61-4DEE-9EA6-E1B81064F50D}" srcId="{E68F5232-D90B-4F36-A181-E34B32812624}" destId="{B526A7F2-B6FB-4061-85E4-D933EE5885B9}" srcOrd="2" destOrd="0" parTransId="{FBF0D1BE-FF35-4BB2-85F9-9C00AD582B27}" sibTransId="{A266E2DE-FD62-41C4-9A5A-9D9D7E795D17}"/>
    <dgm:cxn modelId="{AC31CE1E-CD36-497C-B46A-A71D6ABAF58A}" type="presOf" srcId="{342FA242-B182-4C20-87DD-167E37D22223}" destId="{1C10CE24-26A5-441E-BBB6-577FF1501315}" srcOrd="0" destOrd="0" presId="urn:microsoft.com/office/officeart/2005/8/layout/vList2"/>
    <dgm:cxn modelId="{35CAFD4B-E7AD-49DC-9049-CE043A3EC397}" type="presOf" srcId="{62865532-D34C-4F3F-AF3E-72A51D267BFA}" destId="{95F0C337-B376-49E9-9C85-6D63D2227A5D}" srcOrd="0" destOrd="0" presId="urn:microsoft.com/office/officeart/2005/8/layout/vList2"/>
    <dgm:cxn modelId="{152267EC-C4E0-48F2-ACDC-A7FF187E900E}" srcId="{E68F5232-D90B-4F36-A181-E34B32812624}" destId="{03882D14-F290-4F87-A7FC-725388B5C6BE}" srcOrd="6" destOrd="0" parTransId="{DB1F45C0-05E0-4CBD-8770-70D0B3ECEB1D}" sibTransId="{249CD093-BD71-404A-98AF-DE58B021D019}"/>
    <dgm:cxn modelId="{91A4EBF1-7C8F-4435-A910-003FEF80E9FE}" srcId="{E68F5232-D90B-4F36-A181-E34B32812624}" destId="{62865532-D34C-4F3F-AF3E-72A51D267BFA}" srcOrd="3" destOrd="0" parTransId="{F3A6FEA6-F2DE-4C9C-9DD0-AB047E35D2F9}" sibTransId="{FC673F05-1045-43B4-A49C-CFEB3B0A3990}"/>
    <dgm:cxn modelId="{B61E9B0F-38D7-4C60-9EA8-8724C5490438}" type="presParOf" srcId="{7E073456-6848-48D6-A3FE-1E7F9A0A7A98}" destId="{4EF3E848-D822-4EEB-A404-BEB1BD58C3E8}" srcOrd="0" destOrd="0" presId="urn:microsoft.com/office/officeart/2005/8/layout/vList2"/>
    <dgm:cxn modelId="{ECA36467-1102-4D27-A4DD-A9E5CF2BA0B6}" type="presParOf" srcId="{7E073456-6848-48D6-A3FE-1E7F9A0A7A98}" destId="{35BCB72C-2A5C-4FCC-ABBA-DF81C2A0FF38}" srcOrd="1" destOrd="0" presId="urn:microsoft.com/office/officeart/2005/8/layout/vList2"/>
    <dgm:cxn modelId="{77B633FC-9A2C-4C4A-9180-61B31D9F38B8}" type="presParOf" srcId="{7E073456-6848-48D6-A3FE-1E7F9A0A7A98}" destId="{1C10CE24-26A5-441E-BBB6-577FF1501315}" srcOrd="2" destOrd="0" presId="urn:microsoft.com/office/officeart/2005/8/layout/vList2"/>
    <dgm:cxn modelId="{18039046-517B-4CF5-A523-CECFF0FDC4E8}" type="presParOf" srcId="{7E073456-6848-48D6-A3FE-1E7F9A0A7A98}" destId="{B3568F38-59EC-44B1-9018-4DC7ADF72011}" srcOrd="3" destOrd="0" presId="urn:microsoft.com/office/officeart/2005/8/layout/vList2"/>
    <dgm:cxn modelId="{33E5EBEF-830D-4B7F-8E34-3B82136C488D}" type="presParOf" srcId="{7E073456-6848-48D6-A3FE-1E7F9A0A7A98}" destId="{12440C26-C156-4D27-93F6-4FDACE96DFCF}" srcOrd="4" destOrd="0" presId="urn:microsoft.com/office/officeart/2005/8/layout/vList2"/>
    <dgm:cxn modelId="{382483C2-8958-4515-9630-C3B299C0D711}" type="presParOf" srcId="{7E073456-6848-48D6-A3FE-1E7F9A0A7A98}" destId="{294356B9-093B-4C4D-9560-09C90969A01A}" srcOrd="5" destOrd="0" presId="urn:microsoft.com/office/officeart/2005/8/layout/vList2"/>
    <dgm:cxn modelId="{720E2BC7-6A5D-42C4-A120-BDBCD9CA99F5}" type="presParOf" srcId="{7E073456-6848-48D6-A3FE-1E7F9A0A7A98}" destId="{95F0C337-B376-49E9-9C85-6D63D2227A5D}" srcOrd="6" destOrd="0" presId="urn:microsoft.com/office/officeart/2005/8/layout/vList2"/>
    <dgm:cxn modelId="{BEC08D03-17CC-443B-A57A-CE3685484EEE}" type="presParOf" srcId="{7E073456-6848-48D6-A3FE-1E7F9A0A7A98}" destId="{0DF17521-79EB-4D99-BC0F-0DD1B7FEEC7F}" srcOrd="7" destOrd="0" presId="urn:microsoft.com/office/officeart/2005/8/layout/vList2"/>
    <dgm:cxn modelId="{27E6C971-9809-4A17-818F-47CC75B94905}" type="presParOf" srcId="{7E073456-6848-48D6-A3FE-1E7F9A0A7A98}" destId="{E119A7DB-358B-434E-A22B-189114F23626}" srcOrd="8" destOrd="0" presId="urn:microsoft.com/office/officeart/2005/8/layout/vList2"/>
    <dgm:cxn modelId="{064B681C-8E03-491D-9F58-E3BD944B0A9F}" type="presParOf" srcId="{7E073456-6848-48D6-A3FE-1E7F9A0A7A98}" destId="{6360DD65-BE7A-4A7F-AA31-687ADF76AE6C}" srcOrd="9" destOrd="0" presId="urn:microsoft.com/office/officeart/2005/8/layout/vList2"/>
    <dgm:cxn modelId="{255C0209-AE69-412A-A0AC-F73438C83980}" type="presParOf" srcId="{7E073456-6848-48D6-A3FE-1E7F9A0A7A98}" destId="{ECC36C86-1336-4040-8E24-3AA9014EEB55}" srcOrd="10" destOrd="0" presId="urn:microsoft.com/office/officeart/2005/8/layout/vList2"/>
    <dgm:cxn modelId="{760FE6D4-0D0C-40AD-999E-9A748762D317}" type="presParOf" srcId="{7E073456-6848-48D6-A3FE-1E7F9A0A7A98}" destId="{B9BFFA02-DBEE-426E-80DE-88AF526BDF0F}" srcOrd="11" destOrd="0" presId="urn:microsoft.com/office/officeart/2005/8/layout/vList2"/>
    <dgm:cxn modelId="{5CC0C914-F95D-4BA0-ABA6-6965C6031F55}" type="presParOf" srcId="{7E073456-6848-48D6-A3FE-1E7F9A0A7A98}" destId="{1381C32A-4815-4345-A163-ED8F0A761D41}" srcOrd="12" destOrd="0" presId="urn:microsoft.com/office/officeart/2005/8/layout/vList2"/>
    <dgm:cxn modelId="{329B134B-FC2F-47E7-8BE6-AA4BD3E1C64C}" type="presParOf" srcId="{7E073456-6848-48D6-A3FE-1E7F9A0A7A98}" destId="{DA1AE169-A4ED-4454-BF55-DBE31DBB36ED}" srcOrd="13" destOrd="0" presId="urn:microsoft.com/office/officeart/2005/8/layout/vList2"/>
    <dgm:cxn modelId="{FCBAF677-579D-4ABD-9E22-13C44BC62830}" type="presParOf" srcId="{7E073456-6848-48D6-A3FE-1E7F9A0A7A98}" destId="{75DCCA82-AA1E-4748-842C-C714290ADA32}" srcOrd="14" destOrd="0" presId="urn:microsoft.com/office/officeart/2005/8/layout/vList2"/>
  </dgm:cxnLst>
  <dgm:bg>
    <a:noFill/>
  </dgm:bg>
  <dgm:whole>
    <a:ln>
      <a:noFill/>
    </a:ln>
  </dgm:whole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D8C10C-DE85-4CA9-8FAE-178AA56CEF81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AA50A9-501C-48CE-89ED-EE3D3316E287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«Цифровой разрыв» между учителями и учениками существенно меньше, чем между родителями и детьми.</a:t>
          </a:r>
          <a:endParaRPr lang="ru-RU" sz="2400" dirty="0">
            <a:solidFill>
              <a:schemeClr val="bg1"/>
            </a:solidFill>
          </a:endParaRPr>
        </a:p>
      </dgm:t>
    </dgm:pt>
    <dgm:pt modelId="{7841CD8F-289D-4869-AC07-BAA89829BD05}" cxnId="{14230649-AC3E-40D9-873D-6A8B2EB5CF4D}" type="par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651C8A08-0D36-4402-B35C-8D9FE1A1FCB7}" cxnId="{14230649-AC3E-40D9-873D-6A8B2EB5CF4D}" type="sib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9910ED4-1E3E-485C-A277-AB30C05AF616}">
      <dgm:prSet phldrT="[Текст]" custT="1"/>
      <dgm:spPr/>
      <dgm:t>
        <a:bodyPr/>
        <a:lstStyle/>
        <a:p>
          <a:endParaRPr lang="ru-RU" sz="1800" dirty="0">
            <a:solidFill>
              <a:schemeClr val="bg1"/>
            </a:solidFill>
          </a:endParaRPr>
        </a:p>
      </dgm:t>
    </dgm:pt>
    <dgm:pt modelId="{09AA736F-638A-4264-BA9B-2D7358E78FC5}" cxnId="{C8D135A5-BD90-4B0A-B3F1-213B6F6A30B3}" type="par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0BF83AE-164B-451E-8AA0-02088BAF6C01}" cxnId="{C8D135A5-BD90-4B0A-B3F1-213B6F6A30B3}" type="sib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035F022-7BBA-47CE-B946-29CF8EB7305F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За пять лет количество учителей, пользующихся Интернетом ежедневно, возросло почти в два раза, с 56% до 95%. </a:t>
          </a:r>
          <a:endParaRPr lang="ru-RU" sz="2400" dirty="0">
            <a:solidFill>
              <a:schemeClr val="bg1"/>
            </a:solidFill>
          </a:endParaRPr>
        </a:p>
      </dgm:t>
    </dgm:pt>
    <dgm:pt modelId="{74FD19B3-5FB5-4163-B20F-30C65AA1D568}" cxnId="{6337221B-9C11-4E0E-B765-62EEB7EC2E0A}" type="par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FD12F7C-4E3D-43F6-8E61-AB39F62E9486}" cxnId="{6337221B-9C11-4E0E-B765-62EEB7EC2E0A}" type="sib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20D992EC-0467-4A0B-A0D5-53126AF9F47C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В 2015 г. уверенными пользователями себя назвали более 75% учителей.  За уверенностью учителей стоят реальные </a:t>
          </a:r>
          <a:r>
            <a:rPr lang="ru-RU" sz="2400" dirty="0" err="1" smtClean="0">
              <a:solidFill>
                <a:schemeClr val="bg1"/>
              </a:solidFill>
            </a:rPr>
            <a:t>ИКТ-компетенции</a:t>
          </a:r>
          <a:r>
            <a:rPr lang="ru-RU" sz="2400" dirty="0" smtClean="0">
              <a:solidFill>
                <a:schemeClr val="bg1"/>
              </a:solidFill>
            </a:rPr>
            <a:t>.</a:t>
          </a:r>
          <a:endParaRPr lang="ru-RU" sz="2400" dirty="0">
            <a:solidFill>
              <a:schemeClr val="bg1"/>
            </a:solidFill>
          </a:endParaRPr>
        </a:p>
      </dgm:t>
    </dgm:pt>
    <dgm:pt modelId="{89E3E92F-A50B-4883-8C62-22AA4600459F}" cxnId="{16FA0479-99A0-4134-BD7D-362BE469B350}" type="par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208EB5C-3512-4BF2-A532-AA4B21BE15B2}" cxnId="{16FA0479-99A0-4134-BD7D-362BE469B350}" type="sib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DF48528-328D-4425-BAD1-66219807D51F}">
      <dgm:prSet custT="1"/>
      <dgm:spPr/>
      <dgm:t>
        <a:bodyPr/>
        <a:lstStyle/>
        <a:p>
          <a:pPr algn="ctr"/>
          <a:r>
            <a:rPr lang="ru-RU" sz="2400" dirty="0" smtClean="0">
              <a:solidFill>
                <a:schemeClr val="bg1"/>
              </a:solidFill>
            </a:rPr>
            <a:t>Подавляющее большинство опрошенных педагогов научились пользоваться Интернетом самостоятельно (82,5%).</a:t>
          </a:r>
          <a:endParaRPr lang="ru-RU" sz="2400" dirty="0">
            <a:solidFill>
              <a:schemeClr val="bg1"/>
            </a:solidFill>
          </a:endParaRPr>
        </a:p>
      </dgm:t>
    </dgm:pt>
    <dgm:pt modelId="{A73F2043-CB69-40E8-BEBD-9D177CEFBD1D}" cxnId="{FD3FA98C-B818-4623-8AE9-18E06C584284}" type="par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CE2B7D5-AC8E-4E22-BBB1-23C95B154A8A}" cxnId="{FD3FA98C-B818-4623-8AE9-18E06C584284}" type="sibTrans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7E910DD-410A-4EC8-9EB6-B002E2F6A0AB}" type="pres">
      <dgm:prSet presAssocID="{43D8C10C-DE85-4CA9-8FAE-178AA56CEF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E406B9-A000-44B2-83FB-8EF567843FCD}" type="pres">
      <dgm:prSet presAssocID="{5DAA50A9-501C-48CE-89ED-EE3D3316E287}" presName="parentText" presStyleLbl="node1" presStyleIdx="0" presStyleCnt="4" custLinFactNeighborX="645" custLinFactNeighborY="-8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5E6BA-DD03-4F17-9D73-0F0D64553707}" type="pres">
      <dgm:prSet presAssocID="{5DAA50A9-501C-48CE-89ED-EE3D3316E28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DB989-F09E-4F15-9882-470D362D6D1A}" type="pres">
      <dgm:prSet presAssocID="{9035F022-7BBA-47CE-B946-29CF8EB7305F}" presName="parentText" presStyleLbl="node1" presStyleIdx="1" presStyleCnt="4" custLinFactY="-98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B13FD-600D-4EBB-8C8A-7332E76B4FE7}" type="pres">
      <dgm:prSet presAssocID="{AFD12F7C-4E3D-43F6-8E61-AB39F62E9486}" presName="spacer" presStyleCnt="0"/>
      <dgm:spPr/>
      <dgm:t>
        <a:bodyPr/>
        <a:lstStyle/>
        <a:p>
          <a:endParaRPr lang="ru-RU"/>
        </a:p>
      </dgm:t>
    </dgm:pt>
    <dgm:pt modelId="{8FD739A5-2163-45A2-ACF6-950FCA13BAA1}" type="pres">
      <dgm:prSet presAssocID="{20D992EC-0467-4A0B-A0D5-53126AF9F47C}" presName="parentText" presStyleLbl="node1" presStyleIdx="2" presStyleCnt="4" custLinFactNeighborY="-999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00F12-5ADB-41FD-939B-1444AC684890}" type="pres">
      <dgm:prSet presAssocID="{8208EB5C-3512-4BF2-A532-AA4B21BE15B2}" presName="spacer" presStyleCnt="0"/>
      <dgm:spPr/>
      <dgm:t>
        <a:bodyPr/>
        <a:lstStyle/>
        <a:p>
          <a:endParaRPr lang="ru-RU"/>
        </a:p>
      </dgm:t>
    </dgm:pt>
    <dgm:pt modelId="{0FD82514-AB0D-4BF1-8B21-42AFA4FE347F}" type="pres">
      <dgm:prSet presAssocID="{DDF48528-328D-4425-BAD1-66219807D51F}" presName="parentText" presStyleLbl="node1" presStyleIdx="3" presStyleCnt="4" custLinFactY="58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A0479-99A0-4134-BD7D-362BE469B350}" srcId="{43D8C10C-DE85-4CA9-8FAE-178AA56CEF81}" destId="{20D992EC-0467-4A0B-A0D5-53126AF9F47C}" srcOrd="2" destOrd="0" parTransId="{89E3E92F-A50B-4883-8C62-22AA4600459F}" sibTransId="{8208EB5C-3512-4BF2-A532-AA4B21BE15B2}"/>
    <dgm:cxn modelId="{63DF7658-7FD0-4B9A-9026-7CC82CDE6924}" type="presOf" srcId="{5DAA50A9-501C-48CE-89ED-EE3D3316E287}" destId="{38E406B9-A000-44B2-83FB-8EF567843FCD}" srcOrd="0" destOrd="0" presId="urn:microsoft.com/office/officeart/2005/8/layout/vList2"/>
    <dgm:cxn modelId="{0ADC0512-C756-4546-A416-A0E814037AE2}" type="presOf" srcId="{DDF48528-328D-4425-BAD1-66219807D51F}" destId="{0FD82514-AB0D-4BF1-8B21-42AFA4FE347F}" srcOrd="0" destOrd="0" presId="urn:microsoft.com/office/officeart/2005/8/layout/vList2"/>
    <dgm:cxn modelId="{67152635-50D6-4E68-A257-77A8CD92B1FA}" type="presOf" srcId="{43D8C10C-DE85-4CA9-8FAE-178AA56CEF81}" destId="{D7E910DD-410A-4EC8-9EB6-B002E2F6A0AB}" srcOrd="0" destOrd="0" presId="urn:microsoft.com/office/officeart/2005/8/layout/vList2"/>
    <dgm:cxn modelId="{0423FC73-09EF-44AB-A70F-F5CDE67088AE}" type="presOf" srcId="{20D992EC-0467-4A0B-A0D5-53126AF9F47C}" destId="{8FD739A5-2163-45A2-ACF6-950FCA13BAA1}" srcOrd="0" destOrd="0" presId="urn:microsoft.com/office/officeart/2005/8/layout/vList2"/>
    <dgm:cxn modelId="{14230649-AC3E-40D9-873D-6A8B2EB5CF4D}" srcId="{43D8C10C-DE85-4CA9-8FAE-178AA56CEF81}" destId="{5DAA50A9-501C-48CE-89ED-EE3D3316E287}" srcOrd="0" destOrd="0" parTransId="{7841CD8F-289D-4869-AC07-BAA89829BD05}" sibTransId="{651C8A08-0D36-4402-B35C-8D9FE1A1FCB7}"/>
    <dgm:cxn modelId="{FD3FA98C-B818-4623-8AE9-18E06C584284}" srcId="{43D8C10C-DE85-4CA9-8FAE-178AA56CEF81}" destId="{DDF48528-328D-4425-BAD1-66219807D51F}" srcOrd="3" destOrd="0" parTransId="{A73F2043-CB69-40E8-BEBD-9D177CEFBD1D}" sibTransId="{5CE2B7D5-AC8E-4E22-BBB1-23C95B154A8A}"/>
    <dgm:cxn modelId="{C8D135A5-BD90-4B0A-B3F1-213B6F6A30B3}" srcId="{5DAA50A9-501C-48CE-89ED-EE3D3316E287}" destId="{D9910ED4-1E3E-485C-A277-AB30C05AF616}" srcOrd="0" destOrd="0" parTransId="{09AA736F-638A-4264-BA9B-2D7358E78FC5}" sibTransId="{A0BF83AE-164B-451E-8AA0-02088BAF6C01}"/>
    <dgm:cxn modelId="{6337221B-9C11-4E0E-B765-62EEB7EC2E0A}" srcId="{43D8C10C-DE85-4CA9-8FAE-178AA56CEF81}" destId="{9035F022-7BBA-47CE-B946-29CF8EB7305F}" srcOrd="1" destOrd="0" parTransId="{74FD19B3-5FB5-4163-B20F-30C65AA1D568}" sibTransId="{AFD12F7C-4E3D-43F6-8E61-AB39F62E9486}"/>
    <dgm:cxn modelId="{8BDD2AE3-80C8-4FAB-B4A6-9B1BBF6F489B}" type="presOf" srcId="{D9910ED4-1E3E-485C-A277-AB30C05AF616}" destId="{87D5E6BA-DD03-4F17-9D73-0F0D64553707}" srcOrd="0" destOrd="0" presId="urn:microsoft.com/office/officeart/2005/8/layout/vList2"/>
    <dgm:cxn modelId="{38997F61-5ACA-40EA-A4FB-4556A25688C6}" type="presOf" srcId="{9035F022-7BBA-47CE-B946-29CF8EB7305F}" destId="{F9FDB989-F09E-4F15-9882-470D362D6D1A}" srcOrd="0" destOrd="0" presId="urn:microsoft.com/office/officeart/2005/8/layout/vList2"/>
    <dgm:cxn modelId="{A63367F2-48CE-4FDB-B7F5-3FB1780EC921}" type="presParOf" srcId="{D7E910DD-410A-4EC8-9EB6-B002E2F6A0AB}" destId="{38E406B9-A000-44B2-83FB-8EF567843FCD}" srcOrd="0" destOrd="0" presId="urn:microsoft.com/office/officeart/2005/8/layout/vList2"/>
    <dgm:cxn modelId="{F99487E3-A441-488F-A767-BE11C25C8266}" type="presParOf" srcId="{D7E910DD-410A-4EC8-9EB6-B002E2F6A0AB}" destId="{87D5E6BA-DD03-4F17-9D73-0F0D64553707}" srcOrd="1" destOrd="0" presId="urn:microsoft.com/office/officeart/2005/8/layout/vList2"/>
    <dgm:cxn modelId="{F615523C-38F3-4889-A251-C825126746E3}" type="presParOf" srcId="{D7E910DD-410A-4EC8-9EB6-B002E2F6A0AB}" destId="{F9FDB989-F09E-4F15-9882-470D362D6D1A}" srcOrd="2" destOrd="0" presId="urn:microsoft.com/office/officeart/2005/8/layout/vList2"/>
    <dgm:cxn modelId="{9070E806-CF57-41A1-8511-E845BB061E91}" type="presParOf" srcId="{D7E910DD-410A-4EC8-9EB6-B002E2F6A0AB}" destId="{622B13FD-600D-4EBB-8C8A-7332E76B4FE7}" srcOrd="3" destOrd="0" presId="urn:microsoft.com/office/officeart/2005/8/layout/vList2"/>
    <dgm:cxn modelId="{1C957B2A-01E2-49B0-A8C8-D69DEB16BADE}" type="presParOf" srcId="{D7E910DD-410A-4EC8-9EB6-B002E2F6A0AB}" destId="{8FD739A5-2163-45A2-ACF6-950FCA13BAA1}" srcOrd="4" destOrd="0" presId="urn:microsoft.com/office/officeart/2005/8/layout/vList2"/>
    <dgm:cxn modelId="{0A872FB3-77CA-4EE7-8E64-8C3710768E6C}" type="presParOf" srcId="{D7E910DD-410A-4EC8-9EB6-B002E2F6A0AB}" destId="{2A600F12-5ADB-41FD-939B-1444AC684890}" srcOrd="5" destOrd="0" presId="urn:microsoft.com/office/officeart/2005/8/layout/vList2"/>
    <dgm:cxn modelId="{64E300B3-BCA6-428C-B5FE-D35DC56B43BC}" type="presParOf" srcId="{D7E910DD-410A-4EC8-9EB6-B002E2F6A0AB}" destId="{0FD82514-AB0D-4BF1-8B21-42AFA4FE347F}" srcOrd="6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70AB06-4007-4B92-A111-9B56C736837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8DC2AC-0E31-4EE8-B0A7-CCD6579CA83B}">
      <dgm:prSet custT="1"/>
      <dgm:spPr/>
      <dgm:t>
        <a:bodyPr/>
        <a:lstStyle/>
        <a:p>
          <a:pPr rtl="0"/>
          <a:r>
            <a:rPr lang="ru-RU" sz="1400" dirty="0" smtClean="0"/>
            <a:t>Цифровое поколение по сравнению с предыдущими отличается по многим параметрам, определяемых особой социальной ситуацией их развития. Вопрос об изменениях в психическом и личностном развитии нельзя ставить оценочно, так как результат изменений скажется через много лет.  </a:t>
          </a:r>
          <a:endParaRPr lang="ru-RU" sz="1400" dirty="0"/>
        </a:p>
      </dgm:t>
    </dgm:pt>
    <dgm:pt modelId="{37C31581-79FD-49E5-ABE3-FF12228991C8}" cxnId="{5CD06FB4-99A8-4EAC-A8E7-217CBA8B03A3}" type="parTrans">
      <dgm:prSet/>
      <dgm:spPr/>
      <dgm:t>
        <a:bodyPr/>
        <a:lstStyle/>
        <a:p>
          <a:endParaRPr lang="ru-RU" sz="2400"/>
        </a:p>
      </dgm:t>
    </dgm:pt>
    <dgm:pt modelId="{A2A5B667-FE04-42FA-BD4B-97B6C123220F}" cxnId="{5CD06FB4-99A8-4EAC-A8E7-217CBA8B03A3}" type="sibTrans">
      <dgm:prSet/>
      <dgm:spPr/>
      <dgm:t>
        <a:bodyPr/>
        <a:lstStyle/>
        <a:p>
          <a:endParaRPr lang="ru-RU" sz="2400"/>
        </a:p>
      </dgm:t>
    </dgm:pt>
    <dgm:pt modelId="{FD800790-F60A-44F8-A000-8D132A355871}">
      <dgm:prSet custT="1"/>
      <dgm:spPr/>
      <dgm:t>
        <a:bodyPr/>
        <a:lstStyle/>
        <a:p>
          <a:pPr rtl="0"/>
          <a:r>
            <a:rPr lang="ru-RU" sz="1400" smtClean="0"/>
            <a:t>Обучающие </a:t>
          </a:r>
          <a:r>
            <a:rPr lang="ru-RU" sz="1400" dirty="0" smtClean="0"/>
            <a:t>программы по повышению уровня цифровой компетентности должны разрабатываться для детей, родителей и учителей с опережающим эффектом и оперативно модифицироваться с учетом изменений в области ИКТ </a:t>
          </a:r>
          <a:endParaRPr lang="ru-RU" sz="1400" dirty="0"/>
        </a:p>
      </dgm:t>
    </dgm:pt>
    <dgm:pt modelId="{92CA50CB-A45F-489F-A43E-3D65637F42E4}" cxnId="{15CE8427-03FB-485E-9CCB-4FABB3C3E1DF}" type="parTrans">
      <dgm:prSet/>
      <dgm:spPr/>
      <dgm:t>
        <a:bodyPr/>
        <a:lstStyle/>
        <a:p>
          <a:endParaRPr lang="ru-RU" sz="2400"/>
        </a:p>
      </dgm:t>
    </dgm:pt>
    <dgm:pt modelId="{B29EFB58-FEB5-48EC-B74A-DFABA6263033}" cxnId="{15CE8427-03FB-485E-9CCB-4FABB3C3E1DF}" type="sibTrans">
      <dgm:prSet/>
      <dgm:spPr/>
      <dgm:t>
        <a:bodyPr/>
        <a:lstStyle/>
        <a:p>
          <a:endParaRPr lang="ru-RU" sz="2400"/>
        </a:p>
      </dgm:t>
    </dgm:pt>
    <dgm:pt modelId="{316EF420-2F58-4A96-930B-F9195ECD91B8}">
      <dgm:prSet custT="1"/>
      <dgm:spPr/>
      <dgm:t>
        <a:bodyPr/>
        <a:lstStyle/>
        <a:p>
          <a:pPr rtl="0"/>
          <a:r>
            <a:rPr lang="ru-RU" sz="1400" dirty="0" smtClean="0"/>
            <a:t>Цифровую компетентность следует рассматривать как важнейший навык ХХ</a:t>
          </a:r>
          <a:r>
            <a:rPr lang="en-US" sz="1400" dirty="0" smtClean="0"/>
            <a:t>I </a:t>
          </a:r>
          <a:r>
            <a:rPr lang="ru-RU" sz="1400" dirty="0" smtClean="0"/>
            <a:t>века и как основу безопасности в информационном обществе. Значимость этого вопроса ставит его в приоритетный фокус внимания тех, кто определяет сегодня образовательную политику. Повышению цифровой компетентности в школах должно уделяться специальное внимание наравне с умением считать и литературной грамотностью   </a:t>
          </a:r>
          <a:endParaRPr lang="ru-RU" sz="1400" dirty="0"/>
        </a:p>
      </dgm:t>
    </dgm:pt>
    <dgm:pt modelId="{1169FF7B-EF1D-4C94-B1F0-B2EDA7EA43ED}" cxnId="{080AECCC-C99E-40B7-8FEC-664C7C4B4300}" type="sibTrans">
      <dgm:prSet/>
      <dgm:spPr/>
      <dgm:t>
        <a:bodyPr/>
        <a:lstStyle/>
        <a:p>
          <a:endParaRPr lang="ru-RU" sz="2400"/>
        </a:p>
      </dgm:t>
    </dgm:pt>
    <dgm:pt modelId="{0F29BA53-0D1B-46E3-A15B-E6FDF4AA9F95}" cxnId="{080AECCC-C99E-40B7-8FEC-664C7C4B4300}" type="parTrans">
      <dgm:prSet/>
      <dgm:spPr/>
      <dgm:t>
        <a:bodyPr/>
        <a:lstStyle/>
        <a:p>
          <a:endParaRPr lang="ru-RU" sz="2400"/>
        </a:p>
      </dgm:t>
    </dgm:pt>
    <dgm:pt modelId="{2E25C1CD-6830-4A79-B880-32DC5AB0A3C4}">
      <dgm:prSet custT="1"/>
      <dgm:spPr/>
      <dgm:t>
        <a:bodyPr/>
        <a:lstStyle/>
        <a:p>
          <a:pPr rtl="0"/>
          <a:r>
            <a:rPr lang="ru-RU" sz="1400" dirty="0" smtClean="0"/>
            <a:t>Необходима организация комплексных междисциплинарных исследований по оценке влияния технологических изменений на детей и подростков. Такой анализ может не только убедительно показать обоснованность тех или иных страхов, но и дать надежную основу для образовательной политики. Возможно, что через некоторое время те изменения, которые сегодня нас тревожат, окажутся факторами перехода к новому качеству жизни и залогом успеха в близком уже мире интернета вещей или в более отдаленном будущем </a:t>
          </a:r>
          <a:r>
            <a:rPr lang="ru-RU" sz="1400" dirty="0" err="1" smtClean="0"/>
            <a:t>нейронета</a:t>
          </a:r>
          <a:r>
            <a:rPr lang="ru-RU" sz="1400" dirty="0" smtClean="0"/>
            <a:t>.  </a:t>
          </a:r>
          <a:endParaRPr lang="ru-RU" sz="1400" dirty="0"/>
        </a:p>
      </dgm:t>
    </dgm:pt>
    <dgm:pt modelId="{72885699-CAFA-423C-9C93-EA6093890F12}" cxnId="{398A7400-D035-4D21-8FDD-763EB4939615}" type="sibTrans">
      <dgm:prSet/>
      <dgm:spPr/>
      <dgm:t>
        <a:bodyPr/>
        <a:lstStyle/>
        <a:p>
          <a:endParaRPr lang="ru-RU" sz="2400"/>
        </a:p>
      </dgm:t>
    </dgm:pt>
    <dgm:pt modelId="{B3F45B93-F7AB-495A-8CB3-D169A8BEC866}" cxnId="{398A7400-D035-4D21-8FDD-763EB4939615}" type="parTrans">
      <dgm:prSet/>
      <dgm:spPr/>
      <dgm:t>
        <a:bodyPr/>
        <a:lstStyle/>
        <a:p>
          <a:endParaRPr lang="ru-RU" sz="2400"/>
        </a:p>
      </dgm:t>
    </dgm:pt>
    <dgm:pt modelId="{C269A324-6154-4DE2-9A8A-8C6872A07ADA}" type="pres">
      <dgm:prSet presAssocID="{C070AB06-4007-4B92-A111-9B56C7368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A526F-265C-4C6D-B0E5-EAE49B35996C}" type="pres">
      <dgm:prSet presAssocID="{C68DC2AC-0E31-4EE8-B0A7-CCD6579CA8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6E612-7CF1-4B1A-84DC-01F9B5A3403C}" type="pres">
      <dgm:prSet presAssocID="{A2A5B667-FE04-42FA-BD4B-97B6C123220F}" presName="spacer" presStyleCnt="0"/>
      <dgm:spPr/>
    </dgm:pt>
    <dgm:pt modelId="{27D6476A-90F6-4854-BFDE-96A009AC2076}" type="pres">
      <dgm:prSet presAssocID="{2E25C1CD-6830-4A79-B880-32DC5AB0A3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15F9B-4058-405A-BC89-A498DC1399AD}" type="pres">
      <dgm:prSet presAssocID="{72885699-CAFA-423C-9C93-EA6093890F12}" presName="spacer" presStyleCnt="0"/>
      <dgm:spPr/>
    </dgm:pt>
    <dgm:pt modelId="{DF1F5788-E39C-4779-80A9-715485FE900E}" type="pres">
      <dgm:prSet presAssocID="{316EF420-2F58-4A96-930B-F9195ECD91B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31930-CB96-426F-B31D-942BF5630595}" type="pres">
      <dgm:prSet presAssocID="{1169FF7B-EF1D-4C94-B1F0-B2EDA7EA43ED}" presName="spacer" presStyleCnt="0"/>
      <dgm:spPr/>
    </dgm:pt>
    <dgm:pt modelId="{503A7BBB-FE4D-445A-B3DD-9540EACF127C}" type="pres">
      <dgm:prSet presAssocID="{FD800790-F60A-44F8-A000-8D132A35587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8A7400-D035-4D21-8FDD-763EB4939615}" srcId="{C070AB06-4007-4B92-A111-9B56C736837B}" destId="{2E25C1CD-6830-4A79-B880-32DC5AB0A3C4}" srcOrd="1" destOrd="0" parTransId="{B3F45B93-F7AB-495A-8CB3-D169A8BEC866}" sibTransId="{72885699-CAFA-423C-9C93-EA6093890F12}"/>
    <dgm:cxn modelId="{BEC82045-E5B3-4D67-B056-F72A05B4AF5D}" type="presOf" srcId="{2E25C1CD-6830-4A79-B880-32DC5AB0A3C4}" destId="{27D6476A-90F6-4854-BFDE-96A009AC2076}" srcOrd="0" destOrd="0" presId="urn:microsoft.com/office/officeart/2005/8/layout/vList2"/>
    <dgm:cxn modelId="{3EBFA81B-2295-4137-897A-9577F0517E71}" type="presOf" srcId="{316EF420-2F58-4A96-930B-F9195ECD91B8}" destId="{DF1F5788-E39C-4779-80A9-715485FE900E}" srcOrd="0" destOrd="0" presId="urn:microsoft.com/office/officeart/2005/8/layout/vList2"/>
    <dgm:cxn modelId="{A522B1E3-BE0B-4770-BD52-A287C8474EAF}" type="presOf" srcId="{FD800790-F60A-44F8-A000-8D132A355871}" destId="{503A7BBB-FE4D-445A-B3DD-9540EACF127C}" srcOrd="0" destOrd="0" presId="urn:microsoft.com/office/officeart/2005/8/layout/vList2"/>
    <dgm:cxn modelId="{080AECCC-C99E-40B7-8FEC-664C7C4B4300}" srcId="{C070AB06-4007-4B92-A111-9B56C736837B}" destId="{316EF420-2F58-4A96-930B-F9195ECD91B8}" srcOrd="2" destOrd="0" parTransId="{0F29BA53-0D1B-46E3-A15B-E6FDF4AA9F95}" sibTransId="{1169FF7B-EF1D-4C94-B1F0-B2EDA7EA43ED}"/>
    <dgm:cxn modelId="{15CE8427-03FB-485E-9CCB-4FABB3C3E1DF}" srcId="{C070AB06-4007-4B92-A111-9B56C736837B}" destId="{FD800790-F60A-44F8-A000-8D132A355871}" srcOrd="3" destOrd="0" parTransId="{92CA50CB-A45F-489F-A43E-3D65637F42E4}" sibTransId="{B29EFB58-FEB5-48EC-B74A-DFABA6263033}"/>
    <dgm:cxn modelId="{3C371BA1-551C-4FBF-941B-7053997B18B1}" type="presOf" srcId="{C68DC2AC-0E31-4EE8-B0A7-CCD6579CA83B}" destId="{D6CA526F-265C-4C6D-B0E5-EAE49B35996C}" srcOrd="0" destOrd="0" presId="urn:microsoft.com/office/officeart/2005/8/layout/vList2"/>
    <dgm:cxn modelId="{5F2E0B10-63FD-43F7-86D2-21B32D8EAFE2}" type="presOf" srcId="{C070AB06-4007-4B92-A111-9B56C736837B}" destId="{C269A324-6154-4DE2-9A8A-8C6872A07ADA}" srcOrd="0" destOrd="0" presId="urn:microsoft.com/office/officeart/2005/8/layout/vList2"/>
    <dgm:cxn modelId="{5CD06FB4-99A8-4EAC-A8E7-217CBA8B03A3}" srcId="{C070AB06-4007-4B92-A111-9B56C736837B}" destId="{C68DC2AC-0E31-4EE8-B0A7-CCD6579CA83B}" srcOrd="0" destOrd="0" parTransId="{37C31581-79FD-49E5-ABE3-FF12228991C8}" sibTransId="{A2A5B667-FE04-42FA-BD4B-97B6C123220F}"/>
    <dgm:cxn modelId="{A57B5698-8D65-48CA-A51F-6A032DAAC76A}" type="presParOf" srcId="{C269A324-6154-4DE2-9A8A-8C6872A07ADA}" destId="{D6CA526F-265C-4C6D-B0E5-EAE49B35996C}" srcOrd="0" destOrd="0" presId="urn:microsoft.com/office/officeart/2005/8/layout/vList2"/>
    <dgm:cxn modelId="{C9D83AD1-3C38-4874-80F0-204ED0AA714D}" type="presParOf" srcId="{C269A324-6154-4DE2-9A8A-8C6872A07ADA}" destId="{1436E612-7CF1-4B1A-84DC-01F9B5A3403C}" srcOrd="1" destOrd="0" presId="urn:microsoft.com/office/officeart/2005/8/layout/vList2"/>
    <dgm:cxn modelId="{3B0BE5FF-5DBF-4BD1-9532-9375120A50EC}" type="presParOf" srcId="{C269A324-6154-4DE2-9A8A-8C6872A07ADA}" destId="{27D6476A-90F6-4854-BFDE-96A009AC2076}" srcOrd="2" destOrd="0" presId="urn:microsoft.com/office/officeart/2005/8/layout/vList2"/>
    <dgm:cxn modelId="{3B438FD8-0DC8-4901-94A4-1F474A0E5090}" type="presParOf" srcId="{C269A324-6154-4DE2-9A8A-8C6872A07ADA}" destId="{5F315F9B-4058-405A-BC89-A498DC1399AD}" srcOrd="3" destOrd="0" presId="urn:microsoft.com/office/officeart/2005/8/layout/vList2"/>
    <dgm:cxn modelId="{607A31F0-47EB-444C-9F2A-26B86978B9C7}" type="presParOf" srcId="{C269A324-6154-4DE2-9A8A-8C6872A07ADA}" destId="{DF1F5788-E39C-4779-80A9-715485FE900E}" srcOrd="4" destOrd="0" presId="urn:microsoft.com/office/officeart/2005/8/layout/vList2"/>
    <dgm:cxn modelId="{1DFEACE3-399E-4B02-8871-7E948DAF109F}" type="presParOf" srcId="{C269A324-6154-4DE2-9A8A-8C6872A07ADA}" destId="{31E31930-CB96-426F-B31D-942BF5630595}" srcOrd="5" destOrd="0" presId="urn:microsoft.com/office/officeart/2005/8/layout/vList2"/>
    <dgm:cxn modelId="{1DAFE52E-498B-4C32-9244-1864889FE6C4}" type="presParOf" srcId="{C269A324-6154-4DE2-9A8A-8C6872A07ADA}" destId="{503A7BBB-FE4D-445A-B3DD-9540EACF127C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71C09A-713B-4479-8B69-B1E533A44CE4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829165-B56D-4A69-8922-095229AE3B3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272A22B7-1552-4D88-972B-B6680F344A59}" cxnId="{82B2B48C-7FF8-4E16-99C0-09D56583DAA4}" type="parTrans">
      <dgm:prSet/>
      <dgm:spPr/>
      <dgm:t>
        <a:bodyPr/>
        <a:lstStyle/>
        <a:p>
          <a:endParaRPr lang="ru-RU"/>
        </a:p>
      </dgm:t>
    </dgm:pt>
    <dgm:pt modelId="{4C647C26-3CC6-40A7-906E-B95369759EFD}" cxnId="{82B2B48C-7FF8-4E16-99C0-09D56583DAA4}" type="sibTrans">
      <dgm:prSet/>
      <dgm:spPr/>
      <dgm:t>
        <a:bodyPr/>
        <a:lstStyle/>
        <a:p>
          <a:endParaRPr lang="ru-RU"/>
        </a:p>
      </dgm:t>
    </dgm:pt>
    <dgm:pt modelId="{7DF9F120-6904-457E-906C-A4F29D846A4C}">
      <dgm:prSet phldrT="[Текст]" custT="1"/>
      <dgm:spPr/>
      <dgm:t>
        <a:bodyPr/>
        <a:lstStyle/>
        <a:p>
          <a:r>
            <a:rPr lang="ru-RU" sz="4000" dirty="0" smtClean="0"/>
            <a:t>Информационное общество</a:t>
          </a:r>
          <a:endParaRPr lang="ru-RU" sz="4000" dirty="0"/>
        </a:p>
      </dgm:t>
    </dgm:pt>
    <dgm:pt modelId="{1CD3132D-B451-433D-AF1F-00AF0143A015}" cxnId="{692ABA82-BE12-48F0-9D28-572DB38C65E2}" type="parTrans">
      <dgm:prSet/>
      <dgm:spPr/>
      <dgm:t>
        <a:bodyPr/>
        <a:lstStyle/>
        <a:p>
          <a:endParaRPr lang="ru-RU"/>
        </a:p>
      </dgm:t>
    </dgm:pt>
    <dgm:pt modelId="{FD076544-5ED1-41AF-8FB1-B4DDF6908808}" cxnId="{692ABA82-BE12-48F0-9D28-572DB38C65E2}" type="sibTrans">
      <dgm:prSet/>
      <dgm:spPr/>
      <dgm:t>
        <a:bodyPr/>
        <a:lstStyle/>
        <a:p>
          <a:endParaRPr lang="ru-RU"/>
        </a:p>
      </dgm:t>
    </dgm:pt>
    <dgm:pt modelId="{774DABCE-D28A-4142-AD79-0A7029C7678C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D8332848-E211-4017-B802-C0FE7E5FB506}" cxnId="{137F28C3-138C-4524-93B8-BD5E7D59FECD}" type="parTrans">
      <dgm:prSet/>
      <dgm:spPr/>
      <dgm:t>
        <a:bodyPr/>
        <a:lstStyle/>
        <a:p>
          <a:endParaRPr lang="ru-RU"/>
        </a:p>
      </dgm:t>
    </dgm:pt>
    <dgm:pt modelId="{0D83EC45-FF4D-42C6-8829-5922E925EB78}" cxnId="{137F28C3-138C-4524-93B8-BD5E7D59FECD}" type="sibTrans">
      <dgm:prSet/>
      <dgm:spPr/>
      <dgm:t>
        <a:bodyPr/>
        <a:lstStyle/>
        <a:p>
          <a:endParaRPr lang="ru-RU"/>
        </a:p>
      </dgm:t>
    </dgm:pt>
    <dgm:pt modelId="{27A43E83-E319-46ED-A168-9E067E5B9E38}">
      <dgm:prSet phldrT="[Текст]" custT="1"/>
      <dgm:spPr/>
      <dgm:t>
        <a:bodyPr/>
        <a:lstStyle/>
        <a:p>
          <a:r>
            <a:rPr lang="ru-RU" sz="4000" dirty="0" smtClean="0"/>
            <a:t>Цифровая социализации</a:t>
          </a:r>
          <a:endParaRPr lang="ru-RU" sz="4000" dirty="0"/>
        </a:p>
      </dgm:t>
    </dgm:pt>
    <dgm:pt modelId="{B49DBB3E-C08C-47CA-BBFA-29250D5179ED}" cxnId="{88FA9695-7141-4177-9B21-A98D4404B9E2}" type="parTrans">
      <dgm:prSet/>
      <dgm:spPr/>
      <dgm:t>
        <a:bodyPr/>
        <a:lstStyle/>
        <a:p>
          <a:endParaRPr lang="ru-RU"/>
        </a:p>
      </dgm:t>
    </dgm:pt>
    <dgm:pt modelId="{0EEA6037-ED71-4137-AF42-A2F6E98BB4FD}" cxnId="{88FA9695-7141-4177-9B21-A98D4404B9E2}" type="sibTrans">
      <dgm:prSet/>
      <dgm:spPr/>
      <dgm:t>
        <a:bodyPr/>
        <a:lstStyle/>
        <a:p>
          <a:endParaRPr lang="ru-RU"/>
        </a:p>
      </dgm:t>
    </dgm:pt>
    <dgm:pt modelId="{9C88EE19-9996-4CA9-90F9-B5BAFEDCC58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6BDB5CC-ABC8-4200-A882-2279DC929498}" cxnId="{EDFDFCE3-5D1F-43DD-9DE7-41D46541E083}" type="parTrans">
      <dgm:prSet/>
      <dgm:spPr/>
      <dgm:t>
        <a:bodyPr/>
        <a:lstStyle/>
        <a:p>
          <a:endParaRPr lang="ru-RU"/>
        </a:p>
      </dgm:t>
    </dgm:pt>
    <dgm:pt modelId="{F5E46B1A-EE3B-4F3E-B2CD-EBC0D8A41C05}" cxnId="{EDFDFCE3-5D1F-43DD-9DE7-41D46541E083}" type="sibTrans">
      <dgm:prSet/>
      <dgm:spPr/>
      <dgm:t>
        <a:bodyPr/>
        <a:lstStyle/>
        <a:p>
          <a:endParaRPr lang="ru-RU"/>
        </a:p>
      </dgm:t>
    </dgm:pt>
    <dgm:pt modelId="{2551FA0D-5B6E-4A71-A350-2C253FEEA0A5}">
      <dgm:prSet phldrT="[Текст]" custT="1"/>
      <dgm:spPr/>
      <dgm:t>
        <a:bodyPr/>
        <a:lstStyle/>
        <a:p>
          <a:r>
            <a:rPr lang="ru-RU" sz="4000" dirty="0" smtClean="0"/>
            <a:t>Цифровой разрыв</a:t>
          </a:r>
          <a:endParaRPr lang="ru-RU" sz="4000" dirty="0"/>
        </a:p>
      </dgm:t>
    </dgm:pt>
    <dgm:pt modelId="{1745F1A2-CCEE-4C9E-BBFB-8CF7521987F8}" cxnId="{0C8400C7-2545-4190-96B3-FC34FF0134C3}" type="parTrans">
      <dgm:prSet/>
      <dgm:spPr/>
      <dgm:t>
        <a:bodyPr/>
        <a:lstStyle/>
        <a:p>
          <a:endParaRPr lang="ru-RU"/>
        </a:p>
      </dgm:t>
    </dgm:pt>
    <dgm:pt modelId="{750F6DD5-580A-49B0-B2F5-65DD0EACE582}" cxnId="{0C8400C7-2545-4190-96B3-FC34FF0134C3}" type="sibTrans">
      <dgm:prSet/>
      <dgm:spPr/>
      <dgm:t>
        <a:bodyPr/>
        <a:lstStyle/>
        <a:p>
          <a:endParaRPr lang="ru-RU"/>
        </a:p>
      </dgm:t>
    </dgm:pt>
    <dgm:pt modelId="{124DA334-2BFE-4525-86D6-AAAF6C3E5937}">
      <dgm:prSet phldrT="[Текст]"/>
      <dgm:spPr/>
      <dgm:t>
        <a:bodyPr/>
        <a:lstStyle/>
        <a:p>
          <a:endParaRPr lang="ru-RU" dirty="0"/>
        </a:p>
      </dgm:t>
    </dgm:pt>
    <dgm:pt modelId="{69C23DA6-5AC2-4479-A290-69896482434C}" cxnId="{5F0194B8-3502-4CF5-A91F-326610B29E9C}" type="parTrans">
      <dgm:prSet/>
      <dgm:spPr/>
      <dgm:t>
        <a:bodyPr/>
        <a:lstStyle/>
        <a:p>
          <a:endParaRPr lang="ru-RU"/>
        </a:p>
      </dgm:t>
    </dgm:pt>
    <dgm:pt modelId="{3BDB73FE-E15F-4A98-8B98-4A10205C6A33}" cxnId="{5F0194B8-3502-4CF5-A91F-326610B29E9C}" type="sibTrans">
      <dgm:prSet/>
      <dgm:spPr/>
      <dgm:t>
        <a:bodyPr/>
        <a:lstStyle/>
        <a:p>
          <a:endParaRPr lang="ru-RU"/>
        </a:p>
      </dgm:t>
    </dgm:pt>
    <dgm:pt modelId="{A65549A3-CD71-47C1-A0BB-A38A2AE05F52}">
      <dgm:prSet phldrT="[Текст]" custT="1"/>
      <dgm:spPr/>
      <dgm:t>
        <a:bodyPr/>
        <a:lstStyle/>
        <a:p>
          <a:r>
            <a:rPr lang="ru-RU" sz="4000" dirty="0" smtClean="0"/>
            <a:t>Цифровое поколение</a:t>
          </a:r>
          <a:endParaRPr lang="ru-RU" sz="4000" dirty="0"/>
        </a:p>
      </dgm:t>
    </dgm:pt>
    <dgm:pt modelId="{F62F2136-E088-4B31-B0CA-9685B1A234C9}" cxnId="{FE2E6CC5-2BE6-4F7D-B7B8-A8D30E8FADA7}" type="sibTrans">
      <dgm:prSet/>
      <dgm:spPr/>
      <dgm:t>
        <a:bodyPr/>
        <a:lstStyle/>
        <a:p>
          <a:endParaRPr lang="ru-RU"/>
        </a:p>
      </dgm:t>
    </dgm:pt>
    <dgm:pt modelId="{E389CAF9-1BC7-4366-856B-F7FA471AA798}" cxnId="{FE2E6CC5-2BE6-4F7D-B7B8-A8D30E8FADA7}" type="parTrans">
      <dgm:prSet/>
      <dgm:spPr/>
      <dgm:t>
        <a:bodyPr/>
        <a:lstStyle/>
        <a:p>
          <a:endParaRPr lang="ru-RU"/>
        </a:p>
      </dgm:t>
    </dgm:pt>
    <dgm:pt modelId="{FAD3F131-CFCE-48B5-8649-E74EDEED8ED4}" type="pres">
      <dgm:prSet presAssocID="{8B71C09A-713B-4479-8B69-B1E533A44CE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948CFC-62E5-4BB7-9567-2260764C82BC}" type="pres">
      <dgm:prSet presAssocID="{AE829165-B56D-4A69-8922-095229AE3B3F}" presName="composite" presStyleCnt="0"/>
      <dgm:spPr/>
    </dgm:pt>
    <dgm:pt modelId="{7C226B19-0962-46C5-9B7B-C16DE2864305}" type="pres">
      <dgm:prSet presAssocID="{AE829165-B56D-4A69-8922-095229AE3B3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D64B3-9A16-4784-A6B2-B053262D092A}" type="pres">
      <dgm:prSet presAssocID="{AE829165-B56D-4A69-8922-095229AE3B3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0D504E-5B78-4771-B257-62C2FC7962AF}" type="pres">
      <dgm:prSet presAssocID="{4C647C26-3CC6-40A7-906E-B95369759EFD}" presName="sp" presStyleCnt="0"/>
      <dgm:spPr/>
    </dgm:pt>
    <dgm:pt modelId="{4995AC33-3099-420C-9EE2-9F248034EB64}" type="pres">
      <dgm:prSet presAssocID="{774DABCE-D28A-4142-AD79-0A7029C7678C}" presName="composite" presStyleCnt="0"/>
      <dgm:spPr/>
    </dgm:pt>
    <dgm:pt modelId="{C6BAC9CB-66DB-407D-B6FC-6E7EE3B1AEFB}" type="pres">
      <dgm:prSet presAssocID="{774DABCE-D28A-4142-AD79-0A7029C7678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113DF-21B5-434C-BF1A-F2240644462B}" type="pres">
      <dgm:prSet presAssocID="{774DABCE-D28A-4142-AD79-0A7029C7678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AD58C2-3263-48F1-8F5A-B4C73F08CE9F}" type="pres">
      <dgm:prSet presAssocID="{0D83EC45-FF4D-42C6-8829-5922E925EB78}" presName="sp" presStyleCnt="0"/>
      <dgm:spPr/>
    </dgm:pt>
    <dgm:pt modelId="{519395FF-591E-4375-8016-13584D7BCBC1}" type="pres">
      <dgm:prSet presAssocID="{9C88EE19-9996-4CA9-90F9-B5BAFEDCC589}" presName="composite" presStyleCnt="0"/>
      <dgm:spPr/>
    </dgm:pt>
    <dgm:pt modelId="{E57A0DBB-91AD-43AE-81A7-4BDF4605D6C5}" type="pres">
      <dgm:prSet presAssocID="{9C88EE19-9996-4CA9-90F9-B5BAFEDCC58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30EF2-FABB-4F79-84B8-F2445D027674}" type="pres">
      <dgm:prSet presAssocID="{9C88EE19-9996-4CA9-90F9-B5BAFEDCC58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06EA2-40EA-4DCA-BF80-B2E09416D5FB}" type="pres">
      <dgm:prSet presAssocID="{F5E46B1A-EE3B-4F3E-B2CD-EBC0D8A41C05}" presName="sp" presStyleCnt="0"/>
      <dgm:spPr/>
    </dgm:pt>
    <dgm:pt modelId="{3D89C084-7488-4E24-94BF-4BC572142803}" type="pres">
      <dgm:prSet presAssocID="{124DA334-2BFE-4525-86D6-AAAF6C3E5937}" presName="composite" presStyleCnt="0"/>
      <dgm:spPr/>
    </dgm:pt>
    <dgm:pt modelId="{E567E909-C74A-4E81-8D58-9CB5EFD5AE8B}" type="pres">
      <dgm:prSet presAssocID="{124DA334-2BFE-4525-86D6-AAAF6C3E593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40D52-574B-41A5-9590-44945FAEF6A6}" type="pres">
      <dgm:prSet presAssocID="{124DA334-2BFE-4525-86D6-AAAF6C3E5937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DFCE3-5D1F-43DD-9DE7-41D46541E083}" srcId="{8B71C09A-713B-4479-8B69-B1E533A44CE4}" destId="{9C88EE19-9996-4CA9-90F9-B5BAFEDCC589}" srcOrd="2" destOrd="0" parTransId="{F6BDB5CC-ABC8-4200-A882-2279DC929498}" sibTransId="{F5E46B1A-EE3B-4F3E-B2CD-EBC0D8A41C05}"/>
    <dgm:cxn modelId="{34C1D5A3-5621-4C88-8926-E0C3117FC9A8}" type="presOf" srcId="{8B71C09A-713B-4479-8B69-B1E533A44CE4}" destId="{FAD3F131-CFCE-48B5-8649-E74EDEED8ED4}" srcOrd="0" destOrd="0" presId="urn:microsoft.com/office/officeart/2005/8/layout/chevron2"/>
    <dgm:cxn modelId="{34A0AD2C-8C93-4C11-B5E9-AEDBB949B29D}" type="presOf" srcId="{2551FA0D-5B6E-4A71-A350-2C253FEEA0A5}" destId="{1DB40D52-574B-41A5-9590-44945FAEF6A6}" srcOrd="0" destOrd="0" presId="urn:microsoft.com/office/officeart/2005/8/layout/chevron2"/>
    <dgm:cxn modelId="{82B2B48C-7FF8-4E16-99C0-09D56583DAA4}" srcId="{8B71C09A-713B-4479-8B69-B1E533A44CE4}" destId="{AE829165-B56D-4A69-8922-095229AE3B3F}" srcOrd="0" destOrd="0" parTransId="{272A22B7-1552-4D88-972B-B6680F344A59}" sibTransId="{4C647C26-3CC6-40A7-906E-B95369759EFD}"/>
    <dgm:cxn modelId="{DBBECA4B-4E3B-4A41-8852-FC5F403DB883}" type="presOf" srcId="{27A43E83-E319-46ED-A168-9E067E5B9E38}" destId="{A23113DF-21B5-434C-BF1A-F2240644462B}" srcOrd="0" destOrd="0" presId="urn:microsoft.com/office/officeart/2005/8/layout/chevron2"/>
    <dgm:cxn modelId="{88FA9695-7141-4177-9B21-A98D4404B9E2}" srcId="{774DABCE-D28A-4142-AD79-0A7029C7678C}" destId="{27A43E83-E319-46ED-A168-9E067E5B9E38}" srcOrd="0" destOrd="0" parTransId="{B49DBB3E-C08C-47CA-BBFA-29250D5179ED}" sibTransId="{0EEA6037-ED71-4137-AF42-A2F6E98BB4FD}"/>
    <dgm:cxn modelId="{24A502D6-9A9C-4447-8BD1-8CA82DDC45F2}" type="presOf" srcId="{124DA334-2BFE-4525-86D6-AAAF6C3E5937}" destId="{E567E909-C74A-4E81-8D58-9CB5EFD5AE8B}" srcOrd="0" destOrd="0" presId="urn:microsoft.com/office/officeart/2005/8/layout/chevron2"/>
    <dgm:cxn modelId="{FE2E6CC5-2BE6-4F7D-B7B8-A8D30E8FADA7}" srcId="{9C88EE19-9996-4CA9-90F9-B5BAFEDCC589}" destId="{A65549A3-CD71-47C1-A0BB-A38A2AE05F52}" srcOrd="0" destOrd="0" parTransId="{E389CAF9-1BC7-4366-856B-F7FA471AA798}" sibTransId="{F62F2136-E088-4B31-B0CA-9685B1A234C9}"/>
    <dgm:cxn modelId="{6F271BFF-678C-4530-9D8F-72DA2C648CBD}" type="presOf" srcId="{9C88EE19-9996-4CA9-90F9-B5BAFEDCC589}" destId="{E57A0DBB-91AD-43AE-81A7-4BDF4605D6C5}" srcOrd="0" destOrd="0" presId="urn:microsoft.com/office/officeart/2005/8/layout/chevron2"/>
    <dgm:cxn modelId="{0C8400C7-2545-4190-96B3-FC34FF0134C3}" srcId="{124DA334-2BFE-4525-86D6-AAAF6C3E5937}" destId="{2551FA0D-5B6E-4A71-A350-2C253FEEA0A5}" srcOrd="0" destOrd="0" parTransId="{1745F1A2-CCEE-4C9E-BBFB-8CF7521987F8}" sibTransId="{750F6DD5-580A-49B0-B2F5-65DD0EACE582}"/>
    <dgm:cxn modelId="{692ABA82-BE12-48F0-9D28-572DB38C65E2}" srcId="{AE829165-B56D-4A69-8922-095229AE3B3F}" destId="{7DF9F120-6904-457E-906C-A4F29D846A4C}" srcOrd="0" destOrd="0" parTransId="{1CD3132D-B451-433D-AF1F-00AF0143A015}" sibTransId="{FD076544-5ED1-41AF-8FB1-B4DDF6908808}"/>
    <dgm:cxn modelId="{8AC81F61-B5D8-4538-B9C2-C4C5D0F4F645}" type="presOf" srcId="{A65549A3-CD71-47C1-A0BB-A38A2AE05F52}" destId="{6E930EF2-FABB-4F79-84B8-F2445D027674}" srcOrd="0" destOrd="0" presId="urn:microsoft.com/office/officeart/2005/8/layout/chevron2"/>
    <dgm:cxn modelId="{6B49B893-5B88-4AE2-B179-8C3627111B13}" type="presOf" srcId="{774DABCE-D28A-4142-AD79-0A7029C7678C}" destId="{C6BAC9CB-66DB-407D-B6FC-6E7EE3B1AEFB}" srcOrd="0" destOrd="0" presId="urn:microsoft.com/office/officeart/2005/8/layout/chevron2"/>
    <dgm:cxn modelId="{3651E5D5-D46A-45E2-A325-088C97602D41}" type="presOf" srcId="{AE829165-B56D-4A69-8922-095229AE3B3F}" destId="{7C226B19-0962-46C5-9B7B-C16DE2864305}" srcOrd="0" destOrd="0" presId="urn:microsoft.com/office/officeart/2005/8/layout/chevron2"/>
    <dgm:cxn modelId="{5F0194B8-3502-4CF5-A91F-326610B29E9C}" srcId="{8B71C09A-713B-4479-8B69-B1E533A44CE4}" destId="{124DA334-2BFE-4525-86D6-AAAF6C3E5937}" srcOrd="3" destOrd="0" parTransId="{69C23DA6-5AC2-4479-A290-69896482434C}" sibTransId="{3BDB73FE-E15F-4A98-8B98-4A10205C6A33}"/>
    <dgm:cxn modelId="{137F28C3-138C-4524-93B8-BD5E7D59FECD}" srcId="{8B71C09A-713B-4479-8B69-B1E533A44CE4}" destId="{774DABCE-D28A-4142-AD79-0A7029C7678C}" srcOrd="1" destOrd="0" parTransId="{D8332848-E211-4017-B802-C0FE7E5FB506}" sibTransId="{0D83EC45-FF4D-42C6-8829-5922E925EB78}"/>
    <dgm:cxn modelId="{C116AA20-D341-4C8E-BE49-D95F3DADF313}" type="presOf" srcId="{7DF9F120-6904-457E-906C-A4F29D846A4C}" destId="{275D64B3-9A16-4784-A6B2-B053262D092A}" srcOrd="0" destOrd="0" presId="urn:microsoft.com/office/officeart/2005/8/layout/chevron2"/>
    <dgm:cxn modelId="{EBB58FDE-3B5D-4A95-920A-D0C7C227D524}" type="presParOf" srcId="{FAD3F131-CFCE-48B5-8649-E74EDEED8ED4}" destId="{B8948CFC-62E5-4BB7-9567-2260764C82BC}" srcOrd="0" destOrd="0" presId="urn:microsoft.com/office/officeart/2005/8/layout/chevron2"/>
    <dgm:cxn modelId="{C121C26B-6A74-4700-83C6-CE23E054B883}" type="presParOf" srcId="{B8948CFC-62E5-4BB7-9567-2260764C82BC}" destId="{7C226B19-0962-46C5-9B7B-C16DE2864305}" srcOrd="0" destOrd="0" presId="urn:microsoft.com/office/officeart/2005/8/layout/chevron2"/>
    <dgm:cxn modelId="{095EEFCA-0D0B-49C0-94D2-122727DAE35F}" type="presParOf" srcId="{B8948CFC-62E5-4BB7-9567-2260764C82BC}" destId="{275D64B3-9A16-4784-A6B2-B053262D092A}" srcOrd="1" destOrd="0" presId="urn:microsoft.com/office/officeart/2005/8/layout/chevron2"/>
    <dgm:cxn modelId="{66406EC1-A17F-428C-A1BE-D36CBA7B48E5}" type="presParOf" srcId="{FAD3F131-CFCE-48B5-8649-E74EDEED8ED4}" destId="{010D504E-5B78-4771-B257-62C2FC7962AF}" srcOrd="1" destOrd="0" presId="urn:microsoft.com/office/officeart/2005/8/layout/chevron2"/>
    <dgm:cxn modelId="{90145FAF-2A91-4C15-9778-3F338C506825}" type="presParOf" srcId="{FAD3F131-CFCE-48B5-8649-E74EDEED8ED4}" destId="{4995AC33-3099-420C-9EE2-9F248034EB64}" srcOrd="2" destOrd="0" presId="urn:microsoft.com/office/officeart/2005/8/layout/chevron2"/>
    <dgm:cxn modelId="{4B957282-DD51-4491-9301-F3DE853F2E4B}" type="presParOf" srcId="{4995AC33-3099-420C-9EE2-9F248034EB64}" destId="{C6BAC9CB-66DB-407D-B6FC-6E7EE3B1AEFB}" srcOrd="0" destOrd="0" presId="urn:microsoft.com/office/officeart/2005/8/layout/chevron2"/>
    <dgm:cxn modelId="{52189E7A-BA7D-43F9-9261-15AA7C152A2F}" type="presParOf" srcId="{4995AC33-3099-420C-9EE2-9F248034EB64}" destId="{A23113DF-21B5-434C-BF1A-F2240644462B}" srcOrd="1" destOrd="0" presId="urn:microsoft.com/office/officeart/2005/8/layout/chevron2"/>
    <dgm:cxn modelId="{4EF8EC58-DE4C-419A-9A66-98C688FEAAF0}" type="presParOf" srcId="{FAD3F131-CFCE-48B5-8649-E74EDEED8ED4}" destId="{F2AD58C2-3263-48F1-8F5A-B4C73F08CE9F}" srcOrd="3" destOrd="0" presId="urn:microsoft.com/office/officeart/2005/8/layout/chevron2"/>
    <dgm:cxn modelId="{7AC6BFD7-8C06-4035-8F27-9712D226E29F}" type="presParOf" srcId="{FAD3F131-CFCE-48B5-8649-E74EDEED8ED4}" destId="{519395FF-591E-4375-8016-13584D7BCBC1}" srcOrd="4" destOrd="0" presId="urn:microsoft.com/office/officeart/2005/8/layout/chevron2"/>
    <dgm:cxn modelId="{70FC8EE7-2CCD-40D5-98E1-0039D9859F2E}" type="presParOf" srcId="{519395FF-591E-4375-8016-13584D7BCBC1}" destId="{E57A0DBB-91AD-43AE-81A7-4BDF4605D6C5}" srcOrd="0" destOrd="0" presId="urn:microsoft.com/office/officeart/2005/8/layout/chevron2"/>
    <dgm:cxn modelId="{87A80D04-9C5D-4476-9EDD-5D9A8ABCCE2A}" type="presParOf" srcId="{519395FF-591E-4375-8016-13584D7BCBC1}" destId="{6E930EF2-FABB-4F79-84B8-F2445D027674}" srcOrd="1" destOrd="0" presId="urn:microsoft.com/office/officeart/2005/8/layout/chevron2"/>
    <dgm:cxn modelId="{4D22532D-C65E-4BCD-8906-B9ED421945BC}" type="presParOf" srcId="{FAD3F131-CFCE-48B5-8649-E74EDEED8ED4}" destId="{8AD06EA2-40EA-4DCA-BF80-B2E09416D5FB}" srcOrd="5" destOrd="0" presId="urn:microsoft.com/office/officeart/2005/8/layout/chevron2"/>
    <dgm:cxn modelId="{A086FDF6-E719-469C-AEBE-CB331AC82102}" type="presParOf" srcId="{FAD3F131-CFCE-48B5-8649-E74EDEED8ED4}" destId="{3D89C084-7488-4E24-94BF-4BC572142803}" srcOrd="6" destOrd="0" presId="urn:microsoft.com/office/officeart/2005/8/layout/chevron2"/>
    <dgm:cxn modelId="{E5E7D8CC-53E4-44C6-82EB-016F6CE4AD48}" type="presParOf" srcId="{3D89C084-7488-4E24-94BF-4BC572142803}" destId="{E567E909-C74A-4E81-8D58-9CB5EFD5AE8B}" srcOrd="0" destOrd="0" presId="urn:microsoft.com/office/officeart/2005/8/layout/chevron2"/>
    <dgm:cxn modelId="{F3973E91-18A7-4015-AC1B-455043FC7DDE}" type="presParOf" srcId="{3D89C084-7488-4E24-94BF-4BC572142803}" destId="{1DB40D52-574B-41A5-9590-44945FAEF6A6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569988-A1CB-4B7A-A363-0DEDE6B7FB7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91D44-D0AA-41C4-9846-8EDD77227A7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b="1" dirty="0" smtClean="0"/>
            <a:t>1943-1964гг.</a:t>
          </a:r>
        </a:p>
        <a:p>
          <a:pPr rtl="0"/>
          <a:r>
            <a:rPr lang="ru-RU" b="1" dirty="0" err="1" smtClean="0"/>
            <a:t>Беби-бумеры</a:t>
          </a:r>
          <a:r>
            <a:rPr lang="ru-RU" b="1" dirty="0" smtClean="0"/>
            <a:t> 51-72 года</a:t>
          </a:r>
          <a:endParaRPr lang="ru-RU" b="1" dirty="0"/>
        </a:p>
      </dgm:t>
    </dgm:pt>
    <dgm:pt modelId="{066586F9-DF82-4892-931D-44CB7C8023B3}" cxnId="{355DB5CF-61AD-4938-AE03-0D447DCDA6FD}" type="parTrans">
      <dgm:prSet/>
      <dgm:spPr/>
      <dgm:t>
        <a:bodyPr/>
        <a:lstStyle/>
        <a:p>
          <a:endParaRPr lang="ru-RU"/>
        </a:p>
      </dgm:t>
    </dgm:pt>
    <dgm:pt modelId="{9DB38A5F-467E-4E3E-A8B7-74D643159E24}" cxnId="{355DB5CF-61AD-4938-AE03-0D447DCDA6FD}" type="sibTrans">
      <dgm:prSet/>
      <dgm:spPr/>
      <dgm:t>
        <a:bodyPr/>
        <a:lstStyle/>
        <a:p>
          <a:endParaRPr lang="ru-RU"/>
        </a:p>
      </dgm:t>
    </dgm:pt>
    <dgm:pt modelId="{7517EFC0-A301-4C52-85A3-DCE9744F30D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(196</a:t>
          </a:r>
          <a:r>
            <a:rPr lang="ru-RU" b="1" dirty="0" smtClean="0"/>
            <a:t>5</a:t>
          </a:r>
          <a:r>
            <a:rPr lang="en-US" b="1" dirty="0" smtClean="0"/>
            <a:t>-198</a:t>
          </a:r>
          <a:r>
            <a:rPr lang="ru-RU" b="1" dirty="0" smtClean="0"/>
            <a:t>2</a:t>
          </a:r>
          <a:r>
            <a:rPr lang="en-US" b="1" dirty="0" smtClean="0"/>
            <a:t> </a:t>
          </a:r>
          <a:r>
            <a:rPr lang="ru-RU" b="1" dirty="0" err="1" smtClean="0"/>
            <a:t>гг</a:t>
          </a:r>
          <a:r>
            <a:rPr lang="en-US" b="1" dirty="0" smtClean="0"/>
            <a:t>)</a:t>
          </a:r>
          <a:r>
            <a:rPr lang="ru-RU" b="1" dirty="0" smtClean="0"/>
            <a:t> </a:t>
          </a:r>
        </a:p>
        <a:p>
          <a:pPr rtl="0"/>
          <a:r>
            <a:rPr lang="ru-RU" b="1" dirty="0" smtClean="0"/>
            <a:t>Поколение </a:t>
          </a:r>
          <a:r>
            <a:rPr lang="en-US" b="1" dirty="0" smtClean="0"/>
            <a:t>X </a:t>
          </a:r>
          <a:r>
            <a:rPr lang="ru-RU" b="1" dirty="0" smtClean="0"/>
            <a:t> </a:t>
          </a:r>
        </a:p>
        <a:p>
          <a:pPr rtl="0"/>
          <a:r>
            <a:rPr lang="ru-RU" b="1" dirty="0" smtClean="0"/>
            <a:t>33-50 лет</a:t>
          </a:r>
          <a:endParaRPr lang="ru-RU" b="1" dirty="0"/>
        </a:p>
      </dgm:t>
    </dgm:pt>
    <dgm:pt modelId="{B91FD088-B586-448E-B67B-854EDF29C812}" cxnId="{BC8CD028-2FCD-460C-84F8-A07535C6F2E4}" type="parTrans">
      <dgm:prSet/>
      <dgm:spPr/>
      <dgm:t>
        <a:bodyPr/>
        <a:lstStyle/>
        <a:p>
          <a:endParaRPr lang="ru-RU"/>
        </a:p>
      </dgm:t>
    </dgm:pt>
    <dgm:pt modelId="{404F184B-E589-4B8E-B420-54043BF1B275}" cxnId="{BC8CD028-2FCD-460C-84F8-A07535C6F2E4}" type="sibTrans">
      <dgm:prSet/>
      <dgm:spPr/>
      <dgm:t>
        <a:bodyPr/>
        <a:lstStyle/>
        <a:p>
          <a:endParaRPr lang="ru-RU"/>
        </a:p>
      </dgm:t>
    </dgm:pt>
    <dgm:pt modelId="{8AFD03F6-0512-45FD-AE17-61A2104EF63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(198</a:t>
          </a:r>
          <a:r>
            <a:rPr lang="ru-RU" b="1" dirty="0" smtClean="0"/>
            <a:t>3</a:t>
          </a:r>
          <a:r>
            <a:rPr lang="en-US" b="1" dirty="0" smtClean="0"/>
            <a:t>-2000 </a:t>
          </a:r>
          <a:r>
            <a:rPr lang="ru-RU" b="1" dirty="0" smtClean="0"/>
            <a:t>гг.</a:t>
          </a:r>
          <a:r>
            <a:rPr lang="en-US" b="1" dirty="0" smtClean="0"/>
            <a:t>)</a:t>
          </a:r>
          <a:r>
            <a:rPr lang="ru-RU" b="1" dirty="0" smtClean="0"/>
            <a:t> </a:t>
          </a:r>
        </a:p>
        <a:p>
          <a:pPr rtl="0"/>
          <a:r>
            <a:rPr lang="ru-RU" b="1" dirty="0" smtClean="0"/>
            <a:t>Поколение </a:t>
          </a:r>
          <a:r>
            <a:rPr lang="en-US" b="1" dirty="0" smtClean="0"/>
            <a:t>Y</a:t>
          </a:r>
        </a:p>
        <a:p>
          <a:pPr rtl="0"/>
          <a:r>
            <a:rPr lang="en-US" b="1" dirty="0" smtClean="0"/>
            <a:t>15-32 </a:t>
          </a:r>
          <a:r>
            <a:rPr lang="ru-RU" b="1" dirty="0" smtClean="0"/>
            <a:t>года</a:t>
          </a:r>
          <a:endParaRPr lang="ru-RU" b="1" dirty="0"/>
        </a:p>
      </dgm:t>
    </dgm:pt>
    <dgm:pt modelId="{5B070BC8-7C34-4D4A-BCA9-52321138AA50}" cxnId="{9193BE06-9A81-4B65-B1D7-07E1755BE2B3}" type="parTrans">
      <dgm:prSet/>
      <dgm:spPr/>
      <dgm:t>
        <a:bodyPr/>
        <a:lstStyle/>
        <a:p>
          <a:endParaRPr lang="ru-RU"/>
        </a:p>
      </dgm:t>
    </dgm:pt>
    <dgm:pt modelId="{5580D0E7-44B5-4B96-A1F4-1E82195AF0A9}" cxnId="{9193BE06-9A81-4B65-B1D7-07E1755BE2B3}" type="sibTrans">
      <dgm:prSet/>
      <dgm:spPr/>
      <dgm:t>
        <a:bodyPr/>
        <a:lstStyle/>
        <a:p>
          <a:endParaRPr lang="ru-RU"/>
        </a:p>
      </dgm:t>
    </dgm:pt>
    <dgm:pt modelId="{4B979CC0-C3EB-484D-8411-F5829848251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smtClean="0"/>
            <a:t>(2001-</a:t>
          </a:r>
          <a:r>
            <a:rPr lang="ru-RU" b="1" dirty="0" smtClean="0"/>
            <a:t>...</a:t>
          </a:r>
          <a:r>
            <a:rPr lang="en-US" b="1" dirty="0" smtClean="0"/>
            <a:t>)</a:t>
          </a:r>
          <a:endParaRPr lang="ru-RU" b="1" dirty="0" smtClean="0"/>
        </a:p>
        <a:p>
          <a:pPr rtl="0"/>
          <a:r>
            <a:rPr lang="ru-RU" b="1" dirty="0" smtClean="0"/>
            <a:t>Поколение </a:t>
          </a:r>
          <a:r>
            <a:rPr lang="en-US" b="1" dirty="0" smtClean="0"/>
            <a:t>Z</a:t>
          </a:r>
        </a:p>
        <a:p>
          <a:pPr rtl="0"/>
          <a:r>
            <a:rPr lang="en-US" b="1" dirty="0" smtClean="0"/>
            <a:t>0-1</a:t>
          </a:r>
          <a:r>
            <a:rPr lang="ru-RU" b="1" dirty="0" smtClean="0"/>
            <a:t>4 лет </a:t>
          </a:r>
          <a:endParaRPr lang="ru-RU" b="1" dirty="0"/>
        </a:p>
      </dgm:t>
    </dgm:pt>
    <dgm:pt modelId="{3B2A4B1C-D9A5-446C-8B62-8F5333C76F66}" cxnId="{27E1B36E-B9B6-4744-8C19-9E2F1FA4F9A9}" type="parTrans">
      <dgm:prSet/>
      <dgm:spPr/>
      <dgm:t>
        <a:bodyPr/>
        <a:lstStyle/>
        <a:p>
          <a:endParaRPr lang="ru-RU"/>
        </a:p>
      </dgm:t>
    </dgm:pt>
    <dgm:pt modelId="{C754F99B-226C-4451-A46B-660DDD69DF40}" cxnId="{27E1B36E-B9B6-4744-8C19-9E2F1FA4F9A9}" type="sibTrans">
      <dgm:prSet/>
      <dgm:spPr/>
      <dgm:t>
        <a:bodyPr/>
        <a:lstStyle/>
        <a:p>
          <a:endParaRPr lang="ru-RU"/>
        </a:p>
      </dgm:t>
    </dgm:pt>
    <dgm:pt modelId="{24D7AF68-B88F-43F4-9901-52BBFAB48B03}" type="pres">
      <dgm:prSet presAssocID="{CE569988-A1CB-4B7A-A363-0DEDE6B7FB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7A81E-85A9-4808-B8DB-BA682AC34454}" type="pres">
      <dgm:prSet presAssocID="{CE569988-A1CB-4B7A-A363-0DEDE6B7FB72}" presName="bkgdShp" presStyleLbl="alignAccFollowNode1" presStyleIdx="0" presStyleCnt="1"/>
      <dgm:spPr/>
    </dgm:pt>
    <dgm:pt modelId="{A701CCF1-82C2-4FCA-954B-A0552CC218A9}" type="pres">
      <dgm:prSet presAssocID="{CE569988-A1CB-4B7A-A363-0DEDE6B7FB72}" presName="linComp" presStyleCnt="0"/>
      <dgm:spPr/>
    </dgm:pt>
    <dgm:pt modelId="{6E422387-9EB7-4BEF-9AA2-4BBE5DD6D006}" type="pres">
      <dgm:prSet presAssocID="{E6391D44-D0AA-41C4-9846-8EDD77227A7C}" presName="compNode" presStyleCnt="0"/>
      <dgm:spPr/>
    </dgm:pt>
    <dgm:pt modelId="{F72553CB-E8FD-4394-A9A2-911DB205686F}" type="pres">
      <dgm:prSet presAssocID="{E6391D44-D0AA-41C4-9846-8EDD77227A7C}" presName="node" presStyleLbl="node1" presStyleIdx="0" presStyleCnt="4" custScaleY="42781" custLinFactNeighborY="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E0C96-60DB-47EE-A04A-5B94513D7842}" type="pres">
      <dgm:prSet presAssocID="{E6391D44-D0AA-41C4-9846-8EDD77227A7C}" presName="invisiNode" presStyleLbl="node1" presStyleIdx="0" presStyleCnt="4"/>
      <dgm:spPr/>
    </dgm:pt>
    <dgm:pt modelId="{CCC92453-5448-4C22-B912-A22650777C43}" type="pres">
      <dgm:prSet presAssocID="{E6391D44-D0AA-41C4-9846-8EDD77227A7C}" presName="imagNode" presStyleLbl="fgImgPlace1" presStyleIdx="0" presStyleCnt="4" custScaleY="2257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6ED927-15AC-491A-8699-91971AD4A035}" type="pres">
      <dgm:prSet presAssocID="{9DB38A5F-467E-4E3E-A8B7-74D643159E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EAF3B7A-644E-4053-B23A-6F6A4FF39FEC}" type="pres">
      <dgm:prSet presAssocID="{7517EFC0-A301-4C52-85A3-DCE9744F30D0}" presName="compNode" presStyleCnt="0"/>
      <dgm:spPr/>
    </dgm:pt>
    <dgm:pt modelId="{4918093B-9A45-4AE7-BD84-0941922D880A}" type="pres">
      <dgm:prSet presAssocID="{7517EFC0-A301-4C52-85A3-DCE9744F30D0}" presName="node" presStyleLbl="node1" presStyleIdx="1" presStyleCnt="4" custScaleY="42781" custLinFactNeighborY="1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456A6-38E8-40CB-9ACC-BA45421E5641}" type="pres">
      <dgm:prSet presAssocID="{7517EFC0-A301-4C52-85A3-DCE9744F30D0}" presName="invisiNode" presStyleLbl="node1" presStyleIdx="1" presStyleCnt="4"/>
      <dgm:spPr/>
    </dgm:pt>
    <dgm:pt modelId="{EC92A090-0756-452B-B4E6-CCC5FA23F0C5}" type="pres">
      <dgm:prSet presAssocID="{7517EFC0-A301-4C52-85A3-DCE9744F30D0}" presName="imagNode" presStyleLbl="fgImgPlace1" presStyleIdx="1" presStyleCnt="4" custScaleY="2257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29F7C81-AF8F-4B12-BAF6-8440736C70B4}" type="pres">
      <dgm:prSet presAssocID="{404F184B-E589-4B8E-B420-54043BF1B2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DE1994-4EF8-4A61-B53F-FF7D7240BDDD}" type="pres">
      <dgm:prSet presAssocID="{8AFD03F6-0512-45FD-AE17-61A2104EF633}" presName="compNode" presStyleCnt="0"/>
      <dgm:spPr/>
    </dgm:pt>
    <dgm:pt modelId="{6AF5F80A-3F1C-475B-BC1F-121C85BA1738}" type="pres">
      <dgm:prSet presAssocID="{8AFD03F6-0512-45FD-AE17-61A2104EF633}" presName="node" presStyleLbl="node1" presStyleIdx="2" presStyleCnt="4" custScaleY="4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90E268-4EAC-4496-A37D-60D843308EE3}" type="pres">
      <dgm:prSet presAssocID="{8AFD03F6-0512-45FD-AE17-61A2104EF633}" presName="invisiNode" presStyleLbl="node1" presStyleIdx="2" presStyleCnt="4"/>
      <dgm:spPr/>
    </dgm:pt>
    <dgm:pt modelId="{72B26F14-1E5F-4308-B772-88755A704AF6}" type="pres">
      <dgm:prSet presAssocID="{8AFD03F6-0512-45FD-AE17-61A2104EF633}" presName="imagNode" presStyleLbl="fgImgPlace1" presStyleIdx="2" presStyleCnt="4" custScaleY="2257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3B95A8-E4DC-484F-9026-5F2466E58ACB}" type="pres">
      <dgm:prSet presAssocID="{5580D0E7-44B5-4B96-A1F4-1E82195AF0A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DD0D3DA-FC50-461C-AF1A-4F9ECB5ADF18}" type="pres">
      <dgm:prSet presAssocID="{4B979CC0-C3EB-484D-8411-F5829848251D}" presName="compNode" presStyleCnt="0"/>
      <dgm:spPr/>
    </dgm:pt>
    <dgm:pt modelId="{82626ABF-14C1-48C0-BD59-D3737CD6E27C}" type="pres">
      <dgm:prSet presAssocID="{4B979CC0-C3EB-484D-8411-F5829848251D}" presName="node" presStyleLbl="node1" presStyleIdx="3" presStyleCnt="4" custScaleY="42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64F1F-F452-4535-8D61-A19D38CDEF3F}" type="pres">
      <dgm:prSet presAssocID="{4B979CC0-C3EB-484D-8411-F5829848251D}" presName="invisiNode" presStyleLbl="node1" presStyleIdx="3" presStyleCnt="4"/>
      <dgm:spPr/>
    </dgm:pt>
    <dgm:pt modelId="{2B4AEC1E-0832-405A-88C4-5E43AF52CB3C}" type="pres">
      <dgm:prSet presAssocID="{4B979CC0-C3EB-484D-8411-F5829848251D}" presName="imagNode" presStyleLbl="fgImgPlace1" presStyleIdx="3" presStyleCnt="4" custScaleY="22571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193BE06-9A81-4B65-B1D7-07E1755BE2B3}" srcId="{CE569988-A1CB-4B7A-A363-0DEDE6B7FB72}" destId="{8AFD03F6-0512-45FD-AE17-61A2104EF633}" srcOrd="2" destOrd="0" parTransId="{5B070BC8-7C34-4D4A-BCA9-52321138AA50}" sibTransId="{5580D0E7-44B5-4B96-A1F4-1E82195AF0A9}"/>
    <dgm:cxn modelId="{E5C1E5EB-594D-45D2-B6ED-FA296B4770E8}" type="presOf" srcId="{404F184B-E589-4B8E-B420-54043BF1B275}" destId="{129F7C81-AF8F-4B12-BAF6-8440736C70B4}" srcOrd="0" destOrd="0" presId="urn:microsoft.com/office/officeart/2005/8/layout/pList2#1"/>
    <dgm:cxn modelId="{355DB5CF-61AD-4938-AE03-0D447DCDA6FD}" srcId="{CE569988-A1CB-4B7A-A363-0DEDE6B7FB72}" destId="{E6391D44-D0AA-41C4-9846-8EDD77227A7C}" srcOrd="0" destOrd="0" parTransId="{066586F9-DF82-4892-931D-44CB7C8023B3}" sibTransId="{9DB38A5F-467E-4E3E-A8B7-74D643159E24}"/>
    <dgm:cxn modelId="{58EA2BF9-77F2-4958-96A5-532251A01F9A}" type="presOf" srcId="{E6391D44-D0AA-41C4-9846-8EDD77227A7C}" destId="{F72553CB-E8FD-4394-A9A2-911DB205686F}" srcOrd="0" destOrd="0" presId="urn:microsoft.com/office/officeart/2005/8/layout/pList2#1"/>
    <dgm:cxn modelId="{BC8CD028-2FCD-460C-84F8-A07535C6F2E4}" srcId="{CE569988-A1CB-4B7A-A363-0DEDE6B7FB72}" destId="{7517EFC0-A301-4C52-85A3-DCE9744F30D0}" srcOrd="1" destOrd="0" parTransId="{B91FD088-B586-448E-B67B-854EDF29C812}" sibTransId="{404F184B-E589-4B8E-B420-54043BF1B275}"/>
    <dgm:cxn modelId="{348624B7-9F41-4E4D-8F3A-5C0D0B947990}" type="presOf" srcId="{CE569988-A1CB-4B7A-A363-0DEDE6B7FB72}" destId="{24D7AF68-B88F-43F4-9901-52BBFAB48B03}" srcOrd="0" destOrd="0" presId="urn:microsoft.com/office/officeart/2005/8/layout/pList2#1"/>
    <dgm:cxn modelId="{B8B026DD-768D-4D92-B030-75B50F52833E}" type="presOf" srcId="{7517EFC0-A301-4C52-85A3-DCE9744F30D0}" destId="{4918093B-9A45-4AE7-BD84-0941922D880A}" srcOrd="0" destOrd="0" presId="urn:microsoft.com/office/officeart/2005/8/layout/pList2#1"/>
    <dgm:cxn modelId="{34BFD290-960C-4811-8ADD-9B3009F296A9}" type="presOf" srcId="{8AFD03F6-0512-45FD-AE17-61A2104EF633}" destId="{6AF5F80A-3F1C-475B-BC1F-121C85BA1738}" srcOrd="0" destOrd="0" presId="urn:microsoft.com/office/officeart/2005/8/layout/pList2#1"/>
    <dgm:cxn modelId="{FA454E17-FE06-4B3F-B781-9A799373B93B}" type="presOf" srcId="{5580D0E7-44B5-4B96-A1F4-1E82195AF0A9}" destId="{D83B95A8-E4DC-484F-9026-5F2466E58ACB}" srcOrd="0" destOrd="0" presId="urn:microsoft.com/office/officeart/2005/8/layout/pList2#1"/>
    <dgm:cxn modelId="{BF6BB8AC-0ABF-4580-854D-2ED89DF9E432}" type="presOf" srcId="{9DB38A5F-467E-4E3E-A8B7-74D643159E24}" destId="{5B6ED927-15AC-491A-8699-91971AD4A035}" srcOrd="0" destOrd="0" presId="urn:microsoft.com/office/officeart/2005/8/layout/pList2#1"/>
    <dgm:cxn modelId="{13E22FC4-E04F-46FC-BA60-C9BC098A062B}" type="presOf" srcId="{4B979CC0-C3EB-484D-8411-F5829848251D}" destId="{82626ABF-14C1-48C0-BD59-D3737CD6E27C}" srcOrd="0" destOrd="0" presId="urn:microsoft.com/office/officeart/2005/8/layout/pList2#1"/>
    <dgm:cxn modelId="{27E1B36E-B9B6-4744-8C19-9E2F1FA4F9A9}" srcId="{CE569988-A1CB-4B7A-A363-0DEDE6B7FB72}" destId="{4B979CC0-C3EB-484D-8411-F5829848251D}" srcOrd="3" destOrd="0" parTransId="{3B2A4B1C-D9A5-446C-8B62-8F5333C76F66}" sibTransId="{C754F99B-226C-4451-A46B-660DDD69DF40}"/>
    <dgm:cxn modelId="{47CC7015-E9BE-4C39-95DA-5E81E84038FF}" type="presParOf" srcId="{24D7AF68-B88F-43F4-9901-52BBFAB48B03}" destId="{6927A81E-85A9-4808-B8DB-BA682AC34454}" srcOrd="0" destOrd="0" presId="urn:microsoft.com/office/officeart/2005/8/layout/pList2#1"/>
    <dgm:cxn modelId="{1C7FD306-D8D9-4168-BA90-D3388A2D39E7}" type="presParOf" srcId="{24D7AF68-B88F-43F4-9901-52BBFAB48B03}" destId="{A701CCF1-82C2-4FCA-954B-A0552CC218A9}" srcOrd="1" destOrd="0" presId="urn:microsoft.com/office/officeart/2005/8/layout/pList2#1"/>
    <dgm:cxn modelId="{15F30621-4227-4C00-B4D4-FF1DC790C6BB}" type="presParOf" srcId="{A701CCF1-82C2-4FCA-954B-A0552CC218A9}" destId="{6E422387-9EB7-4BEF-9AA2-4BBE5DD6D006}" srcOrd="0" destOrd="0" presId="urn:microsoft.com/office/officeart/2005/8/layout/pList2#1"/>
    <dgm:cxn modelId="{2B150DC0-EDA7-49A9-A499-ECF5760EFCEE}" type="presParOf" srcId="{6E422387-9EB7-4BEF-9AA2-4BBE5DD6D006}" destId="{F72553CB-E8FD-4394-A9A2-911DB205686F}" srcOrd="0" destOrd="0" presId="urn:microsoft.com/office/officeart/2005/8/layout/pList2#1"/>
    <dgm:cxn modelId="{ED4E0B08-FE02-48BE-990A-DC6223331C0A}" type="presParOf" srcId="{6E422387-9EB7-4BEF-9AA2-4BBE5DD6D006}" destId="{048E0C96-60DB-47EE-A04A-5B94513D7842}" srcOrd="1" destOrd="0" presId="urn:microsoft.com/office/officeart/2005/8/layout/pList2#1"/>
    <dgm:cxn modelId="{6A2A733E-946A-47FC-9F2B-BA549B1E6775}" type="presParOf" srcId="{6E422387-9EB7-4BEF-9AA2-4BBE5DD6D006}" destId="{CCC92453-5448-4C22-B912-A22650777C43}" srcOrd="2" destOrd="0" presId="urn:microsoft.com/office/officeart/2005/8/layout/pList2#1"/>
    <dgm:cxn modelId="{4A8B37A8-28E5-48FC-ADF5-37575818B9AD}" type="presParOf" srcId="{A701CCF1-82C2-4FCA-954B-A0552CC218A9}" destId="{5B6ED927-15AC-491A-8699-91971AD4A035}" srcOrd="1" destOrd="0" presId="urn:microsoft.com/office/officeart/2005/8/layout/pList2#1"/>
    <dgm:cxn modelId="{F5413336-CD07-43E0-913D-2DF17BF08D95}" type="presParOf" srcId="{A701CCF1-82C2-4FCA-954B-A0552CC218A9}" destId="{1EAF3B7A-644E-4053-B23A-6F6A4FF39FEC}" srcOrd="2" destOrd="0" presId="urn:microsoft.com/office/officeart/2005/8/layout/pList2#1"/>
    <dgm:cxn modelId="{36617270-7428-4FAB-B40B-D219AE24FDBF}" type="presParOf" srcId="{1EAF3B7A-644E-4053-B23A-6F6A4FF39FEC}" destId="{4918093B-9A45-4AE7-BD84-0941922D880A}" srcOrd="0" destOrd="0" presId="urn:microsoft.com/office/officeart/2005/8/layout/pList2#1"/>
    <dgm:cxn modelId="{722DE2C6-B3F6-4D34-9F2E-164089F6B6D1}" type="presParOf" srcId="{1EAF3B7A-644E-4053-B23A-6F6A4FF39FEC}" destId="{E21456A6-38E8-40CB-9ACC-BA45421E5641}" srcOrd="1" destOrd="0" presId="urn:microsoft.com/office/officeart/2005/8/layout/pList2#1"/>
    <dgm:cxn modelId="{DF4A52D6-3A30-4546-A2A9-2BADE01EDD50}" type="presParOf" srcId="{1EAF3B7A-644E-4053-B23A-6F6A4FF39FEC}" destId="{EC92A090-0756-452B-B4E6-CCC5FA23F0C5}" srcOrd="2" destOrd="0" presId="urn:microsoft.com/office/officeart/2005/8/layout/pList2#1"/>
    <dgm:cxn modelId="{B6C725D3-463A-49CA-9E53-C03069946C3A}" type="presParOf" srcId="{A701CCF1-82C2-4FCA-954B-A0552CC218A9}" destId="{129F7C81-AF8F-4B12-BAF6-8440736C70B4}" srcOrd="3" destOrd="0" presId="urn:microsoft.com/office/officeart/2005/8/layout/pList2#1"/>
    <dgm:cxn modelId="{42CEBBFE-3018-4D32-9010-1A6517C77E0C}" type="presParOf" srcId="{A701CCF1-82C2-4FCA-954B-A0552CC218A9}" destId="{59DE1994-4EF8-4A61-B53F-FF7D7240BDDD}" srcOrd="4" destOrd="0" presId="urn:microsoft.com/office/officeart/2005/8/layout/pList2#1"/>
    <dgm:cxn modelId="{B8EA7D72-9FDD-45F2-B7CE-7AA2CD4768C6}" type="presParOf" srcId="{59DE1994-4EF8-4A61-B53F-FF7D7240BDDD}" destId="{6AF5F80A-3F1C-475B-BC1F-121C85BA1738}" srcOrd="0" destOrd="0" presId="urn:microsoft.com/office/officeart/2005/8/layout/pList2#1"/>
    <dgm:cxn modelId="{136DA489-08F0-48A2-B1B0-6F8D39534777}" type="presParOf" srcId="{59DE1994-4EF8-4A61-B53F-FF7D7240BDDD}" destId="{FD90E268-4EAC-4496-A37D-60D843308EE3}" srcOrd="1" destOrd="0" presId="urn:microsoft.com/office/officeart/2005/8/layout/pList2#1"/>
    <dgm:cxn modelId="{3A93AEF0-5C31-4359-A6D1-0B4E93C65ABE}" type="presParOf" srcId="{59DE1994-4EF8-4A61-B53F-FF7D7240BDDD}" destId="{72B26F14-1E5F-4308-B772-88755A704AF6}" srcOrd="2" destOrd="0" presId="urn:microsoft.com/office/officeart/2005/8/layout/pList2#1"/>
    <dgm:cxn modelId="{1D45CBBA-2C57-4BF6-BA28-0DCE3622D937}" type="presParOf" srcId="{A701CCF1-82C2-4FCA-954B-A0552CC218A9}" destId="{D83B95A8-E4DC-484F-9026-5F2466E58ACB}" srcOrd="5" destOrd="0" presId="urn:microsoft.com/office/officeart/2005/8/layout/pList2#1"/>
    <dgm:cxn modelId="{55C55EA9-7E01-47B0-973D-AA6F271D0FA9}" type="presParOf" srcId="{A701CCF1-82C2-4FCA-954B-A0552CC218A9}" destId="{4DD0D3DA-FC50-461C-AF1A-4F9ECB5ADF18}" srcOrd="6" destOrd="0" presId="urn:microsoft.com/office/officeart/2005/8/layout/pList2#1"/>
    <dgm:cxn modelId="{D61DE226-DEAD-4A7E-87F4-8C36929FC7B5}" type="presParOf" srcId="{4DD0D3DA-FC50-461C-AF1A-4F9ECB5ADF18}" destId="{82626ABF-14C1-48C0-BD59-D3737CD6E27C}" srcOrd="0" destOrd="0" presId="urn:microsoft.com/office/officeart/2005/8/layout/pList2#1"/>
    <dgm:cxn modelId="{1C6A3522-1590-4F96-A7B6-ABB2C80A76E7}" type="presParOf" srcId="{4DD0D3DA-FC50-461C-AF1A-4F9ECB5ADF18}" destId="{19F64F1F-F452-4535-8D61-A19D38CDEF3F}" srcOrd="1" destOrd="0" presId="urn:microsoft.com/office/officeart/2005/8/layout/pList2#1"/>
    <dgm:cxn modelId="{4D6B6E06-99FE-4424-B396-5187E1BF4E6C}" type="presParOf" srcId="{4DD0D3DA-FC50-461C-AF1A-4F9ECB5ADF18}" destId="{2B4AEC1E-0832-405A-88C4-5E43AF52CB3C}" srcOrd="2" destOrd="0" presId="urn:microsoft.com/office/officeart/2005/8/layout/pList2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DB749B-3C4F-47B9-93D6-441007D66892}" type="doc">
      <dgm:prSet loTypeId="urn:microsoft.com/office/officeart/2005/8/layout/chevron2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835C6D43-E24F-4A2C-AD0F-F61064B877FF}">
      <dgm:prSet phldrT="[Текст]"/>
      <dgm:spPr/>
      <dgm:t>
        <a:bodyPr/>
        <a:lstStyle/>
        <a:p>
          <a:r>
            <a:rPr lang="ru-RU" dirty="0" smtClean="0"/>
            <a:t>80%</a:t>
          </a:r>
          <a:endParaRPr lang="ru-RU" dirty="0"/>
        </a:p>
      </dgm:t>
    </dgm:pt>
    <dgm:pt modelId="{38780B21-1FBF-4362-B2A1-7C203D9FA03A}" cxnId="{35944A95-E314-44EC-930E-CD666730AEA1}" type="parTrans">
      <dgm:prSet/>
      <dgm:spPr/>
      <dgm:t>
        <a:bodyPr/>
        <a:lstStyle/>
        <a:p>
          <a:endParaRPr lang="ru-RU"/>
        </a:p>
      </dgm:t>
    </dgm:pt>
    <dgm:pt modelId="{53D703E4-1462-45C3-9259-C29AF7C88CA0}" cxnId="{35944A95-E314-44EC-930E-CD666730AEA1}" type="sibTrans">
      <dgm:prSet/>
      <dgm:spPr/>
      <dgm:t>
        <a:bodyPr/>
        <a:lstStyle/>
        <a:p>
          <a:endParaRPr lang="ru-RU"/>
        </a:p>
      </dgm:t>
    </dgm:pt>
    <dgm:pt modelId="{6EF9BA60-17C9-4F5A-9D14-19DCC3BE9F0D}">
      <dgm:prSet phldrT="[Текст]"/>
      <dgm:spPr/>
      <dgm:t>
        <a:bodyPr/>
        <a:lstStyle/>
        <a:p>
          <a:r>
            <a:rPr lang="ru-RU" dirty="0" smtClean="0"/>
            <a:t>Могут включить планшет без помощи взрослых</a:t>
          </a:r>
          <a:endParaRPr lang="ru-RU" dirty="0"/>
        </a:p>
      </dgm:t>
    </dgm:pt>
    <dgm:pt modelId="{76FFAB2F-8BDE-4341-9FE6-D502F1332A78}" cxnId="{92129399-FFF4-4C26-9A79-8AAEC7252E79}" type="parTrans">
      <dgm:prSet/>
      <dgm:spPr/>
      <dgm:t>
        <a:bodyPr/>
        <a:lstStyle/>
        <a:p>
          <a:endParaRPr lang="ru-RU"/>
        </a:p>
      </dgm:t>
    </dgm:pt>
    <dgm:pt modelId="{FBBA22FD-3606-4444-A874-B67604500F19}" cxnId="{92129399-FFF4-4C26-9A79-8AAEC7252E79}" type="sibTrans">
      <dgm:prSet/>
      <dgm:spPr/>
      <dgm:t>
        <a:bodyPr/>
        <a:lstStyle/>
        <a:p>
          <a:endParaRPr lang="ru-RU"/>
        </a:p>
      </dgm:t>
    </dgm:pt>
    <dgm:pt modelId="{10EB6A66-264C-43FE-AE58-ED584C307458}">
      <dgm:prSet phldrT="[Текст]"/>
      <dgm:spPr/>
      <dgm:t>
        <a:bodyPr/>
        <a:lstStyle/>
        <a:p>
          <a:r>
            <a:rPr lang="ru-RU" dirty="0" smtClean="0"/>
            <a:t>75%</a:t>
          </a:r>
          <a:endParaRPr lang="ru-RU" dirty="0"/>
        </a:p>
      </dgm:t>
    </dgm:pt>
    <dgm:pt modelId="{56E35587-9183-4CE0-8BEC-4488D781B309}" cxnId="{0036766D-7AAB-4D80-9B7F-2067258CFC3A}" type="parTrans">
      <dgm:prSet/>
      <dgm:spPr/>
      <dgm:t>
        <a:bodyPr/>
        <a:lstStyle/>
        <a:p>
          <a:endParaRPr lang="ru-RU"/>
        </a:p>
      </dgm:t>
    </dgm:pt>
    <dgm:pt modelId="{D4CFCE91-58B6-4FF8-A280-3F0AE2CAC7D5}" cxnId="{0036766D-7AAB-4D80-9B7F-2067258CFC3A}" type="sibTrans">
      <dgm:prSet/>
      <dgm:spPr/>
      <dgm:t>
        <a:bodyPr/>
        <a:lstStyle/>
        <a:p>
          <a:endParaRPr lang="ru-RU"/>
        </a:p>
      </dgm:t>
    </dgm:pt>
    <dgm:pt modelId="{89A3F55A-A34D-4FD3-8E2C-B49B29510058}">
      <dgm:prSet phldrT="[Текст]"/>
      <dgm:spPr/>
      <dgm:t>
        <a:bodyPr/>
        <a:lstStyle/>
        <a:p>
          <a:r>
            <a:rPr lang="ru-RU" dirty="0" smtClean="0"/>
            <a:t>Уверенно пользуются планшетом</a:t>
          </a:r>
          <a:endParaRPr lang="ru-RU" dirty="0"/>
        </a:p>
      </dgm:t>
    </dgm:pt>
    <dgm:pt modelId="{1C2E3E99-0E67-462F-87D7-8A289D8327D6}" cxnId="{4CD78200-92C9-4529-AB87-395ED326BDED}" type="parTrans">
      <dgm:prSet/>
      <dgm:spPr/>
      <dgm:t>
        <a:bodyPr/>
        <a:lstStyle/>
        <a:p>
          <a:endParaRPr lang="ru-RU"/>
        </a:p>
      </dgm:t>
    </dgm:pt>
    <dgm:pt modelId="{8D941583-2ADD-488A-BDEF-EE56A3970587}" cxnId="{4CD78200-92C9-4529-AB87-395ED326BDED}" type="sibTrans">
      <dgm:prSet/>
      <dgm:spPr/>
      <dgm:t>
        <a:bodyPr/>
        <a:lstStyle/>
        <a:p>
          <a:endParaRPr lang="ru-RU"/>
        </a:p>
      </dgm:t>
    </dgm:pt>
    <dgm:pt modelId="{93B4B8CF-1629-448A-87B9-D4CF296C1C1E}">
      <dgm:prSet phldrT="[Текст]"/>
      <dgm:spPr/>
      <dgm:t>
        <a:bodyPr/>
        <a:lstStyle/>
        <a:p>
          <a:r>
            <a:rPr lang="ru-RU" dirty="0" smtClean="0"/>
            <a:t>50%</a:t>
          </a:r>
          <a:endParaRPr lang="ru-RU" dirty="0"/>
        </a:p>
      </dgm:t>
    </dgm:pt>
    <dgm:pt modelId="{4DD55E59-53F6-42FF-B8DC-BA9955333520}" cxnId="{32660906-2B2E-4C8D-B534-7C9DA6E17601}" type="parTrans">
      <dgm:prSet/>
      <dgm:spPr/>
      <dgm:t>
        <a:bodyPr/>
        <a:lstStyle/>
        <a:p>
          <a:endParaRPr lang="ru-RU"/>
        </a:p>
      </dgm:t>
    </dgm:pt>
    <dgm:pt modelId="{14A055F1-9408-48CD-A5B2-0F3AA331C233}" cxnId="{32660906-2B2E-4C8D-B534-7C9DA6E17601}" type="sibTrans">
      <dgm:prSet/>
      <dgm:spPr/>
      <dgm:t>
        <a:bodyPr/>
        <a:lstStyle/>
        <a:p>
          <a:endParaRPr lang="ru-RU"/>
        </a:p>
      </dgm:t>
    </dgm:pt>
    <dgm:pt modelId="{19C5766A-695A-49A9-8165-955D2CE8DC38}">
      <dgm:prSet phldrT="[Текст]"/>
      <dgm:spPr/>
      <dgm:t>
        <a:bodyPr/>
        <a:lstStyle/>
        <a:p>
          <a:r>
            <a:rPr lang="ru-RU" dirty="0" smtClean="0"/>
            <a:t>Регулярно пользуются планшетом</a:t>
          </a:r>
          <a:endParaRPr lang="ru-RU" dirty="0"/>
        </a:p>
      </dgm:t>
    </dgm:pt>
    <dgm:pt modelId="{2EDC9860-A27F-453B-9C4E-8283AA347B48}" cxnId="{4E4FC3C5-2CE4-4A9D-9AD9-57C289F995C1}" type="parTrans">
      <dgm:prSet/>
      <dgm:spPr/>
      <dgm:t>
        <a:bodyPr/>
        <a:lstStyle/>
        <a:p>
          <a:endParaRPr lang="ru-RU"/>
        </a:p>
      </dgm:t>
    </dgm:pt>
    <dgm:pt modelId="{C30E268C-092D-4279-B48E-B97A4BB232B0}" cxnId="{4E4FC3C5-2CE4-4A9D-9AD9-57C289F995C1}" type="sibTrans">
      <dgm:prSet/>
      <dgm:spPr/>
      <dgm:t>
        <a:bodyPr/>
        <a:lstStyle/>
        <a:p>
          <a:endParaRPr lang="ru-RU"/>
        </a:p>
      </dgm:t>
    </dgm:pt>
    <dgm:pt modelId="{14369694-5DC6-48E9-9D26-BD584B523C9F}">
      <dgm:prSet phldrT="[Текст]"/>
      <dgm:spPr/>
      <dgm:t>
        <a:bodyPr/>
        <a:lstStyle/>
        <a:p>
          <a:r>
            <a:rPr lang="ru-RU" dirty="0" smtClean="0"/>
            <a:t>25%</a:t>
          </a:r>
          <a:endParaRPr lang="ru-RU" dirty="0"/>
        </a:p>
      </dgm:t>
    </dgm:pt>
    <dgm:pt modelId="{5C388C7A-2A5B-493F-897D-D33EC0E6C5E2}" cxnId="{2FD602D1-D1B8-44C6-8936-184C6B172DC4}" type="parTrans">
      <dgm:prSet/>
      <dgm:spPr/>
      <dgm:t>
        <a:bodyPr/>
        <a:lstStyle/>
        <a:p>
          <a:endParaRPr lang="ru-RU"/>
        </a:p>
      </dgm:t>
    </dgm:pt>
    <dgm:pt modelId="{0E602745-507E-4B71-8959-8770CCFEEBAD}" cxnId="{2FD602D1-D1B8-44C6-8936-184C6B172DC4}" type="sibTrans">
      <dgm:prSet/>
      <dgm:spPr/>
      <dgm:t>
        <a:bodyPr/>
        <a:lstStyle/>
        <a:p>
          <a:endParaRPr lang="ru-RU"/>
        </a:p>
      </dgm:t>
    </dgm:pt>
    <dgm:pt modelId="{977132A7-C7F4-4EAA-ADA2-3B6480FBE383}">
      <dgm:prSet phldrT="[Текст]"/>
      <dgm:spPr/>
      <dgm:t>
        <a:bodyPr/>
        <a:lstStyle/>
        <a:p>
          <a:r>
            <a:rPr lang="ru-RU" dirty="0" smtClean="0"/>
            <a:t>Считают, что самостоятельно научились пользоваться устройством</a:t>
          </a:r>
          <a:endParaRPr lang="ru-RU" dirty="0"/>
        </a:p>
      </dgm:t>
    </dgm:pt>
    <dgm:pt modelId="{155EF943-9152-497A-947B-877AB29A64C7}" cxnId="{0C3F91A2-6319-4CCE-97CB-1B8F0A3777A4}" type="parTrans">
      <dgm:prSet/>
      <dgm:spPr/>
      <dgm:t>
        <a:bodyPr/>
        <a:lstStyle/>
        <a:p>
          <a:endParaRPr lang="ru-RU"/>
        </a:p>
      </dgm:t>
    </dgm:pt>
    <dgm:pt modelId="{52281492-54D1-42D4-9472-7FB824A5D48B}" cxnId="{0C3F91A2-6319-4CCE-97CB-1B8F0A3777A4}" type="sibTrans">
      <dgm:prSet/>
      <dgm:spPr/>
      <dgm:t>
        <a:bodyPr/>
        <a:lstStyle/>
        <a:p>
          <a:endParaRPr lang="ru-RU"/>
        </a:p>
      </dgm:t>
    </dgm:pt>
    <dgm:pt modelId="{8E348A9E-366A-47AA-853B-413435F881B8}">
      <dgm:prSet phldrT="[Текст]"/>
      <dgm:spPr/>
      <dgm:t>
        <a:bodyPr/>
        <a:lstStyle/>
        <a:p>
          <a:r>
            <a:rPr lang="ru-RU" dirty="0" smtClean="0"/>
            <a:t>80%</a:t>
          </a:r>
          <a:endParaRPr lang="ru-RU" dirty="0"/>
        </a:p>
      </dgm:t>
    </dgm:pt>
    <dgm:pt modelId="{D1B9ECA7-43D8-43AD-A5A5-DE441C02D32D}" cxnId="{6FAF21DE-F677-4560-B172-24DD7F440EEA}" type="parTrans">
      <dgm:prSet/>
      <dgm:spPr/>
      <dgm:t>
        <a:bodyPr/>
        <a:lstStyle/>
        <a:p>
          <a:endParaRPr lang="ru-RU"/>
        </a:p>
      </dgm:t>
    </dgm:pt>
    <dgm:pt modelId="{CE8FA19B-FE13-460F-899D-4E783DFDB1E7}" cxnId="{6FAF21DE-F677-4560-B172-24DD7F440EEA}" type="sibTrans">
      <dgm:prSet/>
      <dgm:spPr/>
      <dgm:t>
        <a:bodyPr/>
        <a:lstStyle/>
        <a:p>
          <a:endParaRPr lang="ru-RU"/>
        </a:p>
      </dgm:t>
    </dgm:pt>
    <dgm:pt modelId="{3995CE4E-C863-4297-81FD-6ADA642A4123}">
      <dgm:prSet phldrT="[Текст]"/>
      <dgm:spPr/>
      <dgm:t>
        <a:bodyPr/>
        <a:lstStyle/>
        <a:p>
          <a:r>
            <a:rPr lang="ru-RU" dirty="0" smtClean="0"/>
            <a:t>Пользуются Интернетом, не подозревая об этом</a:t>
          </a:r>
          <a:endParaRPr lang="ru-RU" dirty="0"/>
        </a:p>
      </dgm:t>
    </dgm:pt>
    <dgm:pt modelId="{6A0E8EE5-FC95-4315-900B-ED6A012FF562}" cxnId="{D81A7511-AAA6-4C39-AE1A-12C32E322D45}" type="parTrans">
      <dgm:prSet/>
      <dgm:spPr/>
      <dgm:t>
        <a:bodyPr/>
        <a:lstStyle/>
        <a:p>
          <a:endParaRPr lang="ru-RU"/>
        </a:p>
      </dgm:t>
    </dgm:pt>
    <dgm:pt modelId="{4FB24A65-71CD-4EDC-B6BE-C1FA12DEEC9A}" cxnId="{D81A7511-AAA6-4C39-AE1A-12C32E322D45}" type="sibTrans">
      <dgm:prSet/>
      <dgm:spPr/>
      <dgm:t>
        <a:bodyPr/>
        <a:lstStyle/>
        <a:p>
          <a:endParaRPr lang="ru-RU"/>
        </a:p>
      </dgm:t>
    </dgm:pt>
    <dgm:pt modelId="{5DE2491D-26C6-4857-9F06-13D152131323}" type="pres">
      <dgm:prSet presAssocID="{53DB749B-3C4F-47B9-93D6-441007D668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B7AEC9-E1EC-4A1E-8282-4DEDE06A8040}" type="pres">
      <dgm:prSet presAssocID="{835C6D43-E24F-4A2C-AD0F-F61064B877FF}" presName="composite" presStyleCnt="0"/>
      <dgm:spPr/>
    </dgm:pt>
    <dgm:pt modelId="{9EEFF2CD-A838-413B-9EC0-E365945D7792}" type="pres">
      <dgm:prSet presAssocID="{835C6D43-E24F-4A2C-AD0F-F61064B877F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2CA90-D1E2-45A5-87AE-B4139E651449}" type="pres">
      <dgm:prSet presAssocID="{835C6D43-E24F-4A2C-AD0F-F61064B877F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6E8CCC-6D6D-40D4-8820-9232485AD512}" type="pres">
      <dgm:prSet presAssocID="{53D703E4-1462-45C3-9259-C29AF7C88CA0}" presName="sp" presStyleCnt="0"/>
      <dgm:spPr/>
    </dgm:pt>
    <dgm:pt modelId="{928837C4-79A8-4672-AE46-ACD51D0842B7}" type="pres">
      <dgm:prSet presAssocID="{10EB6A66-264C-43FE-AE58-ED584C307458}" presName="composite" presStyleCnt="0"/>
      <dgm:spPr/>
    </dgm:pt>
    <dgm:pt modelId="{5344DED0-476E-40C9-BBD8-0092CF79F88B}" type="pres">
      <dgm:prSet presAssocID="{10EB6A66-264C-43FE-AE58-ED584C30745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B3B33-7054-4A0B-8134-7E5EC1FF4B26}" type="pres">
      <dgm:prSet presAssocID="{10EB6A66-264C-43FE-AE58-ED584C30745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DC9A6-482D-4833-B501-293A9DA5164A}" type="pres">
      <dgm:prSet presAssocID="{D4CFCE91-58B6-4FF8-A280-3F0AE2CAC7D5}" presName="sp" presStyleCnt="0"/>
      <dgm:spPr/>
    </dgm:pt>
    <dgm:pt modelId="{3943A57A-7D4E-462D-AC00-8F52D26DF305}" type="pres">
      <dgm:prSet presAssocID="{93B4B8CF-1629-448A-87B9-D4CF296C1C1E}" presName="composite" presStyleCnt="0"/>
      <dgm:spPr/>
    </dgm:pt>
    <dgm:pt modelId="{5D42F5FE-FFA6-4CDC-9031-EFC8CDD173A5}" type="pres">
      <dgm:prSet presAssocID="{93B4B8CF-1629-448A-87B9-D4CF296C1C1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2AD32-2164-46C9-B841-D54328222BE9}" type="pres">
      <dgm:prSet presAssocID="{93B4B8CF-1629-448A-87B9-D4CF296C1C1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BBA86-C4B6-4A4A-BF25-99F352446917}" type="pres">
      <dgm:prSet presAssocID="{14A055F1-9408-48CD-A5B2-0F3AA331C233}" presName="sp" presStyleCnt="0"/>
      <dgm:spPr/>
    </dgm:pt>
    <dgm:pt modelId="{23A57C9A-E72A-4F5A-B61B-0E403CC73FCC}" type="pres">
      <dgm:prSet presAssocID="{14369694-5DC6-48E9-9D26-BD584B523C9F}" presName="composite" presStyleCnt="0"/>
      <dgm:spPr/>
    </dgm:pt>
    <dgm:pt modelId="{5B88689C-3B51-4F6A-80E5-0CD8B10D4B7C}" type="pres">
      <dgm:prSet presAssocID="{14369694-5DC6-48E9-9D26-BD584B523C9F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817BB-254D-43F0-B222-86B3BF0D3C3C}" type="pres">
      <dgm:prSet presAssocID="{14369694-5DC6-48E9-9D26-BD584B523C9F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2659F-192F-4CCD-9F71-6C1F7BB164A7}" type="pres">
      <dgm:prSet presAssocID="{0E602745-507E-4B71-8959-8770CCFEEBAD}" presName="sp" presStyleCnt="0"/>
      <dgm:spPr/>
    </dgm:pt>
    <dgm:pt modelId="{538FD7B6-932C-40BA-9909-9FD1DCB0E3D3}" type="pres">
      <dgm:prSet presAssocID="{8E348A9E-366A-47AA-853B-413435F881B8}" presName="composite" presStyleCnt="0"/>
      <dgm:spPr/>
    </dgm:pt>
    <dgm:pt modelId="{61E5C5E2-AEC8-4227-895A-FA46610826BC}" type="pres">
      <dgm:prSet presAssocID="{8E348A9E-366A-47AA-853B-413435F881B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802CB-D4CF-45EF-A7A0-123937D1F33F}" type="pres">
      <dgm:prSet presAssocID="{8E348A9E-366A-47AA-853B-413435F881B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4510B0-154E-4FDD-9A90-F39C8C1EFD52}" type="presOf" srcId="{10EB6A66-264C-43FE-AE58-ED584C307458}" destId="{5344DED0-476E-40C9-BBD8-0092CF79F88B}" srcOrd="0" destOrd="0" presId="urn:microsoft.com/office/officeart/2005/8/layout/chevron2"/>
    <dgm:cxn modelId="{FFDDF8EB-8114-49AE-8AEE-4EC4DC60A310}" type="presOf" srcId="{19C5766A-695A-49A9-8165-955D2CE8DC38}" destId="{6812AD32-2164-46C9-B841-D54328222BE9}" srcOrd="0" destOrd="0" presId="urn:microsoft.com/office/officeart/2005/8/layout/chevron2"/>
    <dgm:cxn modelId="{0036766D-7AAB-4D80-9B7F-2067258CFC3A}" srcId="{53DB749B-3C4F-47B9-93D6-441007D66892}" destId="{10EB6A66-264C-43FE-AE58-ED584C307458}" srcOrd="1" destOrd="0" parTransId="{56E35587-9183-4CE0-8BEC-4488D781B309}" sibTransId="{D4CFCE91-58B6-4FF8-A280-3F0AE2CAC7D5}"/>
    <dgm:cxn modelId="{1E8326B7-F1ED-42FE-9FDD-6EFF432D3AAF}" type="presOf" srcId="{6EF9BA60-17C9-4F5A-9D14-19DCC3BE9F0D}" destId="{B222CA90-D1E2-45A5-87AE-B4139E651449}" srcOrd="0" destOrd="0" presId="urn:microsoft.com/office/officeart/2005/8/layout/chevron2"/>
    <dgm:cxn modelId="{E7D095A1-C95A-4286-AF80-789721950B67}" type="presOf" srcId="{3995CE4E-C863-4297-81FD-6ADA642A4123}" destId="{289802CB-D4CF-45EF-A7A0-123937D1F33F}" srcOrd="0" destOrd="0" presId="urn:microsoft.com/office/officeart/2005/8/layout/chevron2"/>
    <dgm:cxn modelId="{D81A7511-AAA6-4C39-AE1A-12C32E322D45}" srcId="{8E348A9E-366A-47AA-853B-413435F881B8}" destId="{3995CE4E-C863-4297-81FD-6ADA642A4123}" srcOrd="0" destOrd="0" parTransId="{6A0E8EE5-FC95-4315-900B-ED6A012FF562}" sibTransId="{4FB24A65-71CD-4EDC-B6BE-C1FA12DEEC9A}"/>
    <dgm:cxn modelId="{92129399-FFF4-4C26-9A79-8AAEC7252E79}" srcId="{835C6D43-E24F-4A2C-AD0F-F61064B877FF}" destId="{6EF9BA60-17C9-4F5A-9D14-19DCC3BE9F0D}" srcOrd="0" destOrd="0" parTransId="{76FFAB2F-8BDE-4341-9FE6-D502F1332A78}" sibTransId="{FBBA22FD-3606-4444-A874-B67604500F19}"/>
    <dgm:cxn modelId="{6FAF21DE-F677-4560-B172-24DD7F440EEA}" srcId="{53DB749B-3C4F-47B9-93D6-441007D66892}" destId="{8E348A9E-366A-47AA-853B-413435F881B8}" srcOrd="4" destOrd="0" parTransId="{D1B9ECA7-43D8-43AD-A5A5-DE441C02D32D}" sibTransId="{CE8FA19B-FE13-460F-899D-4E783DFDB1E7}"/>
    <dgm:cxn modelId="{C9B973A3-5323-4C15-91D3-BF71C2004044}" type="presOf" srcId="{8E348A9E-366A-47AA-853B-413435F881B8}" destId="{61E5C5E2-AEC8-4227-895A-FA46610826BC}" srcOrd="0" destOrd="0" presId="urn:microsoft.com/office/officeart/2005/8/layout/chevron2"/>
    <dgm:cxn modelId="{7E263EDA-A724-4C5C-8FD6-D02A4CCCBEC0}" type="presOf" srcId="{89A3F55A-A34D-4FD3-8E2C-B49B29510058}" destId="{480B3B33-7054-4A0B-8134-7E5EC1FF4B26}" srcOrd="0" destOrd="0" presId="urn:microsoft.com/office/officeart/2005/8/layout/chevron2"/>
    <dgm:cxn modelId="{EE6B2795-38C5-4217-94F3-5002343F9C4D}" type="presOf" srcId="{977132A7-C7F4-4EAA-ADA2-3B6480FBE383}" destId="{642817BB-254D-43F0-B222-86B3BF0D3C3C}" srcOrd="0" destOrd="0" presId="urn:microsoft.com/office/officeart/2005/8/layout/chevron2"/>
    <dgm:cxn modelId="{4E4FC3C5-2CE4-4A9D-9AD9-57C289F995C1}" srcId="{93B4B8CF-1629-448A-87B9-D4CF296C1C1E}" destId="{19C5766A-695A-49A9-8165-955D2CE8DC38}" srcOrd="0" destOrd="0" parTransId="{2EDC9860-A27F-453B-9C4E-8283AA347B48}" sibTransId="{C30E268C-092D-4279-B48E-B97A4BB232B0}"/>
    <dgm:cxn modelId="{FBBF09F7-9E39-47E9-A870-A822491D67BF}" type="presOf" srcId="{835C6D43-E24F-4A2C-AD0F-F61064B877FF}" destId="{9EEFF2CD-A838-413B-9EC0-E365945D7792}" srcOrd="0" destOrd="0" presId="urn:microsoft.com/office/officeart/2005/8/layout/chevron2"/>
    <dgm:cxn modelId="{9F373132-A5B8-4651-95A0-52F74854E0F6}" type="presOf" srcId="{53DB749B-3C4F-47B9-93D6-441007D66892}" destId="{5DE2491D-26C6-4857-9F06-13D152131323}" srcOrd="0" destOrd="0" presId="urn:microsoft.com/office/officeart/2005/8/layout/chevron2"/>
    <dgm:cxn modelId="{62B92532-9B12-49C2-B960-D0CEC4524F20}" type="presOf" srcId="{14369694-5DC6-48E9-9D26-BD584B523C9F}" destId="{5B88689C-3B51-4F6A-80E5-0CD8B10D4B7C}" srcOrd="0" destOrd="0" presId="urn:microsoft.com/office/officeart/2005/8/layout/chevron2"/>
    <dgm:cxn modelId="{8E47DA6D-DDB1-4FFC-B048-47CA38D67C3C}" type="presOf" srcId="{93B4B8CF-1629-448A-87B9-D4CF296C1C1E}" destId="{5D42F5FE-FFA6-4CDC-9031-EFC8CDD173A5}" srcOrd="0" destOrd="0" presId="urn:microsoft.com/office/officeart/2005/8/layout/chevron2"/>
    <dgm:cxn modelId="{0C3F91A2-6319-4CCE-97CB-1B8F0A3777A4}" srcId="{14369694-5DC6-48E9-9D26-BD584B523C9F}" destId="{977132A7-C7F4-4EAA-ADA2-3B6480FBE383}" srcOrd="0" destOrd="0" parTransId="{155EF943-9152-497A-947B-877AB29A64C7}" sibTransId="{52281492-54D1-42D4-9472-7FB824A5D48B}"/>
    <dgm:cxn modelId="{4CD78200-92C9-4529-AB87-395ED326BDED}" srcId="{10EB6A66-264C-43FE-AE58-ED584C307458}" destId="{89A3F55A-A34D-4FD3-8E2C-B49B29510058}" srcOrd="0" destOrd="0" parTransId="{1C2E3E99-0E67-462F-87D7-8A289D8327D6}" sibTransId="{8D941583-2ADD-488A-BDEF-EE56A3970587}"/>
    <dgm:cxn modelId="{32660906-2B2E-4C8D-B534-7C9DA6E17601}" srcId="{53DB749B-3C4F-47B9-93D6-441007D66892}" destId="{93B4B8CF-1629-448A-87B9-D4CF296C1C1E}" srcOrd="2" destOrd="0" parTransId="{4DD55E59-53F6-42FF-B8DC-BA9955333520}" sibTransId="{14A055F1-9408-48CD-A5B2-0F3AA331C233}"/>
    <dgm:cxn modelId="{35944A95-E314-44EC-930E-CD666730AEA1}" srcId="{53DB749B-3C4F-47B9-93D6-441007D66892}" destId="{835C6D43-E24F-4A2C-AD0F-F61064B877FF}" srcOrd="0" destOrd="0" parTransId="{38780B21-1FBF-4362-B2A1-7C203D9FA03A}" sibTransId="{53D703E4-1462-45C3-9259-C29AF7C88CA0}"/>
    <dgm:cxn modelId="{2FD602D1-D1B8-44C6-8936-184C6B172DC4}" srcId="{53DB749B-3C4F-47B9-93D6-441007D66892}" destId="{14369694-5DC6-48E9-9D26-BD584B523C9F}" srcOrd="3" destOrd="0" parTransId="{5C388C7A-2A5B-493F-897D-D33EC0E6C5E2}" sibTransId="{0E602745-507E-4B71-8959-8770CCFEEBAD}"/>
    <dgm:cxn modelId="{938A8034-D602-4CCB-92CD-3EFD6BB2BE6C}" type="presParOf" srcId="{5DE2491D-26C6-4857-9F06-13D152131323}" destId="{32B7AEC9-E1EC-4A1E-8282-4DEDE06A8040}" srcOrd="0" destOrd="0" presId="urn:microsoft.com/office/officeart/2005/8/layout/chevron2"/>
    <dgm:cxn modelId="{FDEEA5CC-4989-407F-98B9-4F5009A054A2}" type="presParOf" srcId="{32B7AEC9-E1EC-4A1E-8282-4DEDE06A8040}" destId="{9EEFF2CD-A838-413B-9EC0-E365945D7792}" srcOrd="0" destOrd="0" presId="urn:microsoft.com/office/officeart/2005/8/layout/chevron2"/>
    <dgm:cxn modelId="{BB2E2E01-1F9C-415F-AC6A-F2CFF304F480}" type="presParOf" srcId="{32B7AEC9-E1EC-4A1E-8282-4DEDE06A8040}" destId="{B222CA90-D1E2-45A5-87AE-B4139E651449}" srcOrd="1" destOrd="0" presId="urn:microsoft.com/office/officeart/2005/8/layout/chevron2"/>
    <dgm:cxn modelId="{31F2420A-4EC8-4451-B629-A3F80265FCD7}" type="presParOf" srcId="{5DE2491D-26C6-4857-9F06-13D152131323}" destId="{A26E8CCC-6D6D-40D4-8820-9232485AD512}" srcOrd="1" destOrd="0" presId="urn:microsoft.com/office/officeart/2005/8/layout/chevron2"/>
    <dgm:cxn modelId="{9F829817-16FC-4330-A977-19EF94FF6B3A}" type="presParOf" srcId="{5DE2491D-26C6-4857-9F06-13D152131323}" destId="{928837C4-79A8-4672-AE46-ACD51D0842B7}" srcOrd="2" destOrd="0" presId="urn:microsoft.com/office/officeart/2005/8/layout/chevron2"/>
    <dgm:cxn modelId="{4D7EBDF9-A8F9-4CDE-A75D-57B04C079BEC}" type="presParOf" srcId="{928837C4-79A8-4672-AE46-ACD51D0842B7}" destId="{5344DED0-476E-40C9-BBD8-0092CF79F88B}" srcOrd="0" destOrd="0" presId="urn:microsoft.com/office/officeart/2005/8/layout/chevron2"/>
    <dgm:cxn modelId="{4725605C-07B8-4D61-AF76-646E124AC457}" type="presParOf" srcId="{928837C4-79A8-4672-AE46-ACD51D0842B7}" destId="{480B3B33-7054-4A0B-8134-7E5EC1FF4B26}" srcOrd="1" destOrd="0" presId="urn:microsoft.com/office/officeart/2005/8/layout/chevron2"/>
    <dgm:cxn modelId="{101AEC7F-2AE8-4731-8DD8-89C043C2B602}" type="presParOf" srcId="{5DE2491D-26C6-4857-9F06-13D152131323}" destId="{C0EDC9A6-482D-4833-B501-293A9DA5164A}" srcOrd="3" destOrd="0" presId="urn:microsoft.com/office/officeart/2005/8/layout/chevron2"/>
    <dgm:cxn modelId="{2285E6A9-0210-47B6-9F6D-E20CAF0B33B0}" type="presParOf" srcId="{5DE2491D-26C6-4857-9F06-13D152131323}" destId="{3943A57A-7D4E-462D-AC00-8F52D26DF305}" srcOrd="4" destOrd="0" presId="urn:microsoft.com/office/officeart/2005/8/layout/chevron2"/>
    <dgm:cxn modelId="{11A440E4-28FC-49EF-BA15-3230C4E4CB65}" type="presParOf" srcId="{3943A57A-7D4E-462D-AC00-8F52D26DF305}" destId="{5D42F5FE-FFA6-4CDC-9031-EFC8CDD173A5}" srcOrd="0" destOrd="0" presId="urn:microsoft.com/office/officeart/2005/8/layout/chevron2"/>
    <dgm:cxn modelId="{9D465CC7-E66A-4397-9931-F04D0834E9C9}" type="presParOf" srcId="{3943A57A-7D4E-462D-AC00-8F52D26DF305}" destId="{6812AD32-2164-46C9-B841-D54328222BE9}" srcOrd="1" destOrd="0" presId="urn:microsoft.com/office/officeart/2005/8/layout/chevron2"/>
    <dgm:cxn modelId="{6BFCF695-B94A-45BA-B4FE-E0F20A5DC9A5}" type="presParOf" srcId="{5DE2491D-26C6-4857-9F06-13D152131323}" destId="{2FABBA86-C4B6-4A4A-BF25-99F352446917}" srcOrd="5" destOrd="0" presId="urn:microsoft.com/office/officeart/2005/8/layout/chevron2"/>
    <dgm:cxn modelId="{1F5AD0D5-03F3-486C-BC2E-6AC206878E05}" type="presParOf" srcId="{5DE2491D-26C6-4857-9F06-13D152131323}" destId="{23A57C9A-E72A-4F5A-B61B-0E403CC73FCC}" srcOrd="6" destOrd="0" presId="urn:microsoft.com/office/officeart/2005/8/layout/chevron2"/>
    <dgm:cxn modelId="{18B86362-5411-40C4-9BE8-BA8E767CA25A}" type="presParOf" srcId="{23A57C9A-E72A-4F5A-B61B-0E403CC73FCC}" destId="{5B88689C-3B51-4F6A-80E5-0CD8B10D4B7C}" srcOrd="0" destOrd="0" presId="urn:microsoft.com/office/officeart/2005/8/layout/chevron2"/>
    <dgm:cxn modelId="{2FD46332-9F9F-4E38-9D4A-504459267250}" type="presParOf" srcId="{23A57C9A-E72A-4F5A-B61B-0E403CC73FCC}" destId="{642817BB-254D-43F0-B222-86B3BF0D3C3C}" srcOrd="1" destOrd="0" presId="urn:microsoft.com/office/officeart/2005/8/layout/chevron2"/>
    <dgm:cxn modelId="{13DB1768-E7D9-4C42-A2FC-7008123D7426}" type="presParOf" srcId="{5DE2491D-26C6-4857-9F06-13D152131323}" destId="{A0C2659F-192F-4CCD-9F71-6C1F7BB164A7}" srcOrd="7" destOrd="0" presId="urn:microsoft.com/office/officeart/2005/8/layout/chevron2"/>
    <dgm:cxn modelId="{C51565C4-6DDD-46F5-AEBD-6EB96C5FA183}" type="presParOf" srcId="{5DE2491D-26C6-4857-9F06-13D152131323}" destId="{538FD7B6-932C-40BA-9909-9FD1DCB0E3D3}" srcOrd="8" destOrd="0" presId="urn:microsoft.com/office/officeart/2005/8/layout/chevron2"/>
    <dgm:cxn modelId="{23898EF1-8696-4D7C-B9AB-FA257A93AFFF}" type="presParOf" srcId="{538FD7B6-932C-40BA-9909-9FD1DCB0E3D3}" destId="{61E5C5E2-AEC8-4227-895A-FA46610826BC}" srcOrd="0" destOrd="0" presId="urn:microsoft.com/office/officeart/2005/8/layout/chevron2"/>
    <dgm:cxn modelId="{77610066-B841-4FFD-9782-26151C55633A}" type="presParOf" srcId="{538FD7B6-932C-40BA-9909-9FD1DCB0E3D3}" destId="{289802CB-D4CF-45EF-A7A0-123937D1F33F}" srcOrd="1" destOrd="0" presId="urn:microsoft.com/office/officeart/2005/8/layout/chevron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833F3E-B93E-4F0F-A84C-A6540C69A5BA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3EFFA2-A82B-475A-A6CA-698B76AFC3A2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000" b="1" dirty="0" smtClean="0"/>
            <a:t>ИЗМЕНЕНИЯ ВЫСШИХ ПСИХИЧЕСКИХ ФУНКЦИЙ</a:t>
          </a:r>
          <a:endParaRPr lang="ru-RU" sz="1000" dirty="0"/>
        </a:p>
      </dgm:t>
    </dgm:pt>
    <dgm:pt modelId="{0B6C2349-AFBE-486B-A7E7-DA7816822D22}" cxnId="{DF56B63E-4D51-421B-9380-7BFA7629428F}" type="parTrans">
      <dgm:prSet/>
      <dgm:spPr/>
      <dgm:t>
        <a:bodyPr/>
        <a:lstStyle/>
        <a:p>
          <a:endParaRPr lang="ru-RU"/>
        </a:p>
      </dgm:t>
    </dgm:pt>
    <dgm:pt modelId="{AE6CFDDD-3D60-46A6-8F4A-F4906532C95F}" cxnId="{DF56B63E-4D51-421B-9380-7BFA7629428F}" type="sibTrans">
      <dgm:prSet/>
      <dgm:spPr/>
      <dgm:t>
        <a:bodyPr/>
        <a:lstStyle/>
        <a:p>
          <a:endParaRPr lang="ru-RU"/>
        </a:p>
      </dgm:t>
    </dgm:pt>
    <dgm:pt modelId="{F89718FC-40BE-491F-90FB-F64A8F626DB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Память</a:t>
          </a:r>
          <a:endParaRPr lang="ru-RU" sz="1000" dirty="0"/>
        </a:p>
      </dgm:t>
    </dgm:pt>
    <dgm:pt modelId="{28B8BE61-E630-43C8-AEF7-37D2F6DAE014}" cxnId="{73CAEFA1-633E-4608-B5C8-AAFB3A958844}" type="parTrans">
      <dgm:prSet/>
      <dgm:spPr/>
      <dgm:t>
        <a:bodyPr/>
        <a:lstStyle/>
        <a:p>
          <a:endParaRPr lang="ru-RU"/>
        </a:p>
      </dgm:t>
    </dgm:pt>
    <dgm:pt modelId="{F2EE3395-16D0-403C-999E-E6801B1CA793}" cxnId="{73CAEFA1-633E-4608-B5C8-AAFB3A958844}" type="sibTrans">
      <dgm:prSet/>
      <dgm:spPr/>
      <dgm:t>
        <a:bodyPr/>
        <a:lstStyle/>
        <a:p>
          <a:endParaRPr lang="ru-RU"/>
        </a:p>
      </dgm:t>
    </dgm:pt>
    <dgm:pt modelId="{13DDB5E3-FEE0-4899-ABDA-C25815A92FBD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Речь</a:t>
          </a:r>
          <a:endParaRPr lang="ru-RU" sz="1000" dirty="0"/>
        </a:p>
      </dgm:t>
    </dgm:pt>
    <dgm:pt modelId="{FD85202E-3C7D-44B5-B397-F49412F31784}" cxnId="{74619490-6FB8-48D5-8BCA-42AC6BAD3767}" type="parTrans">
      <dgm:prSet/>
      <dgm:spPr/>
      <dgm:t>
        <a:bodyPr/>
        <a:lstStyle/>
        <a:p>
          <a:endParaRPr lang="ru-RU"/>
        </a:p>
      </dgm:t>
    </dgm:pt>
    <dgm:pt modelId="{1DEB26CB-CF0E-4F88-94CD-A6C2D7D00752}" cxnId="{74619490-6FB8-48D5-8BCA-42AC6BAD3767}" type="sibTrans">
      <dgm:prSet/>
      <dgm:spPr/>
      <dgm:t>
        <a:bodyPr/>
        <a:lstStyle/>
        <a:p>
          <a:endParaRPr lang="ru-RU"/>
        </a:p>
      </dgm:t>
    </dgm:pt>
    <dgm:pt modelId="{2D15B655-D83B-4EB7-9734-E196E2650278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000" b="1" dirty="0" smtClean="0"/>
            <a:t>ИЗМЕНЕНИЯ МЕХАНИЗМОВ ФОРМИРОВАНИЯ ЛИЧНОСТИ</a:t>
          </a:r>
          <a:endParaRPr lang="ru-RU" sz="1000" dirty="0"/>
        </a:p>
      </dgm:t>
    </dgm:pt>
    <dgm:pt modelId="{1C58692D-E761-4961-A176-43303AECA4D1}" cxnId="{3AF32641-2A22-4413-9999-7DBB511680D5}" type="parTrans">
      <dgm:prSet/>
      <dgm:spPr/>
      <dgm:t>
        <a:bodyPr/>
        <a:lstStyle/>
        <a:p>
          <a:endParaRPr lang="ru-RU"/>
        </a:p>
      </dgm:t>
    </dgm:pt>
    <dgm:pt modelId="{F47794D3-7C82-4A4B-B3FE-F3198297EA14}" cxnId="{3AF32641-2A22-4413-9999-7DBB511680D5}" type="sibTrans">
      <dgm:prSet/>
      <dgm:spPr/>
      <dgm:t>
        <a:bodyPr/>
        <a:lstStyle/>
        <a:p>
          <a:endParaRPr lang="ru-RU"/>
        </a:p>
      </dgm:t>
    </dgm:pt>
    <dgm:pt modelId="{71C74C44-DF1E-447D-9DA6-4D45D1160DB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Репутация</a:t>
          </a:r>
          <a:endParaRPr lang="ru-RU" sz="1000" dirty="0"/>
        </a:p>
      </dgm:t>
    </dgm:pt>
    <dgm:pt modelId="{BBD7107F-FF3B-4A1D-893E-E2D03657BDB7}" cxnId="{037754EF-5CFE-4175-8EDF-D324A7EE2900}" type="parTrans">
      <dgm:prSet/>
      <dgm:spPr/>
      <dgm:t>
        <a:bodyPr/>
        <a:lstStyle/>
        <a:p>
          <a:endParaRPr lang="ru-RU"/>
        </a:p>
      </dgm:t>
    </dgm:pt>
    <dgm:pt modelId="{94B9F5DA-1EC7-4F5E-869C-1457E23D6DD5}" cxnId="{037754EF-5CFE-4175-8EDF-D324A7EE2900}" type="sibTrans">
      <dgm:prSet/>
      <dgm:spPr/>
      <dgm:t>
        <a:bodyPr/>
        <a:lstStyle/>
        <a:p>
          <a:endParaRPr lang="ru-RU"/>
        </a:p>
      </dgm:t>
    </dgm:pt>
    <dgm:pt modelId="{6BD818A9-610A-4E18-9404-C7A7AF7AC7E0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Накопление социального капитала</a:t>
          </a:r>
          <a:endParaRPr lang="ru-RU" sz="1000" dirty="0"/>
        </a:p>
      </dgm:t>
    </dgm:pt>
    <dgm:pt modelId="{D21AF3F1-0AA0-42F8-96F0-90EB23F5293B}" cxnId="{11F1FA5B-502C-403A-91D3-1BAFC087D8D3}" type="parTrans">
      <dgm:prSet/>
      <dgm:spPr/>
      <dgm:t>
        <a:bodyPr/>
        <a:lstStyle/>
        <a:p>
          <a:endParaRPr lang="ru-RU"/>
        </a:p>
      </dgm:t>
    </dgm:pt>
    <dgm:pt modelId="{502E80C6-F0F6-4562-B401-25A9C79056B7}" cxnId="{11F1FA5B-502C-403A-91D3-1BAFC087D8D3}" type="sibTrans">
      <dgm:prSet/>
      <dgm:spPr/>
      <dgm:t>
        <a:bodyPr/>
        <a:lstStyle/>
        <a:p>
          <a:endParaRPr lang="ru-RU"/>
        </a:p>
      </dgm:t>
    </dgm:pt>
    <dgm:pt modelId="{6BAC9DDE-F6A6-48A4-A32E-A541B18F7625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Социальные роли</a:t>
          </a:r>
          <a:endParaRPr lang="ru-RU" sz="1000" dirty="0"/>
        </a:p>
      </dgm:t>
    </dgm:pt>
    <dgm:pt modelId="{25D934E6-E5DA-41CB-B1FC-C637940C1B1B}" cxnId="{D740F115-4CF6-40AF-B58F-39CE7367CE6A}" type="parTrans">
      <dgm:prSet/>
      <dgm:spPr/>
      <dgm:t>
        <a:bodyPr/>
        <a:lstStyle/>
        <a:p>
          <a:endParaRPr lang="ru-RU"/>
        </a:p>
      </dgm:t>
    </dgm:pt>
    <dgm:pt modelId="{2F5BB0C9-2E12-42B9-B716-C6200FD9552A}" cxnId="{D740F115-4CF6-40AF-B58F-39CE7367CE6A}" type="sibTrans">
      <dgm:prSet/>
      <dgm:spPr/>
      <dgm:t>
        <a:bodyPr/>
        <a:lstStyle/>
        <a:p>
          <a:endParaRPr lang="ru-RU"/>
        </a:p>
      </dgm:t>
    </dgm:pt>
    <dgm:pt modelId="{13144FBE-12B9-4F5F-81B6-0EF8E4090AC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Коммуникация</a:t>
          </a:r>
          <a:endParaRPr lang="ru-RU" sz="1000" dirty="0"/>
        </a:p>
      </dgm:t>
    </dgm:pt>
    <dgm:pt modelId="{1B5C7533-5EBC-4961-8930-617CA0B328B9}" cxnId="{3CB11056-CBD8-4A4F-BE87-08558B197680}" type="parTrans">
      <dgm:prSet/>
      <dgm:spPr/>
      <dgm:t>
        <a:bodyPr/>
        <a:lstStyle/>
        <a:p>
          <a:endParaRPr lang="ru-RU"/>
        </a:p>
      </dgm:t>
    </dgm:pt>
    <dgm:pt modelId="{0915B032-D1C2-4695-B4F1-B9F59AF46273}" cxnId="{3CB11056-CBD8-4A4F-BE87-08558B197680}" type="sibTrans">
      <dgm:prSet/>
      <dgm:spPr/>
      <dgm:t>
        <a:bodyPr/>
        <a:lstStyle/>
        <a:p>
          <a:endParaRPr lang="ru-RU"/>
        </a:p>
      </dgm:t>
    </dgm:pt>
    <dgm:pt modelId="{F06E01E6-9841-4905-AD81-75E7A0F48139}">
      <dgm:prSet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000" b="1" dirty="0" smtClean="0"/>
            <a:t>ИЗМЕНЕНИЯ ФОРМ ВЗАИМО-ОТНОШЕНИЙ</a:t>
          </a:r>
          <a:endParaRPr lang="ru-RU" sz="1000" dirty="0"/>
        </a:p>
      </dgm:t>
    </dgm:pt>
    <dgm:pt modelId="{637B6866-FE3D-488A-932A-2FAD6D547FE7}" cxnId="{C4463525-4943-4C70-B0A3-2ED2EB9AAE4A}" type="parTrans">
      <dgm:prSet/>
      <dgm:spPr/>
      <dgm:t>
        <a:bodyPr/>
        <a:lstStyle/>
        <a:p>
          <a:endParaRPr lang="ru-RU"/>
        </a:p>
      </dgm:t>
    </dgm:pt>
    <dgm:pt modelId="{37567625-3A42-4CC6-A624-3BDEAA2DDA1E}" cxnId="{C4463525-4943-4C70-B0A3-2ED2EB9AAE4A}" type="sibTrans">
      <dgm:prSet/>
      <dgm:spPr/>
      <dgm:t>
        <a:bodyPr/>
        <a:lstStyle/>
        <a:p>
          <a:endParaRPr lang="ru-RU"/>
        </a:p>
      </dgm:t>
    </dgm:pt>
    <dgm:pt modelId="{37C32BC8-5B5E-44F1-BCD0-B234CC951F94}">
      <dgm:prSet custT="1"/>
      <dgm:spPr>
        <a:solidFill>
          <a:schemeClr val="accent3">
            <a:lumMod val="40000"/>
            <a:lumOff val="60000"/>
          </a:schemeClr>
        </a:solidFill>
        <a:ln>
          <a:noFill/>
        </a:ln>
        <a:effectLst/>
      </dgm:spPr>
      <dgm:t>
        <a:bodyPr/>
        <a:lstStyle/>
        <a:p>
          <a:r>
            <a:rPr lang="ru-RU" sz="1000" b="1" dirty="0" smtClean="0"/>
            <a:t>ИЗМЕНЕНИЯ КУЛЬТУРНЫХ ПРАКТИК (СПОСОБОВ ДЕЙСТВИЯ) </a:t>
          </a:r>
          <a:endParaRPr lang="ru-RU" sz="1000" dirty="0"/>
        </a:p>
      </dgm:t>
    </dgm:pt>
    <dgm:pt modelId="{5B296C6F-9CE3-4012-A684-687F51CB8669}" cxnId="{7478EEB2-1D66-48B0-BB2A-11E40629B5C2}" type="parTrans">
      <dgm:prSet/>
      <dgm:spPr/>
      <dgm:t>
        <a:bodyPr/>
        <a:lstStyle/>
        <a:p>
          <a:endParaRPr lang="ru-RU"/>
        </a:p>
      </dgm:t>
    </dgm:pt>
    <dgm:pt modelId="{6FF6EAC2-FCE9-40B3-B774-34834FF3DE0A}" cxnId="{7478EEB2-1D66-48B0-BB2A-11E40629B5C2}" type="sibTrans">
      <dgm:prSet/>
      <dgm:spPr/>
      <dgm:t>
        <a:bodyPr/>
        <a:lstStyle/>
        <a:p>
          <a:endParaRPr lang="ru-RU"/>
        </a:p>
      </dgm:t>
    </dgm:pt>
    <dgm:pt modelId="{5E3276BA-A598-429A-8AF1-0ECFA7567B0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Виртуальная дружба и любовь</a:t>
          </a:r>
          <a:endParaRPr lang="ru-RU" sz="1000" dirty="0"/>
        </a:p>
      </dgm:t>
    </dgm:pt>
    <dgm:pt modelId="{0194196D-D3D4-46F3-B53C-E6968F709C3E}" cxnId="{0ECF62EB-4C83-412B-9EF0-1AA2FD14C653}" type="parTrans">
      <dgm:prSet/>
      <dgm:spPr/>
      <dgm:t>
        <a:bodyPr/>
        <a:lstStyle/>
        <a:p>
          <a:endParaRPr lang="ru-RU"/>
        </a:p>
      </dgm:t>
    </dgm:pt>
    <dgm:pt modelId="{89DCAA79-6341-4AD6-9AF7-B40333511FE6}" cxnId="{0ECF62EB-4C83-412B-9EF0-1AA2FD14C653}" type="sibTrans">
      <dgm:prSet/>
      <dgm:spPr/>
      <dgm:t>
        <a:bodyPr/>
        <a:lstStyle/>
        <a:p>
          <a:endParaRPr lang="ru-RU"/>
        </a:p>
      </dgm:t>
    </dgm:pt>
    <dgm:pt modelId="{9198FF6B-BF77-4A22-9D60-2DB3402C85C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Этический разрыв</a:t>
          </a:r>
          <a:endParaRPr lang="ru-RU" sz="1000" dirty="0"/>
        </a:p>
      </dgm:t>
    </dgm:pt>
    <dgm:pt modelId="{187B0E53-5655-4D3D-B492-63F8D607AE5A}" cxnId="{DE1E8865-F000-4FDA-83D8-78986D52FD02}" type="parTrans">
      <dgm:prSet/>
      <dgm:spPr/>
      <dgm:t>
        <a:bodyPr/>
        <a:lstStyle/>
        <a:p>
          <a:endParaRPr lang="ru-RU"/>
        </a:p>
      </dgm:t>
    </dgm:pt>
    <dgm:pt modelId="{7358CF14-6E47-45E3-9276-F3DD61706015}" cxnId="{DE1E8865-F000-4FDA-83D8-78986D52FD02}" type="sibTrans">
      <dgm:prSet/>
      <dgm:spPr/>
      <dgm:t>
        <a:bodyPr/>
        <a:lstStyle/>
        <a:p>
          <a:endParaRPr lang="ru-RU"/>
        </a:p>
      </dgm:t>
    </dgm:pt>
    <dgm:pt modelId="{730C708A-EF07-4A27-B6AD-870F99709E1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Стратегии </a:t>
          </a:r>
          <a:r>
            <a:rPr lang="ru-RU" sz="1000" dirty="0" err="1" smtClean="0"/>
            <a:t>совладания</a:t>
          </a:r>
          <a:endParaRPr lang="ru-RU" sz="1000" dirty="0"/>
        </a:p>
      </dgm:t>
    </dgm:pt>
    <dgm:pt modelId="{FFAC930F-B828-4EBA-8788-47B6B94155AF}" cxnId="{55083337-08C2-4725-863D-39FDD350C49B}" type="parTrans">
      <dgm:prSet/>
      <dgm:spPr/>
      <dgm:t>
        <a:bodyPr/>
        <a:lstStyle/>
        <a:p>
          <a:endParaRPr lang="ru-RU"/>
        </a:p>
      </dgm:t>
    </dgm:pt>
    <dgm:pt modelId="{8D1E4A79-2738-4AB2-8CED-841E04A5D3BE}" cxnId="{55083337-08C2-4725-863D-39FDD350C49B}" type="sibTrans">
      <dgm:prSet/>
      <dgm:spPr/>
      <dgm:t>
        <a:bodyPr/>
        <a:lstStyle/>
        <a:p>
          <a:endParaRPr lang="ru-RU"/>
        </a:p>
      </dgm:t>
    </dgm:pt>
    <dgm:pt modelId="{A91475A0-0D14-4D45-A433-A7F77ABDDA7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Внимание</a:t>
          </a:r>
          <a:endParaRPr lang="ru-RU" sz="1000" dirty="0"/>
        </a:p>
      </dgm:t>
    </dgm:pt>
    <dgm:pt modelId="{E949A34C-7736-4A93-9ECC-6C6EA0D6F7AF}" cxnId="{AE1C7AF1-0E75-4CE2-A56A-75CA1E0F370E}" type="parTrans">
      <dgm:prSet/>
      <dgm:spPr/>
      <dgm:t>
        <a:bodyPr/>
        <a:lstStyle/>
        <a:p>
          <a:endParaRPr lang="ru-RU"/>
        </a:p>
      </dgm:t>
    </dgm:pt>
    <dgm:pt modelId="{9F631811-D23A-4CE8-93F4-B089F271BD26}" cxnId="{AE1C7AF1-0E75-4CE2-A56A-75CA1E0F370E}" type="sibTrans">
      <dgm:prSet/>
      <dgm:spPr/>
      <dgm:t>
        <a:bodyPr/>
        <a:lstStyle/>
        <a:p>
          <a:endParaRPr lang="ru-RU"/>
        </a:p>
      </dgm:t>
    </dgm:pt>
    <dgm:pt modelId="{03EA4E77-A3C7-4E5A-8C5E-278338696112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Восприятие</a:t>
          </a:r>
          <a:endParaRPr lang="ru-RU" sz="1000" dirty="0"/>
        </a:p>
      </dgm:t>
    </dgm:pt>
    <dgm:pt modelId="{E4E6EA80-F947-4A57-9238-BCE6DE93F416}" cxnId="{E88CE1EE-1566-44C9-8A57-8143A84B063A}" type="parTrans">
      <dgm:prSet/>
      <dgm:spPr/>
      <dgm:t>
        <a:bodyPr/>
        <a:lstStyle/>
        <a:p>
          <a:endParaRPr lang="ru-RU"/>
        </a:p>
      </dgm:t>
    </dgm:pt>
    <dgm:pt modelId="{7253674B-BE2F-4B59-8485-EC349DD3EA05}" cxnId="{E88CE1EE-1566-44C9-8A57-8143A84B063A}" type="sibTrans">
      <dgm:prSet/>
      <dgm:spPr/>
      <dgm:t>
        <a:bodyPr/>
        <a:lstStyle/>
        <a:p>
          <a:endParaRPr lang="ru-RU"/>
        </a:p>
      </dgm:t>
    </dgm:pt>
    <dgm:pt modelId="{105263E4-2483-430F-AEBE-3436C5A3297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Мышление</a:t>
          </a:r>
          <a:endParaRPr lang="ru-RU" sz="1000" dirty="0"/>
        </a:p>
      </dgm:t>
    </dgm:pt>
    <dgm:pt modelId="{B84CD6C0-E9C8-43B3-B462-2F1EFC7537BF}" cxnId="{73E5E761-6077-4F97-A2D1-B71410D42B9F}" type="parTrans">
      <dgm:prSet/>
      <dgm:spPr/>
      <dgm:t>
        <a:bodyPr/>
        <a:lstStyle/>
        <a:p>
          <a:endParaRPr lang="ru-RU"/>
        </a:p>
      </dgm:t>
    </dgm:pt>
    <dgm:pt modelId="{92BC515C-69A1-47BA-A48F-C72BA4E81959}" cxnId="{73E5E761-6077-4F97-A2D1-B71410D42B9F}" type="sibTrans">
      <dgm:prSet/>
      <dgm:spPr/>
      <dgm:t>
        <a:bodyPr/>
        <a:lstStyle/>
        <a:p>
          <a:endParaRPr lang="ru-RU"/>
        </a:p>
      </dgm:t>
    </dgm:pt>
    <dgm:pt modelId="{F4477218-2C69-4F26-98C7-A93A5ED1C96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err="1" smtClean="0"/>
            <a:t>Эмпатия</a:t>
          </a:r>
          <a:endParaRPr lang="ru-RU" sz="1000" dirty="0"/>
        </a:p>
      </dgm:t>
    </dgm:pt>
    <dgm:pt modelId="{83D86401-F889-4850-862D-D364689443CF}" cxnId="{8D191824-E419-40A6-A4FC-C6C4AEA8041C}" type="parTrans">
      <dgm:prSet/>
      <dgm:spPr/>
      <dgm:t>
        <a:bodyPr/>
        <a:lstStyle/>
        <a:p>
          <a:endParaRPr lang="ru-RU"/>
        </a:p>
      </dgm:t>
    </dgm:pt>
    <dgm:pt modelId="{A4A8DF3D-5613-41E3-88AE-8D2CCBC71884}" cxnId="{8D191824-E419-40A6-A4FC-C6C4AEA8041C}" type="sibTrans">
      <dgm:prSet/>
      <dgm:spPr/>
      <dgm:t>
        <a:bodyPr/>
        <a:lstStyle/>
        <a:p>
          <a:endParaRPr lang="ru-RU"/>
        </a:p>
      </dgm:t>
    </dgm:pt>
    <dgm:pt modelId="{A6B55C0E-6EEC-4FA8-9980-19C45098338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Инфантилизм</a:t>
          </a:r>
          <a:endParaRPr lang="ru-RU" sz="1000" dirty="0"/>
        </a:p>
      </dgm:t>
    </dgm:pt>
    <dgm:pt modelId="{D49A3194-C9D2-4384-B762-05647AF9FF30}" cxnId="{F9999FCF-70BA-40F0-A441-84066BD9D3C8}" type="parTrans">
      <dgm:prSet/>
      <dgm:spPr/>
      <dgm:t>
        <a:bodyPr/>
        <a:lstStyle/>
        <a:p>
          <a:endParaRPr lang="ru-RU"/>
        </a:p>
      </dgm:t>
    </dgm:pt>
    <dgm:pt modelId="{08DCB626-5ED0-41BB-BBED-C335ED65F213}" cxnId="{F9999FCF-70BA-40F0-A441-84066BD9D3C8}" type="sibTrans">
      <dgm:prSet/>
      <dgm:spPr/>
      <dgm:t>
        <a:bodyPr/>
        <a:lstStyle/>
        <a:p>
          <a:endParaRPr lang="ru-RU"/>
        </a:p>
      </dgm:t>
    </dgm:pt>
    <dgm:pt modelId="{2D6F75EB-82FE-4BF7-B6C0-150AE760F38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Эгоцентризм</a:t>
          </a:r>
          <a:endParaRPr lang="ru-RU" sz="1000" dirty="0"/>
        </a:p>
      </dgm:t>
    </dgm:pt>
    <dgm:pt modelId="{C293220D-0419-4889-A41D-54FAC10FCEFD}" cxnId="{6B7417CF-B9C1-48A3-B124-0CD2625B120D}" type="parTrans">
      <dgm:prSet/>
      <dgm:spPr/>
      <dgm:t>
        <a:bodyPr/>
        <a:lstStyle/>
        <a:p>
          <a:endParaRPr lang="ru-RU"/>
        </a:p>
      </dgm:t>
    </dgm:pt>
    <dgm:pt modelId="{4A630BA5-951F-4425-A214-0EF14FAB5F56}" cxnId="{6B7417CF-B9C1-48A3-B124-0CD2625B120D}" type="sibTrans">
      <dgm:prSet/>
      <dgm:spPr/>
      <dgm:t>
        <a:bodyPr/>
        <a:lstStyle/>
        <a:p>
          <a:endParaRPr lang="ru-RU"/>
        </a:p>
      </dgm:t>
    </dgm:pt>
    <dgm:pt modelId="{045CC9F6-381E-461C-B093-28AD4E5E9B8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СДВГ</a:t>
          </a:r>
          <a:endParaRPr lang="ru-RU" sz="1000" dirty="0"/>
        </a:p>
      </dgm:t>
    </dgm:pt>
    <dgm:pt modelId="{5B29E25B-B8B8-4D14-9888-5DE2BE2B8879}" cxnId="{5E27E161-4867-4DCB-A498-4368C2C970CE}" type="parTrans">
      <dgm:prSet/>
      <dgm:spPr/>
      <dgm:t>
        <a:bodyPr/>
        <a:lstStyle/>
        <a:p>
          <a:endParaRPr lang="ru-RU"/>
        </a:p>
      </dgm:t>
    </dgm:pt>
    <dgm:pt modelId="{660A58C0-2185-4622-8ED3-D0C3FFD5E466}" cxnId="{5E27E161-4867-4DCB-A498-4368C2C970CE}" type="sibTrans">
      <dgm:prSet/>
      <dgm:spPr/>
      <dgm:t>
        <a:bodyPr/>
        <a:lstStyle/>
        <a:p>
          <a:endParaRPr lang="ru-RU"/>
        </a:p>
      </dgm:t>
    </dgm:pt>
    <dgm:pt modelId="{100D8C4A-4D14-494D-8EDF-2E6C2552972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err="1" smtClean="0"/>
            <a:t>Статусность</a:t>
          </a:r>
          <a:endParaRPr lang="ru-RU" sz="1000" dirty="0"/>
        </a:p>
      </dgm:t>
    </dgm:pt>
    <dgm:pt modelId="{E20A3FCE-6879-4BD7-AB0E-29635147D699}" cxnId="{E59620EE-A60B-4BD4-8A5C-B95905476571}" type="parTrans">
      <dgm:prSet/>
      <dgm:spPr/>
      <dgm:t>
        <a:bodyPr/>
        <a:lstStyle/>
        <a:p>
          <a:endParaRPr lang="ru-RU"/>
        </a:p>
      </dgm:t>
    </dgm:pt>
    <dgm:pt modelId="{1353F891-B5FC-479F-BB22-600491247EBA}" cxnId="{E59620EE-A60B-4BD4-8A5C-B95905476571}" type="sibTrans">
      <dgm:prSet/>
      <dgm:spPr/>
      <dgm:t>
        <a:bodyPr/>
        <a:lstStyle/>
        <a:p>
          <a:endParaRPr lang="ru-RU"/>
        </a:p>
      </dgm:t>
    </dgm:pt>
    <dgm:pt modelId="{257BED6D-BC97-44CA-8E30-8C1567425E88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Идентичность</a:t>
          </a:r>
          <a:endParaRPr lang="ru-RU" sz="1000" dirty="0"/>
        </a:p>
      </dgm:t>
    </dgm:pt>
    <dgm:pt modelId="{70F50588-B23C-41FF-BB27-4695782F6D94}" cxnId="{B1492320-E161-4AFF-A995-75D4AFFB305F}" type="parTrans">
      <dgm:prSet/>
      <dgm:spPr/>
      <dgm:t>
        <a:bodyPr/>
        <a:lstStyle/>
        <a:p>
          <a:endParaRPr lang="ru-RU"/>
        </a:p>
      </dgm:t>
    </dgm:pt>
    <dgm:pt modelId="{62314C7C-653E-41F8-BA74-F6D9E826E825}" cxnId="{B1492320-E161-4AFF-A995-75D4AFFB305F}" type="sibTrans">
      <dgm:prSet/>
      <dgm:spPr/>
      <dgm:t>
        <a:bodyPr/>
        <a:lstStyle/>
        <a:p>
          <a:endParaRPr lang="ru-RU"/>
        </a:p>
      </dgm:t>
    </dgm:pt>
    <dgm:pt modelId="{285FFCE6-8171-41C9-B90E-1C24E8B7DB6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Эмоциональный интеллект</a:t>
          </a:r>
          <a:endParaRPr lang="ru-RU" sz="1000" dirty="0"/>
        </a:p>
      </dgm:t>
    </dgm:pt>
    <dgm:pt modelId="{03F61523-04F1-4192-B535-6D7CD08CFDCE}" cxnId="{DCB3A44D-1311-414D-9792-9B8C4EB5811A}" type="parTrans">
      <dgm:prSet/>
      <dgm:spPr/>
      <dgm:t>
        <a:bodyPr/>
        <a:lstStyle/>
        <a:p>
          <a:endParaRPr lang="ru-RU"/>
        </a:p>
      </dgm:t>
    </dgm:pt>
    <dgm:pt modelId="{8FBB8D6E-A3F7-48F8-9BE2-C18E66A16BF6}" cxnId="{DCB3A44D-1311-414D-9792-9B8C4EB5811A}" type="sibTrans">
      <dgm:prSet/>
      <dgm:spPr/>
      <dgm:t>
        <a:bodyPr/>
        <a:lstStyle/>
        <a:p>
          <a:endParaRPr lang="ru-RU"/>
        </a:p>
      </dgm:t>
    </dgm:pt>
    <dgm:pt modelId="{F37D7037-FC57-48F3-BFD8-0B0DDA771826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Индивидуальные и личностные особенности</a:t>
          </a:r>
          <a:endParaRPr lang="ru-RU" sz="1000" dirty="0"/>
        </a:p>
      </dgm:t>
    </dgm:pt>
    <dgm:pt modelId="{4E072480-127C-4BF3-8DEF-6E4357873492}" cxnId="{10586A83-AAA7-43EE-BEE1-7ECD99DB4048}" type="parTrans">
      <dgm:prSet/>
      <dgm:spPr/>
      <dgm:t>
        <a:bodyPr/>
        <a:lstStyle/>
        <a:p>
          <a:endParaRPr lang="ru-RU"/>
        </a:p>
      </dgm:t>
    </dgm:pt>
    <dgm:pt modelId="{C6207FA2-F7CA-4A22-8831-63661E32469E}" cxnId="{10586A83-AAA7-43EE-BEE1-7ECD99DB4048}" type="sibTrans">
      <dgm:prSet/>
      <dgm:spPr/>
      <dgm:t>
        <a:bodyPr/>
        <a:lstStyle/>
        <a:p>
          <a:endParaRPr lang="ru-RU"/>
        </a:p>
      </dgm:t>
    </dgm:pt>
    <dgm:pt modelId="{669E6262-FC4A-4A13-93E7-FEA021A4E7CD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i="0" dirty="0" smtClean="0"/>
            <a:t>Личное или персональное пространство </a:t>
          </a:r>
          <a:endParaRPr lang="ru-RU" sz="1000" i="0" dirty="0"/>
        </a:p>
      </dgm:t>
    </dgm:pt>
    <dgm:pt modelId="{6AE54A09-B499-44F4-ADD0-BB8C24797FD9}" cxnId="{6668EB9F-CC4D-48D7-B194-DD0029D36635}" type="parTrans">
      <dgm:prSet/>
      <dgm:spPr/>
      <dgm:t>
        <a:bodyPr/>
        <a:lstStyle/>
        <a:p>
          <a:endParaRPr lang="ru-RU"/>
        </a:p>
      </dgm:t>
    </dgm:pt>
    <dgm:pt modelId="{49FA001D-A041-46FE-B35C-8DBC794C7B23}" cxnId="{6668EB9F-CC4D-48D7-B194-DD0029D36635}" type="sibTrans">
      <dgm:prSet/>
      <dgm:spPr/>
      <dgm:t>
        <a:bodyPr/>
        <a:lstStyle/>
        <a:p>
          <a:endParaRPr lang="ru-RU"/>
        </a:p>
      </dgm:t>
    </dgm:pt>
    <dgm:pt modelId="{D462E1DF-88F5-41CE-AF72-642956D4D53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err="1" smtClean="0"/>
            <a:t>Киберсуицид</a:t>
          </a:r>
          <a:endParaRPr lang="ru-RU" sz="1000" dirty="0"/>
        </a:p>
      </dgm:t>
    </dgm:pt>
    <dgm:pt modelId="{9CB99FF7-2BC8-49AF-8F4F-A6487D503E54}" cxnId="{EED3417B-3FAB-4CEB-9D5A-3E996909D846}" type="parTrans">
      <dgm:prSet/>
      <dgm:spPr/>
      <dgm:t>
        <a:bodyPr/>
        <a:lstStyle/>
        <a:p>
          <a:endParaRPr lang="ru-RU"/>
        </a:p>
      </dgm:t>
    </dgm:pt>
    <dgm:pt modelId="{7D03B115-B2D2-4172-A8AC-C7DC932289B0}" cxnId="{EED3417B-3FAB-4CEB-9D5A-3E996909D846}" type="sibTrans">
      <dgm:prSet/>
      <dgm:spPr/>
      <dgm:t>
        <a:bodyPr/>
        <a:lstStyle/>
        <a:p>
          <a:endParaRPr lang="ru-RU"/>
        </a:p>
      </dgm:t>
    </dgm:pt>
    <dgm:pt modelId="{DD61BF34-FE09-4187-BE26-D2F74E27F69C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err="1" smtClean="0"/>
            <a:t>Флешмоб</a:t>
          </a:r>
          <a:endParaRPr lang="ru-RU" sz="1000" dirty="0"/>
        </a:p>
      </dgm:t>
    </dgm:pt>
    <dgm:pt modelId="{47152BC0-A1B4-46E4-8D31-11C7B3E2C015}" cxnId="{1D3E741C-5400-44C7-B3C5-6BA29599A849}" type="parTrans">
      <dgm:prSet/>
      <dgm:spPr/>
      <dgm:t>
        <a:bodyPr/>
        <a:lstStyle/>
        <a:p>
          <a:endParaRPr lang="ru-RU"/>
        </a:p>
      </dgm:t>
    </dgm:pt>
    <dgm:pt modelId="{B10B54AD-AD7C-4B3E-AAC5-E282D18FB48F}" cxnId="{1D3E741C-5400-44C7-B3C5-6BA29599A849}" type="sibTrans">
      <dgm:prSet/>
      <dgm:spPr/>
      <dgm:t>
        <a:bodyPr/>
        <a:lstStyle/>
        <a:p>
          <a:endParaRPr lang="ru-RU"/>
        </a:p>
      </dgm:t>
    </dgm:pt>
    <dgm:pt modelId="{EA26EEB2-4632-4FD4-928F-EF6588FEEC1A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err="1" smtClean="0"/>
            <a:t>Краудфандинг</a:t>
          </a:r>
          <a:endParaRPr lang="ru-RU" sz="1000" dirty="0"/>
        </a:p>
      </dgm:t>
    </dgm:pt>
    <dgm:pt modelId="{2C401BB7-CDED-45D6-9DA2-EFBAD5C1F470}" cxnId="{97EE0D60-045F-4FF7-ABB6-860C11FEFDE0}" type="parTrans">
      <dgm:prSet/>
      <dgm:spPr/>
      <dgm:t>
        <a:bodyPr/>
        <a:lstStyle/>
        <a:p>
          <a:endParaRPr lang="ru-RU"/>
        </a:p>
      </dgm:t>
    </dgm:pt>
    <dgm:pt modelId="{1D780183-E815-420C-AA14-7804F3BE214D}" cxnId="{97EE0D60-045F-4FF7-ABB6-860C11FEFDE0}" type="sibTrans">
      <dgm:prSet/>
      <dgm:spPr/>
      <dgm:t>
        <a:bodyPr/>
        <a:lstStyle/>
        <a:p>
          <a:endParaRPr lang="ru-RU"/>
        </a:p>
      </dgm:t>
    </dgm:pt>
    <dgm:pt modelId="{29E06FA9-CEAA-471E-825C-AFC39FF71E5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Трудные </a:t>
          </a:r>
          <a:r>
            <a:rPr lang="ru-RU" sz="1000" dirty="0" err="1" smtClean="0"/>
            <a:t>онлайн-ситуации</a:t>
          </a:r>
          <a:endParaRPr lang="ru-RU" sz="1000" dirty="0"/>
        </a:p>
      </dgm:t>
    </dgm:pt>
    <dgm:pt modelId="{0C73B5C3-4490-44F8-B298-1055E9B3B6EE}" cxnId="{BE138262-8CDC-4169-94C6-53F9A4C58F9B}" type="parTrans">
      <dgm:prSet/>
      <dgm:spPr/>
      <dgm:t>
        <a:bodyPr/>
        <a:lstStyle/>
        <a:p>
          <a:endParaRPr lang="ru-RU"/>
        </a:p>
      </dgm:t>
    </dgm:pt>
    <dgm:pt modelId="{8DE5C541-1B58-4F56-962F-647515D8EC32}" cxnId="{BE138262-8CDC-4169-94C6-53F9A4C58F9B}" type="sibTrans">
      <dgm:prSet/>
      <dgm:spPr/>
      <dgm:t>
        <a:bodyPr/>
        <a:lstStyle/>
        <a:p>
          <a:endParaRPr lang="ru-RU"/>
        </a:p>
      </dgm:t>
    </dgm:pt>
    <dgm:pt modelId="{7FA34F2D-E537-436C-8308-6750F62BC68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Обучение</a:t>
          </a:r>
          <a:endParaRPr lang="ru-RU" sz="1000" dirty="0"/>
        </a:p>
      </dgm:t>
    </dgm:pt>
    <dgm:pt modelId="{2D7E543B-AEDC-46FC-A702-1337A24F53EB}" cxnId="{6F01686E-F302-49A1-B800-7B335C6E5C4E}" type="parTrans">
      <dgm:prSet/>
      <dgm:spPr/>
      <dgm:t>
        <a:bodyPr/>
        <a:lstStyle/>
        <a:p>
          <a:endParaRPr lang="ru-RU"/>
        </a:p>
      </dgm:t>
    </dgm:pt>
    <dgm:pt modelId="{8CB7817E-CB1A-4554-93FE-0813B637E7E6}" cxnId="{6F01686E-F302-49A1-B800-7B335C6E5C4E}" type="sibTrans">
      <dgm:prSet/>
      <dgm:spPr/>
      <dgm:t>
        <a:bodyPr/>
        <a:lstStyle/>
        <a:p>
          <a:endParaRPr lang="ru-RU"/>
        </a:p>
      </dgm:t>
    </dgm:pt>
    <dgm:pt modelId="{AEF4313E-29E5-4C25-8CF2-29B16F90B16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Творчество</a:t>
          </a:r>
          <a:endParaRPr lang="ru-RU" sz="1000" dirty="0"/>
        </a:p>
      </dgm:t>
    </dgm:pt>
    <dgm:pt modelId="{C0A63479-52BF-4DE0-BED2-6429FDCBE8AC}" cxnId="{5D90E679-8A09-4694-9E8D-4FD38910D1B4}" type="parTrans">
      <dgm:prSet/>
      <dgm:spPr/>
      <dgm:t>
        <a:bodyPr/>
        <a:lstStyle/>
        <a:p>
          <a:endParaRPr lang="ru-RU"/>
        </a:p>
      </dgm:t>
    </dgm:pt>
    <dgm:pt modelId="{C1F5444A-EF4E-47AE-9705-E48E4B429BEF}" cxnId="{5D90E679-8A09-4694-9E8D-4FD38910D1B4}" type="sibTrans">
      <dgm:prSet/>
      <dgm:spPr/>
      <dgm:t>
        <a:bodyPr/>
        <a:lstStyle/>
        <a:p>
          <a:endParaRPr lang="ru-RU"/>
        </a:p>
      </dgm:t>
    </dgm:pt>
    <dgm:pt modelId="{8D0B023F-F19D-4837-8AB2-3962F486117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Координация</a:t>
          </a:r>
          <a:endParaRPr lang="ru-RU" sz="1000" dirty="0"/>
        </a:p>
      </dgm:t>
    </dgm:pt>
    <dgm:pt modelId="{A4265062-FAE7-4D8D-9AE8-67981965B3A8}" cxnId="{9AD45C3C-3550-4EC4-9B9E-08006556E365}" type="parTrans">
      <dgm:prSet/>
      <dgm:spPr/>
      <dgm:t>
        <a:bodyPr/>
        <a:lstStyle/>
        <a:p>
          <a:endParaRPr lang="ru-RU"/>
        </a:p>
      </dgm:t>
    </dgm:pt>
    <dgm:pt modelId="{9803DB5A-A970-40F3-843B-39CF26CB68D0}" cxnId="{9AD45C3C-3550-4EC4-9B9E-08006556E365}" type="sibTrans">
      <dgm:prSet/>
      <dgm:spPr/>
      <dgm:t>
        <a:bodyPr/>
        <a:lstStyle/>
        <a:p>
          <a:endParaRPr lang="ru-RU"/>
        </a:p>
      </dgm:t>
    </dgm:pt>
    <dgm:pt modelId="{BA68F65F-5B21-4506-9D9F-83575F59329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Игра</a:t>
          </a:r>
          <a:endParaRPr lang="ru-RU" sz="1000" dirty="0"/>
        </a:p>
      </dgm:t>
    </dgm:pt>
    <dgm:pt modelId="{C7B6539A-44BD-41C0-A238-ADE20167ED70}" cxnId="{308106B3-914D-4BC4-BA76-FEFF704E4012}" type="parTrans">
      <dgm:prSet/>
      <dgm:spPr/>
      <dgm:t>
        <a:bodyPr/>
        <a:lstStyle/>
        <a:p>
          <a:endParaRPr lang="ru-RU"/>
        </a:p>
      </dgm:t>
    </dgm:pt>
    <dgm:pt modelId="{6CCD5737-21E0-4EAF-B64E-17622AC230FF}" cxnId="{308106B3-914D-4BC4-BA76-FEFF704E4012}" type="sibTrans">
      <dgm:prSet/>
      <dgm:spPr/>
      <dgm:t>
        <a:bodyPr/>
        <a:lstStyle/>
        <a:p>
          <a:endParaRPr lang="ru-RU"/>
        </a:p>
      </dgm:t>
    </dgm:pt>
    <dgm:pt modelId="{5C8941FD-ABEA-460B-B647-DC965F5B88E3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Покупки и продажи</a:t>
          </a:r>
          <a:endParaRPr lang="ru-RU" sz="1000" dirty="0"/>
        </a:p>
      </dgm:t>
    </dgm:pt>
    <dgm:pt modelId="{522F76E2-079D-4E64-90CC-9BBC4CFF2CD4}" cxnId="{0AB92482-2642-4D03-88C2-521563B0EDA1}" type="parTrans">
      <dgm:prSet/>
      <dgm:spPr/>
      <dgm:t>
        <a:bodyPr/>
        <a:lstStyle/>
        <a:p>
          <a:endParaRPr lang="ru-RU"/>
        </a:p>
      </dgm:t>
    </dgm:pt>
    <dgm:pt modelId="{042DF344-B84A-47BF-BEAE-E71AF205B1BE}" cxnId="{0AB92482-2642-4D03-88C2-521563B0EDA1}" type="sibTrans">
      <dgm:prSet/>
      <dgm:spPr/>
      <dgm:t>
        <a:bodyPr/>
        <a:lstStyle/>
        <a:p>
          <a:endParaRPr lang="ru-RU"/>
        </a:p>
      </dgm:t>
    </dgm:pt>
    <dgm:pt modelId="{4BEA16CD-9586-4AD0-B2FA-F2A32E6F4BBB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Оценка других</a:t>
          </a:r>
          <a:endParaRPr lang="ru-RU" sz="1000" dirty="0"/>
        </a:p>
      </dgm:t>
    </dgm:pt>
    <dgm:pt modelId="{B0822588-81F8-4189-8253-33576D464C72}" cxnId="{07CF45C2-2E4E-4982-B5DA-8C536B43379A}" type="parTrans">
      <dgm:prSet/>
      <dgm:spPr/>
      <dgm:t>
        <a:bodyPr/>
        <a:lstStyle/>
        <a:p>
          <a:endParaRPr lang="ru-RU"/>
        </a:p>
      </dgm:t>
    </dgm:pt>
    <dgm:pt modelId="{6F621DBB-A773-4D74-A527-51C0AF3F4676}" cxnId="{07CF45C2-2E4E-4982-B5DA-8C536B43379A}" type="sibTrans">
      <dgm:prSet/>
      <dgm:spPr/>
      <dgm:t>
        <a:bodyPr/>
        <a:lstStyle/>
        <a:p>
          <a:endParaRPr lang="ru-RU"/>
        </a:p>
      </dgm:t>
    </dgm:pt>
    <dgm:pt modelId="{87F9B2E4-259D-4035-BCDE-46209A22BB04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Способы решения трудных ситуаций </a:t>
          </a:r>
          <a:endParaRPr lang="ru-RU" sz="1000" dirty="0"/>
        </a:p>
      </dgm:t>
    </dgm:pt>
    <dgm:pt modelId="{8EEB922F-069D-44F6-918E-37F5A0032AC8}" cxnId="{5100BC5B-2F08-4A1B-8B6A-C3B8793A382A}" type="parTrans">
      <dgm:prSet/>
      <dgm:spPr/>
      <dgm:t>
        <a:bodyPr/>
        <a:lstStyle/>
        <a:p>
          <a:endParaRPr lang="ru-RU"/>
        </a:p>
      </dgm:t>
    </dgm:pt>
    <dgm:pt modelId="{B16F0FF1-41D6-4C1B-8B57-34200AE11E1A}" cxnId="{5100BC5B-2F08-4A1B-8B6A-C3B8793A382A}" type="sibTrans">
      <dgm:prSet/>
      <dgm:spPr/>
      <dgm:t>
        <a:bodyPr/>
        <a:lstStyle/>
        <a:p>
          <a:endParaRPr lang="ru-RU"/>
        </a:p>
      </dgm:t>
    </dgm:pt>
    <dgm:pt modelId="{0645A0CC-7B30-4804-9A09-37A4368AC07E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000" dirty="0" smtClean="0"/>
            <a:t>Цифровая компетентность </a:t>
          </a:r>
          <a:endParaRPr lang="ru-RU" sz="1000" dirty="0"/>
        </a:p>
      </dgm:t>
    </dgm:pt>
    <dgm:pt modelId="{DAA15684-5890-4250-ABDC-F3D2239DACC8}" cxnId="{7E986FA8-1BB3-44C6-8F30-308CDBD48D03}" type="parTrans">
      <dgm:prSet/>
      <dgm:spPr/>
      <dgm:t>
        <a:bodyPr/>
        <a:lstStyle/>
        <a:p>
          <a:endParaRPr lang="ru-RU"/>
        </a:p>
      </dgm:t>
    </dgm:pt>
    <dgm:pt modelId="{5946CB8E-43E8-4624-9745-28D9CBAD51A8}" cxnId="{7E986FA8-1BB3-44C6-8F30-308CDBD48D03}" type="sibTrans">
      <dgm:prSet/>
      <dgm:spPr/>
      <dgm:t>
        <a:bodyPr/>
        <a:lstStyle/>
        <a:p>
          <a:endParaRPr lang="ru-RU"/>
        </a:p>
      </dgm:t>
    </dgm:pt>
    <dgm:pt modelId="{CDCE0D67-D2BC-42A0-8A65-C75F6680B0C3}">
      <dgm:prSet custT="1"/>
      <dgm:spPr/>
      <dgm:t>
        <a:bodyPr/>
        <a:lstStyle/>
        <a:p>
          <a:r>
            <a:rPr lang="ru-RU" sz="1000" dirty="0" smtClean="0"/>
            <a:t>Социальный интеллект</a:t>
          </a:r>
          <a:endParaRPr lang="ru-RU" sz="1000" dirty="0"/>
        </a:p>
      </dgm:t>
    </dgm:pt>
    <dgm:pt modelId="{A86D3519-455E-49C3-9B62-5DB17DBDA36E}" cxnId="{DBAE7051-1F5C-4D95-A758-B601ADEE3BC9}" type="parTrans">
      <dgm:prSet/>
      <dgm:spPr/>
      <dgm:t>
        <a:bodyPr/>
        <a:lstStyle/>
        <a:p>
          <a:endParaRPr lang="ru-RU"/>
        </a:p>
      </dgm:t>
    </dgm:pt>
    <dgm:pt modelId="{D3C9A905-0A87-450C-BF27-15B7ED75F22B}" cxnId="{DBAE7051-1F5C-4D95-A758-B601ADEE3BC9}" type="sibTrans">
      <dgm:prSet/>
      <dgm:spPr/>
      <dgm:t>
        <a:bodyPr/>
        <a:lstStyle/>
        <a:p>
          <a:endParaRPr lang="ru-RU"/>
        </a:p>
      </dgm:t>
    </dgm:pt>
    <dgm:pt modelId="{5CD04355-A5FD-4856-9E4F-6A9270F1F0B9}">
      <dgm:prSet custT="1"/>
      <dgm:spPr/>
      <dgm:t>
        <a:bodyPr/>
        <a:lstStyle/>
        <a:p>
          <a:r>
            <a:rPr lang="ru-RU" sz="1000" dirty="0" err="1" smtClean="0"/>
            <a:t>Груминг</a:t>
          </a:r>
          <a:endParaRPr lang="ru-RU" sz="1000" dirty="0"/>
        </a:p>
      </dgm:t>
    </dgm:pt>
    <dgm:pt modelId="{3AFD5E16-16F3-4E1A-82F3-4767ED861288}" cxnId="{7A539042-D1DA-4F28-90D1-F514D4594789}" type="parTrans">
      <dgm:prSet/>
      <dgm:spPr/>
      <dgm:t>
        <a:bodyPr/>
        <a:lstStyle/>
        <a:p>
          <a:endParaRPr lang="ru-RU"/>
        </a:p>
      </dgm:t>
    </dgm:pt>
    <dgm:pt modelId="{7AF2B9E6-8B28-4F90-B41C-85B68498EA3F}" cxnId="{7A539042-D1DA-4F28-90D1-F514D4594789}" type="sibTrans">
      <dgm:prSet/>
      <dgm:spPr/>
      <dgm:t>
        <a:bodyPr/>
        <a:lstStyle/>
        <a:p>
          <a:endParaRPr lang="ru-RU"/>
        </a:p>
      </dgm:t>
    </dgm:pt>
    <dgm:pt modelId="{FDF5C3E4-827B-4334-BEFE-00F8235CD93B}">
      <dgm:prSet custT="1"/>
      <dgm:spPr/>
      <dgm:t>
        <a:bodyPr/>
        <a:lstStyle/>
        <a:p>
          <a:r>
            <a:rPr lang="ru-RU" sz="1000" dirty="0" err="1" smtClean="0"/>
            <a:t>Флейминг</a:t>
          </a:r>
          <a:endParaRPr lang="ru-RU" sz="1000" dirty="0"/>
        </a:p>
      </dgm:t>
    </dgm:pt>
    <dgm:pt modelId="{22461FF8-EC80-4471-A171-0A266754D692}" cxnId="{91E0DDB7-9F2E-4C49-A367-6770EB139B9A}" type="parTrans">
      <dgm:prSet/>
      <dgm:spPr/>
      <dgm:t>
        <a:bodyPr/>
        <a:lstStyle/>
        <a:p>
          <a:endParaRPr lang="ru-RU"/>
        </a:p>
      </dgm:t>
    </dgm:pt>
    <dgm:pt modelId="{EEE71009-CF20-4440-B665-97362F599D8E}" cxnId="{91E0DDB7-9F2E-4C49-A367-6770EB139B9A}" type="sibTrans">
      <dgm:prSet/>
      <dgm:spPr/>
      <dgm:t>
        <a:bodyPr/>
        <a:lstStyle/>
        <a:p>
          <a:endParaRPr lang="ru-RU"/>
        </a:p>
      </dgm:t>
    </dgm:pt>
    <dgm:pt modelId="{96D229B2-12F8-4AE3-903E-BF64345481E0}">
      <dgm:prSet custT="1"/>
      <dgm:spPr/>
      <dgm:t>
        <a:bodyPr/>
        <a:lstStyle/>
        <a:p>
          <a:r>
            <a:rPr lang="ru-RU" sz="1000" dirty="0" err="1" smtClean="0"/>
            <a:t>Хейтерство</a:t>
          </a:r>
          <a:endParaRPr lang="ru-RU" sz="1000" dirty="0"/>
        </a:p>
      </dgm:t>
    </dgm:pt>
    <dgm:pt modelId="{31DFFD43-D516-4C89-8FD7-2CCDC0DF7DD6}" cxnId="{57BDE7D0-1DBD-40F5-BEF5-A298D33B08DB}" type="parTrans">
      <dgm:prSet/>
      <dgm:spPr/>
      <dgm:t>
        <a:bodyPr/>
        <a:lstStyle/>
        <a:p>
          <a:endParaRPr lang="ru-RU"/>
        </a:p>
      </dgm:t>
    </dgm:pt>
    <dgm:pt modelId="{8D0F3527-BAAA-41C7-B766-4936096E3019}" cxnId="{57BDE7D0-1DBD-40F5-BEF5-A298D33B08DB}" type="sibTrans">
      <dgm:prSet/>
      <dgm:spPr/>
      <dgm:t>
        <a:bodyPr/>
        <a:lstStyle/>
        <a:p>
          <a:endParaRPr lang="ru-RU"/>
        </a:p>
      </dgm:t>
    </dgm:pt>
    <dgm:pt modelId="{4CCAF772-7E2B-47E1-BC6E-1D3E277B4FDA}">
      <dgm:prSet custT="1"/>
      <dgm:spPr/>
      <dgm:t>
        <a:bodyPr/>
        <a:lstStyle/>
        <a:p>
          <a:r>
            <a:rPr lang="ru-RU" sz="1000" dirty="0" err="1" smtClean="0"/>
            <a:t>Секстинг</a:t>
          </a:r>
          <a:endParaRPr lang="ru-RU" sz="1000" dirty="0"/>
        </a:p>
      </dgm:t>
    </dgm:pt>
    <dgm:pt modelId="{6091E93D-ED3A-4BF9-848E-18908ABFC6D8}" cxnId="{4972F840-8EF1-4D15-BD75-DF6544560051}" type="parTrans">
      <dgm:prSet/>
      <dgm:spPr/>
      <dgm:t>
        <a:bodyPr/>
        <a:lstStyle/>
        <a:p>
          <a:endParaRPr lang="ru-RU"/>
        </a:p>
      </dgm:t>
    </dgm:pt>
    <dgm:pt modelId="{CAA7FE6F-7EAB-43C2-A2D3-6F3C10BC9750}" cxnId="{4972F840-8EF1-4D15-BD75-DF6544560051}" type="sibTrans">
      <dgm:prSet/>
      <dgm:spPr/>
      <dgm:t>
        <a:bodyPr/>
        <a:lstStyle/>
        <a:p>
          <a:endParaRPr lang="ru-RU"/>
        </a:p>
      </dgm:t>
    </dgm:pt>
    <dgm:pt modelId="{17B5DDD8-8C59-4DC1-A23C-9708C2710D91}">
      <dgm:prSet custT="1"/>
      <dgm:spPr/>
      <dgm:t>
        <a:bodyPr/>
        <a:lstStyle/>
        <a:p>
          <a:r>
            <a:rPr lang="ru-RU" sz="1000" dirty="0" err="1" smtClean="0"/>
            <a:t>Кибербуллинг</a:t>
          </a:r>
          <a:endParaRPr lang="ru-RU" sz="1000" dirty="0"/>
        </a:p>
      </dgm:t>
    </dgm:pt>
    <dgm:pt modelId="{26A5ED86-9732-4F7D-AB20-970B02E55545}" cxnId="{6D5CFDF2-07C7-4B39-BA15-29310D83B00B}" type="parTrans">
      <dgm:prSet/>
      <dgm:spPr/>
      <dgm:t>
        <a:bodyPr/>
        <a:lstStyle/>
        <a:p>
          <a:endParaRPr lang="ru-RU"/>
        </a:p>
      </dgm:t>
    </dgm:pt>
    <dgm:pt modelId="{9D15AA07-2221-4B14-9772-4F8D0CA225E4}" cxnId="{6D5CFDF2-07C7-4B39-BA15-29310D83B00B}" type="sibTrans">
      <dgm:prSet/>
      <dgm:spPr/>
      <dgm:t>
        <a:bodyPr/>
        <a:lstStyle/>
        <a:p>
          <a:endParaRPr lang="ru-RU"/>
        </a:p>
      </dgm:t>
    </dgm:pt>
    <dgm:pt modelId="{4FCEB37B-10AC-4E38-8395-41185CBD3251}">
      <dgm:prSet custT="1"/>
      <dgm:spPr/>
      <dgm:t>
        <a:bodyPr/>
        <a:lstStyle/>
        <a:p>
          <a:r>
            <a:rPr lang="ru-RU" sz="1000" dirty="0" err="1" smtClean="0"/>
            <a:t>Троллинг</a:t>
          </a:r>
          <a:endParaRPr lang="ru-RU" sz="1000" dirty="0"/>
        </a:p>
      </dgm:t>
    </dgm:pt>
    <dgm:pt modelId="{4615213E-52A7-4B18-9D93-CD88C2F10FFC}" cxnId="{05FBBACB-223A-4859-B046-CD849E1FCB58}" type="parTrans">
      <dgm:prSet/>
      <dgm:spPr/>
      <dgm:t>
        <a:bodyPr/>
        <a:lstStyle/>
        <a:p>
          <a:endParaRPr lang="ru-RU"/>
        </a:p>
      </dgm:t>
    </dgm:pt>
    <dgm:pt modelId="{8E185C6B-D554-4563-81AC-FBA70E46BE80}" cxnId="{05FBBACB-223A-4859-B046-CD849E1FCB58}" type="sibTrans">
      <dgm:prSet/>
      <dgm:spPr/>
      <dgm:t>
        <a:bodyPr/>
        <a:lstStyle/>
        <a:p>
          <a:endParaRPr lang="ru-RU"/>
        </a:p>
      </dgm:t>
    </dgm:pt>
    <dgm:pt modelId="{8EC37F62-CC0F-49B9-8B47-12D75D7AB5AA}" type="pres">
      <dgm:prSet presAssocID="{A8833F3E-B93E-4F0F-A84C-A6540C69A5B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1B7A2-2183-4B1C-8CCD-03ABF0932DCE}" type="pres">
      <dgm:prSet presAssocID="{E93EFFA2-A82B-475A-A6CA-698B76AFC3A2}" presName="compNode" presStyleCnt="0"/>
      <dgm:spPr/>
    </dgm:pt>
    <dgm:pt modelId="{8C352F32-6608-4E27-B12B-94D06D7F3296}" type="pres">
      <dgm:prSet presAssocID="{E93EFFA2-A82B-475A-A6CA-698B76AFC3A2}" presName="aNode" presStyleLbl="bgShp" presStyleIdx="0" presStyleCnt="4" custScaleX="73463" custLinFactNeighborX="-271"/>
      <dgm:spPr/>
      <dgm:t>
        <a:bodyPr/>
        <a:lstStyle/>
        <a:p>
          <a:endParaRPr lang="ru-RU"/>
        </a:p>
      </dgm:t>
    </dgm:pt>
    <dgm:pt modelId="{2453F468-F9AB-4C9D-8525-F4CC6A97BEBE}" type="pres">
      <dgm:prSet presAssocID="{E93EFFA2-A82B-475A-A6CA-698B76AFC3A2}" presName="textNode" presStyleLbl="bgShp" presStyleIdx="0" presStyleCnt="4"/>
      <dgm:spPr/>
      <dgm:t>
        <a:bodyPr/>
        <a:lstStyle/>
        <a:p>
          <a:endParaRPr lang="ru-RU"/>
        </a:p>
      </dgm:t>
    </dgm:pt>
    <dgm:pt modelId="{AE9E37D8-22C0-4EC3-A356-ECB777238DC5}" type="pres">
      <dgm:prSet presAssocID="{E93EFFA2-A82B-475A-A6CA-698B76AFC3A2}" presName="compChildNode" presStyleCnt="0"/>
      <dgm:spPr/>
    </dgm:pt>
    <dgm:pt modelId="{AB530BC5-C3B8-4B1C-9B6B-CCA26022545F}" type="pres">
      <dgm:prSet presAssocID="{E93EFFA2-A82B-475A-A6CA-698B76AFC3A2}" presName="theInnerList" presStyleCnt="0"/>
      <dgm:spPr/>
    </dgm:pt>
    <dgm:pt modelId="{FAC3FD77-161E-4A99-BAD0-AAE95E7D266E}" type="pres">
      <dgm:prSet presAssocID="{F89718FC-40BE-491F-90FB-F64A8F626DBB}" presName="childNode" presStyleLbl="node1" presStyleIdx="0" presStyleCnt="40" custScaleX="7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C022F-3DEA-4488-80DF-D6C01CF58AA0}" type="pres">
      <dgm:prSet presAssocID="{F89718FC-40BE-491F-90FB-F64A8F626DBB}" presName="aSpace2" presStyleCnt="0"/>
      <dgm:spPr/>
    </dgm:pt>
    <dgm:pt modelId="{694A3108-8BC4-4613-92FF-E04D0D1B62B5}" type="pres">
      <dgm:prSet presAssocID="{03EA4E77-A3C7-4E5A-8C5E-278338696112}" presName="childNode" presStyleLbl="node1" presStyleIdx="1" presStyleCnt="40" custScaleX="7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60190-8658-458E-9D78-48F57218203F}" type="pres">
      <dgm:prSet presAssocID="{03EA4E77-A3C7-4E5A-8C5E-278338696112}" presName="aSpace2" presStyleCnt="0"/>
      <dgm:spPr/>
    </dgm:pt>
    <dgm:pt modelId="{DC7A5007-5361-48DF-BAE4-ED8553D1FF43}" type="pres">
      <dgm:prSet presAssocID="{A91475A0-0D14-4D45-A433-A7F77ABDDA79}" presName="childNode" presStyleLbl="node1" presStyleIdx="2" presStyleCnt="40" custScaleX="7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E7E8F-4428-4FC7-8B0D-180D009FC495}" type="pres">
      <dgm:prSet presAssocID="{A91475A0-0D14-4D45-A433-A7F77ABDDA79}" presName="aSpace2" presStyleCnt="0"/>
      <dgm:spPr/>
    </dgm:pt>
    <dgm:pt modelId="{FDB35BBF-8A40-401D-B758-964ECBCDB547}" type="pres">
      <dgm:prSet presAssocID="{105263E4-2483-430F-AEBE-3436C5A32973}" presName="childNode" presStyleLbl="node1" presStyleIdx="3" presStyleCnt="40" custScaleX="7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00EB3-C9F6-4B2E-8379-FCDA1BF026FF}" type="pres">
      <dgm:prSet presAssocID="{105263E4-2483-430F-AEBE-3436C5A32973}" presName="aSpace2" presStyleCnt="0"/>
      <dgm:spPr/>
    </dgm:pt>
    <dgm:pt modelId="{31CF0555-3392-4B30-AF5B-4595BC251EB0}" type="pres">
      <dgm:prSet presAssocID="{13DDB5E3-FEE0-4899-ABDA-C25815A92FBD}" presName="childNode" presStyleLbl="node1" presStyleIdx="4" presStyleCnt="40" custScaleX="79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F051C-5C37-4C21-9E2D-19105F566DA1}" type="pres">
      <dgm:prSet presAssocID="{E93EFFA2-A82B-475A-A6CA-698B76AFC3A2}" presName="aSpace" presStyleCnt="0"/>
      <dgm:spPr/>
    </dgm:pt>
    <dgm:pt modelId="{08EBB0BA-91B0-4700-AEF5-A4F86D74D03E}" type="pres">
      <dgm:prSet presAssocID="{2D15B655-D83B-4EB7-9734-E196E2650278}" presName="compNode" presStyleCnt="0"/>
      <dgm:spPr/>
    </dgm:pt>
    <dgm:pt modelId="{EBB4CFF9-E93C-4C6C-A956-AE3DDAFEB492}" type="pres">
      <dgm:prSet presAssocID="{2D15B655-D83B-4EB7-9734-E196E2650278}" presName="aNode" presStyleLbl="bgShp" presStyleIdx="1" presStyleCnt="4" custLinFactNeighborX="-271"/>
      <dgm:spPr/>
      <dgm:t>
        <a:bodyPr/>
        <a:lstStyle/>
        <a:p>
          <a:endParaRPr lang="ru-RU"/>
        </a:p>
      </dgm:t>
    </dgm:pt>
    <dgm:pt modelId="{1134D50B-EB9F-466A-9CAD-3C1D47D069AE}" type="pres">
      <dgm:prSet presAssocID="{2D15B655-D83B-4EB7-9734-E196E2650278}" presName="textNode" presStyleLbl="bgShp" presStyleIdx="1" presStyleCnt="4"/>
      <dgm:spPr/>
      <dgm:t>
        <a:bodyPr/>
        <a:lstStyle/>
        <a:p>
          <a:endParaRPr lang="ru-RU"/>
        </a:p>
      </dgm:t>
    </dgm:pt>
    <dgm:pt modelId="{A8016CC4-BE40-49FB-91BD-6055F1A5BF4B}" type="pres">
      <dgm:prSet presAssocID="{2D15B655-D83B-4EB7-9734-E196E2650278}" presName="compChildNode" presStyleCnt="0"/>
      <dgm:spPr/>
    </dgm:pt>
    <dgm:pt modelId="{7A8AC20D-97B6-4952-9E2C-5CF80CE7AEED}" type="pres">
      <dgm:prSet presAssocID="{2D15B655-D83B-4EB7-9734-E196E2650278}" presName="theInnerList" presStyleCnt="0"/>
      <dgm:spPr/>
    </dgm:pt>
    <dgm:pt modelId="{FBDEDB7F-452B-4636-BD41-F80CE955FF1E}" type="pres">
      <dgm:prSet presAssocID="{71C74C44-DF1E-447D-9DA6-4D45D1160DBF}" presName="childNode" presStyleLbl="node1" presStyleIdx="5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FE371-EE80-4DCB-871F-EFB308D3FFFE}" type="pres">
      <dgm:prSet presAssocID="{71C74C44-DF1E-447D-9DA6-4D45D1160DBF}" presName="aSpace2" presStyleCnt="0"/>
      <dgm:spPr/>
    </dgm:pt>
    <dgm:pt modelId="{D74B6C4E-6D64-402F-9379-46354160339F}" type="pres">
      <dgm:prSet presAssocID="{257BED6D-BC97-44CA-8E30-8C1567425E88}" presName="childNode" presStyleLbl="node1" presStyleIdx="6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481DE-BC6E-460A-BD61-5937FF079BA7}" type="pres">
      <dgm:prSet presAssocID="{257BED6D-BC97-44CA-8E30-8C1567425E88}" presName="aSpace2" presStyleCnt="0"/>
      <dgm:spPr/>
    </dgm:pt>
    <dgm:pt modelId="{56EED6C6-6D03-41A4-BB6E-9600169F427F}" type="pres">
      <dgm:prSet presAssocID="{6BAC9DDE-F6A6-48A4-A32E-A541B18F7625}" presName="childNode" presStyleLbl="node1" presStyleIdx="7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E4E42-6F97-473B-A5A4-E4C728A57510}" type="pres">
      <dgm:prSet presAssocID="{6BAC9DDE-F6A6-48A4-A32E-A541B18F7625}" presName="aSpace2" presStyleCnt="0"/>
      <dgm:spPr/>
    </dgm:pt>
    <dgm:pt modelId="{F8739B86-30FB-44C6-BA32-35CE2285872A}" type="pres">
      <dgm:prSet presAssocID="{6BD818A9-610A-4E18-9404-C7A7AF7AC7E0}" presName="childNode" presStyleLbl="node1" presStyleIdx="8" presStyleCnt="40" custScaleY="221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6C4CBC-870D-4683-A5FB-309F47A97B8B}" type="pres">
      <dgm:prSet presAssocID="{6BD818A9-610A-4E18-9404-C7A7AF7AC7E0}" presName="aSpace2" presStyleCnt="0"/>
      <dgm:spPr/>
    </dgm:pt>
    <dgm:pt modelId="{97DC550C-3CFD-4D1E-AF95-1459108AA151}" type="pres">
      <dgm:prSet presAssocID="{F4477218-2C69-4F26-98C7-A93A5ED1C960}" presName="childNode" presStyleLbl="node1" presStyleIdx="9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F2A0FD-963C-464A-B08F-491EFD965D47}" type="pres">
      <dgm:prSet presAssocID="{F4477218-2C69-4F26-98C7-A93A5ED1C960}" presName="aSpace2" presStyleCnt="0"/>
      <dgm:spPr/>
    </dgm:pt>
    <dgm:pt modelId="{76E9F3A6-C4D9-4152-ADCE-A789E595669A}" type="pres">
      <dgm:prSet presAssocID="{A6B55C0E-6EEC-4FA8-9980-19C450983386}" presName="childNode" presStyleLbl="node1" presStyleIdx="10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48EF3-B1E6-4EB5-A68D-7B6277F504E3}" type="pres">
      <dgm:prSet presAssocID="{A6B55C0E-6EEC-4FA8-9980-19C450983386}" presName="aSpace2" presStyleCnt="0"/>
      <dgm:spPr/>
    </dgm:pt>
    <dgm:pt modelId="{F8CCF898-DEF1-4123-AE8E-AD7D3AAE38AB}" type="pres">
      <dgm:prSet presAssocID="{2D6F75EB-82FE-4BF7-B6C0-150AE760F38B}" presName="childNode" presStyleLbl="node1" presStyleIdx="11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96A0F-4279-41B5-9758-5E31A6D57F66}" type="pres">
      <dgm:prSet presAssocID="{2D6F75EB-82FE-4BF7-B6C0-150AE760F38B}" presName="aSpace2" presStyleCnt="0"/>
      <dgm:spPr/>
    </dgm:pt>
    <dgm:pt modelId="{0E83FCBA-A518-451E-917F-35D849C874BC}" type="pres">
      <dgm:prSet presAssocID="{045CC9F6-381E-461C-B093-28AD4E5E9B89}" presName="childNode" presStyleLbl="node1" presStyleIdx="12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E960C-2BA6-4F67-95A5-4B5573D91D8F}" type="pres">
      <dgm:prSet presAssocID="{045CC9F6-381E-461C-B093-28AD4E5E9B89}" presName="aSpace2" presStyleCnt="0"/>
      <dgm:spPr/>
    </dgm:pt>
    <dgm:pt modelId="{A2F081A3-5D37-42FC-9D5E-2BDEE9871B9C}" type="pres">
      <dgm:prSet presAssocID="{100D8C4A-4D14-494D-8EDF-2E6C25529723}" presName="childNode" presStyleLbl="node1" presStyleIdx="13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1E96D-635A-4BFA-9AC3-A00789D9009A}" type="pres">
      <dgm:prSet presAssocID="{100D8C4A-4D14-494D-8EDF-2E6C25529723}" presName="aSpace2" presStyleCnt="0"/>
      <dgm:spPr/>
    </dgm:pt>
    <dgm:pt modelId="{77F70D38-C252-4E58-BF5D-465A2D52EE5B}" type="pres">
      <dgm:prSet presAssocID="{285FFCE6-8171-41C9-B90E-1C24E8B7DB66}" presName="childNode" presStyleLbl="node1" presStyleIdx="14" presStyleCnt="40" custScaleY="167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17EA1-ADC9-465E-8158-F660726F565A}" type="pres">
      <dgm:prSet presAssocID="{285FFCE6-8171-41C9-B90E-1C24E8B7DB66}" presName="aSpace2" presStyleCnt="0"/>
      <dgm:spPr/>
    </dgm:pt>
    <dgm:pt modelId="{FF4976B5-4344-4B44-A2BE-6965AE74E225}" type="pres">
      <dgm:prSet presAssocID="{CDCE0D67-D2BC-42A0-8A65-C75F6680B0C3}" presName="childNode" presStyleLbl="node1" presStyleIdx="15" presStyleCnt="40" custScaleY="137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B0252-2287-4374-8F1D-F0DEF1F97B98}" type="pres">
      <dgm:prSet presAssocID="{CDCE0D67-D2BC-42A0-8A65-C75F6680B0C3}" presName="aSpace2" presStyleCnt="0"/>
      <dgm:spPr/>
    </dgm:pt>
    <dgm:pt modelId="{34808469-669F-44EE-BD47-29A9AF24142D}" type="pres">
      <dgm:prSet presAssocID="{F37D7037-FC57-48F3-BFD8-0B0DDA771826}" presName="childNode" presStyleLbl="node1" presStyleIdx="16" presStyleCnt="40" custScaleY="204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966A6-F2ED-4454-A516-1B63896C9628}" type="pres">
      <dgm:prSet presAssocID="{2D15B655-D83B-4EB7-9734-E196E2650278}" presName="aSpace" presStyleCnt="0"/>
      <dgm:spPr/>
    </dgm:pt>
    <dgm:pt modelId="{66362C32-98E0-42BE-8B0D-3F8DFA0EE721}" type="pres">
      <dgm:prSet presAssocID="{F06E01E6-9841-4905-AD81-75E7A0F48139}" presName="compNode" presStyleCnt="0"/>
      <dgm:spPr/>
    </dgm:pt>
    <dgm:pt modelId="{B74264D3-FC38-4B84-8637-945A3334AB1C}" type="pres">
      <dgm:prSet presAssocID="{F06E01E6-9841-4905-AD81-75E7A0F48139}" presName="aNode" presStyleLbl="bgShp" presStyleIdx="2" presStyleCnt="4" custLinFactNeighborX="-271"/>
      <dgm:spPr/>
      <dgm:t>
        <a:bodyPr/>
        <a:lstStyle/>
        <a:p>
          <a:endParaRPr lang="ru-RU"/>
        </a:p>
      </dgm:t>
    </dgm:pt>
    <dgm:pt modelId="{0EE59190-05E2-4B2F-90FF-9B1E4D3752E7}" type="pres">
      <dgm:prSet presAssocID="{F06E01E6-9841-4905-AD81-75E7A0F48139}" presName="textNode" presStyleLbl="bgShp" presStyleIdx="2" presStyleCnt="4"/>
      <dgm:spPr/>
      <dgm:t>
        <a:bodyPr/>
        <a:lstStyle/>
        <a:p>
          <a:endParaRPr lang="ru-RU"/>
        </a:p>
      </dgm:t>
    </dgm:pt>
    <dgm:pt modelId="{95340B42-30AE-496B-BAD1-9AB9C2099C81}" type="pres">
      <dgm:prSet presAssocID="{F06E01E6-9841-4905-AD81-75E7A0F48139}" presName="compChildNode" presStyleCnt="0"/>
      <dgm:spPr/>
    </dgm:pt>
    <dgm:pt modelId="{2B836E05-DB89-42B6-86AA-0565E16B75F5}" type="pres">
      <dgm:prSet presAssocID="{F06E01E6-9841-4905-AD81-75E7A0F48139}" presName="theInnerList" presStyleCnt="0"/>
      <dgm:spPr/>
    </dgm:pt>
    <dgm:pt modelId="{63DC3382-56C5-477B-84F7-E7FF8EB7150B}" type="pres">
      <dgm:prSet presAssocID="{669E6262-FC4A-4A13-93E7-FEA021A4E7CD}" presName="childNode" presStyleLbl="node1" presStyleIdx="17" presStyleCnt="40" custScaleY="38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24A4F-E7F5-46C5-BBA2-2CC93FA146BE}" type="pres">
      <dgm:prSet presAssocID="{669E6262-FC4A-4A13-93E7-FEA021A4E7CD}" presName="aSpace2" presStyleCnt="0"/>
      <dgm:spPr/>
    </dgm:pt>
    <dgm:pt modelId="{A6751C6B-EE44-49D0-88A0-FF42F7ECBA75}" type="pres">
      <dgm:prSet presAssocID="{17B5DDD8-8C59-4DC1-A23C-9708C2710D91}" presName="childNode" presStyleLbl="node1" presStyleIdx="18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20C7-87B8-4A2E-8BBA-828598F74260}" type="pres">
      <dgm:prSet presAssocID="{17B5DDD8-8C59-4DC1-A23C-9708C2710D91}" presName="aSpace2" presStyleCnt="0"/>
      <dgm:spPr/>
    </dgm:pt>
    <dgm:pt modelId="{82BC5EC0-DC1C-426D-A6F2-9D71E6EDD437}" type="pres">
      <dgm:prSet presAssocID="{4FCEB37B-10AC-4E38-8395-41185CBD3251}" presName="childNode" presStyleLbl="node1" presStyleIdx="19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90F3-6DFD-4686-99E1-28D6420A5010}" type="pres">
      <dgm:prSet presAssocID="{4FCEB37B-10AC-4E38-8395-41185CBD3251}" presName="aSpace2" presStyleCnt="0"/>
      <dgm:spPr/>
    </dgm:pt>
    <dgm:pt modelId="{6676224D-4A9A-429E-B400-65ACE5CDF0FC}" type="pres">
      <dgm:prSet presAssocID="{96D229B2-12F8-4AE3-903E-BF64345481E0}" presName="childNode" presStyleLbl="node1" presStyleIdx="20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0534D-44B0-498E-ABEE-033D1BB08C55}" type="pres">
      <dgm:prSet presAssocID="{96D229B2-12F8-4AE3-903E-BF64345481E0}" presName="aSpace2" presStyleCnt="0"/>
      <dgm:spPr/>
    </dgm:pt>
    <dgm:pt modelId="{0DA0ADD9-10A1-4248-B3A3-0C34D15D84EE}" type="pres">
      <dgm:prSet presAssocID="{4CCAF772-7E2B-47E1-BC6E-1D3E277B4FDA}" presName="childNode" presStyleLbl="node1" presStyleIdx="21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1C337-D19A-4A15-BE92-EC7E0851BFD3}" type="pres">
      <dgm:prSet presAssocID="{4CCAF772-7E2B-47E1-BC6E-1D3E277B4FDA}" presName="aSpace2" presStyleCnt="0"/>
      <dgm:spPr/>
    </dgm:pt>
    <dgm:pt modelId="{A055F876-844E-44E2-A05C-1234DE08EF79}" type="pres">
      <dgm:prSet presAssocID="{5CD04355-A5FD-4856-9E4F-6A9270F1F0B9}" presName="childNode" presStyleLbl="node1" presStyleIdx="22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79747-863D-4840-BFAF-1164D9BAEE63}" type="pres">
      <dgm:prSet presAssocID="{5CD04355-A5FD-4856-9E4F-6A9270F1F0B9}" presName="aSpace2" presStyleCnt="0"/>
      <dgm:spPr/>
    </dgm:pt>
    <dgm:pt modelId="{7AFACA09-DA84-4828-8387-164912568452}" type="pres">
      <dgm:prSet presAssocID="{FDF5C3E4-827B-4334-BEFE-00F8235CD93B}" presName="childNode" presStyleLbl="node1" presStyleIdx="23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5A6FE-9B01-4E15-801F-CC29610D9475}" type="pres">
      <dgm:prSet presAssocID="{FDF5C3E4-827B-4334-BEFE-00F8235CD93B}" presName="aSpace2" presStyleCnt="0"/>
      <dgm:spPr/>
    </dgm:pt>
    <dgm:pt modelId="{2E123725-D188-4234-AA3E-C1602E2E2B7B}" type="pres">
      <dgm:prSet presAssocID="{5E3276BA-A598-429A-8AF1-0ECFA7567B04}" presName="childNode" presStyleLbl="node1" presStyleIdx="24" presStyleCnt="40" custScaleY="188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B0A9C-C453-4281-ABF6-349DDEC75439}" type="pres">
      <dgm:prSet presAssocID="{5E3276BA-A598-429A-8AF1-0ECFA7567B04}" presName="aSpace2" presStyleCnt="0"/>
      <dgm:spPr/>
    </dgm:pt>
    <dgm:pt modelId="{5349561B-080F-46DD-B244-4BC1D7BEFD16}" type="pres">
      <dgm:prSet presAssocID="{9198FF6B-BF77-4A22-9D60-2DB3402C85CF}" presName="childNode" presStyleLbl="node1" presStyleIdx="25" presStyleCnt="40" custLinFactY="3037" custLinFactNeighborX="-12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797D8-9B74-4845-9D47-86B861965FA1}" type="pres">
      <dgm:prSet presAssocID="{9198FF6B-BF77-4A22-9D60-2DB3402C85CF}" presName="aSpace2" presStyleCnt="0"/>
      <dgm:spPr/>
    </dgm:pt>
    <dgm:pt modelId="{9FEDF5EA-4782-48F1-B1A3-C46C12A36A13}" type="pres">
      <dgm:prSet presAssocID="{730C708A-EF07-4A27-B6AD-870F99709E18}" presName="childNode" presStyleLbl="node1" presStyleIdx="26" presStyleCnt="40" custScaleY="93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FF443-2871-47D3-9ED7-87EF64548E7E}" type="pres">
      <dgm:prSet presAssocID="{730C708A-EF07-4A27-B6AD-870F99709E18}" presName="aSpace2" presStyleCnt="0"/>
      <dgm:spPr/>
    </dgm:pt>
    <dgm:pt modelId="{372EBA58-AEDA-4703-95E8-11658C5F1946}" type="pres">
      <dgm:prSet presAssocID="{D462E1DF-88F5-41CE-AF72-642956D4D534}" presName="childNode" presStyleLbl="node1" presStyleIdx="27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F8774-5918-4DBE-BCDB-3B9EE0F38B6E}" type="pres">
      <dgm:prSet presAssocID="{D462E1DF-88F5-41CE-AF72-642956D4D534}" presName="aSpace2" presStyleCnt="0"/>
      <dgm:spPr/>
    </dgm:pt>
    <dgm:pt modelId="{1092778D-54BF-4004-AD39-784406BC1EC8}" type="pres">
      <dgm:prSet presAssocID="{DD61BF34-FE09-4187-BE26-D2F74E27F69C}" presName="childNode" presStyleLbl="node1" presStyleIdx="28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162D5-B78B-4273-B37A-B50DB50F5498}" type="pres">
      <dgm:prSet presAssocID="{DD61BF34-FE09-4187-BE26-D2F74E27F69C}" presName="aSpace2" presStyleCnt="0"/>
      <dgm:spPr/>
    </dgm:pt>
    <dgm:pt modelId="{8C8DCF3C-498E-4F41-813E-5A9166D3C8F6}" type="pres">
      <dgm:prSet presAssocID="{EA26EEB2-4632-4FD4-928F-EF6588FEEC1A}" presName="childNode" presStyleLbl="node1" presStyleIdx="29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642FA-B1DE-4C30-9F9D-EA30D0595704}" type="pres">
      <dgm:prSet presAssocID="{EA26EEB2-4632-4FD4-928F-EF6588FEEC1A}" presName="aSpace2" presStyleCnt="0"/>
      <dgm:spPr/>
    </dgm:pt>
    <dgm:pt modelId="{AB5E0A71-6A2E-4BE0-AA11-BC696FDCC6DF}" type="pres">
      <dgm:prSet presAssocID="{29E06FA9-CEAA-471E-825C-AFC39FF71E59}" presName="childNode" presStyleLbl="node1" presStyleIdx="30" presStyleCnt="40" custScaleY="205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079E7-AD74-4CFA-AE69-4A7FBF96278D}" type="pres">
      <dgm:prSet presAssocID="{F06E01E6-9841-4905-AD81-75E7A0F48139}" presName="aSpace" presStyleCnt="0"/>
      <dgm:spPr/>
    </dgm:pt>
    <dgm:pt modelId="{F2E7F586-E4B7-404F-B2B6-7896A21E4396}" type="pres">
      <dgm:prSet presAssocID="{37C32BC8-5B5E-44F1-BCD0-B234CC951F94}" presName="compNode" presStyleCnt="0"/>
      <dgm:spPr/>
    </dgm:pt>
    <dgm:pt modelId="{D65B654C-E2EC-4A68-8C6D-8577CA340916}" type="pres">
      <dgm:prSet presAssocID="{37C32BC8-5B5E-44F1-BCD0-B234CC951F94}" presName="aNode" presStyleLbl="bgShp" presStyleIdx="3" presStyleCnt="4"/>
      <dgm:spPr/>
      <dgm:t>
        <a:bodyPr/>
        <a:lstStyle/>
        <a:p>
          <a:endParaRPr lang="ru-RU"/>
        </a:p>
      </dgm:t>
    </dgm:pt>
    <dgm:pt modelId="{ABEE57B7-9428-4156-8E3A-F23434332A93}" type="pres">
      <dgm:prSet presAssocID="{37C32BC8-5B5E-44F1-BCD0-B234CC951F94}" presName="textNode" presStyleLbl="bgShp" presStyleIdx="3" presStyleCnt="4"/>
      <dgm:spPr/>
      <dgm:t>
        <a:bodyPr/>
        <a:lstStyle/>
        <a:p>
          <a:endParaRPr lang="ru-RU"/>
        </a:p>
      </dgm:t>
    </dgm:pt>
    <dgm:pt modelId="{AB9235D4-2757-43B0-8ECE-2DAB713D1A22}" type="pres">
      <dgm:prSet presAssocID="{37C32BC8-5B5E-44F1-BCD0-B234CC951F94}" presName="compChildNode" presStyleCnt="0"/>
      <dgm:spPr/>
    </dgm:pt>
    <dgm:pt modelId="{9BBE0C89-4CAC-4835-B907-1C9D1DC01DF7}" type="pres">
      <dgm:prSet presAssocID="{37C32BC8-5B5E-44F1-BCD0-B234CC951F94}" presName="theInnerList" presStyleCnt="0"/>
      <dgm:spPr/>
    </dgm:pt>
    <dgm:pt modelId="{EE21B6DE-0645-4D17-8E66-BABAED21E431}" type="pres">
      <dgm:prSet presAssocID="{13144FBE-12B9-4F5F-81B6-0EF8E4090ACA}" presName="childNode" presStyleLbl="node1" presStyleIdx="31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14C16-2AE4-48C7-8BFD-543E4D10C763}" type="pres">
      <dgm:prSet presAssocID="{13144FBE-12B9-4F5F-81B6-0EF8E4090ACA}" presName="aSpace2" presStyleCnt="0"/>
      <dgm:spPr/>
    </dgm:pt>
    <dgm:pt modelId="{17F01197-C2F6-4EE1-B113-AE0ACECEC932}" type="pres">
      <dgm:prSet presAssocID="{AEF4313E-29E5-4C25-8CF2-29B16F90B160}" presName="childNode" presStyleLbl="node1" presStyleIdx="32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6D866-8FF3-4EDD-A970-FF5E533D95C5}" type="pres">
      <dgm:prSet presAssocID="{AEF4313E-29E5-4C25-8CF2-29B16F90B160}" presName="aSpace2" presStyleCnt="0"/>
      <dgm:spPr/>
    </dgm:pt>
    <dgm:pt modelId="{0EA39E85-32DD-428D-8622-A154A7742D4A}" type="pres">
      <dgm:prSet presAssocID="{8D0B023F-F19D-4837-8AB2-3962F486117B}" presName="childNode" presStyleLbl="node1" presStyleIdx="33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4326E-D085-4DF5-9BBB-13FCD00BC9AB}" type="pres">
      <dgm:prSet presAssocID="{8D0B023F-F19D-4837-8AB2-3962F486117B}" presName="aSpace2" presStyleCnt="0"/>
      <dgm:spPr/>
    </dgm:pt>
    <dgm:pt modelId="{4C27C09D-4051-475D-B95A-975DB7A74297}" type="pres">
      <dgm:prSet presAssocID="{7FA34F2D-E537-436C-8308-6750F62BC684}" presName="childNode" presStyleLbl="node1" presStyleIdx="34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FF385-485C-425D-9300-340F710BDBC8}" type="pres">
      <dgm:prSet presAssocID="{7FA34F2D-E537-436C-8308-6750F62BC684}" presName="aSpace2" presStyleCnt="0"/>
      <dgm:spPr/>
    </dgm:pt>
    <dgm:pt modelId="{C6B44EA9-178C-40F2-B5B4-F2E8F42158AA}" type="pres">
      <dgm:prSet presAssocID="{BA68F65F-5B21-4506-9D9F-83575F593293}" presName="childNode" presStyleLbl="node1" presStyleIdx="35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96BF63-2FD5-48F8-AB6E-87274D028508}" type="pres">
      <dgm:prSet presAssocID="{BA68F65F-5B21-4506-9D9F-83575F593293}" presName="aSpace2" presStyleCnt="0"/>
      <dgm:spPr/>
    </dgm:pt>
    <dgm:pt modelId="{6A9B7977-505C-49A8-93D9-38222513F9AF}" type="pres">
      <dgm:prSet presAssocID="{5C8941FD-ABEA-460B-B647-DC965F5B88E3}" presName="childNode" presStyleLbl="node1" presStyleIdx="36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3243B-0C9A-4B8C-8592-15C38DF2F583}" type="pres">
      <dgm:prSet presAssocID="{5C8941FD-ABEA-460B-B647-DC965F5B88E3}" presName="aSpace2" presStyleCnt="0"/>
      <dgm:spPr/>
    </dgm:pt>
    <dgm:pt modelId="{F46B1643-74CC-4133-9209-22D8913DFD02}" type="pres">
      <dgm:prSet presAssocID="{4BEA16CD-9586-4AD0-B2FA-F2A32E6F4BBB}" presName="childNode" presStyleLbl="node1" presStyleIdx="37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CD644-C5B4-45E6-90BA-8BF0E0308449}" type="pres">
      <dgm:prSet presAssocID="{4BEA16CD-9586-4AD0-B2FA-F2A32E6F4BBB}" presName="aSpace2" presStyleCnt="0"/>
      <dgm:spPr/>
    </dgm:pt>
    <dgm:pt modelId="{953AD52E-2DA7-432F-BE7C-7A5C29D29DFF}" type="pres">
      <dgm:prSet presAssocID="{87F9B2E4-259D-4035-BCDE-46209A22BB04}" presName="childNode" presStyleLbl="node1" presStyleIdx="38" presStyleCnt="40" custLinFactNeighborX="-176" custLinFactNeighborY="32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3F16E-DF4C-4CDF-AE99-97AE5BEDDF79}" type="pres">
      <dgm:prSet presAssocID="{87F9B2E4-259D-4035-BCDE-46209A22BB04}" presName="aSpace2" presStyleCnt="0"/>
      <dgm:spPr/>
    </dgm:pt>
    <dgm:pt modelId="{7189A6FA-9A18-43B4-86C7-A25281D9D90D}" type="pres">
      <dgm:prSet presAssocID="{0645A0CC-7B30-4804-9A09-37A4368AC07E}" presName="childNode" presStyleLbl="node1" presStyleIdx="39" presStyleCnt="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F45C2-2E4E-4982-B5DA-8C536B43379A}" srcId="{37C32BC8-5B5E-44F1-BCD0-B234CC951F94}" destId="{4BEA16CD-9586-4AD0-B2FA-F2A32E6F4BBB}" srcOrd="6" destOrd="0" parTransId="{B0822588-81F8-4189-8253-33576D464C72}" sibTransId="{6F621DBB-A773-4D74-A527-51C0AF3F4676}"/>
    <dgm:cxn modelId="{F3889E67-DDD5-4F3D-BAA0-76E522F71EB1}" type="presOf" srcId="{BA68F65F-5B21-4506-9D9F-83575F593293}" destId="{C6B44EA9-178C-40F2-B5B4-F2E8F42158AA}" srcOrd="0" destOrd="0" presId="urn:microsoft.com/office/officeart/2005/8/layout/lProcess2"/>
    <dgm:cxn modelId="{DBAE7051-1F5C-4D95-A758-B601ADEE3BC9}" srcId="{2D15B655-D83B-4EB7-9734-E196E2650278}" destId="{CDCE0D67-D2BC-42A0-8A65-C75F6680B0C3}" srcOrd="10" destOrd="0" parTransId="{A86D3519-455E-49C3-9B62-5DB17DBDA36E}" sibTransId="{D3C9A905-0A87-450C-BF27-15B7ED75F22B}"/>
    <dgm:cxn modelId="{5FCAEDEB-3BD1-492A-8240-F4225D889987}" type="presOf" srcId="{DD61BF34-FE09-4187-BE26-D2F74E27F69C}" destId="{1092778D-54BF-4004-AD39-784406BC1EC8}" srcOrd="0" destOrd="0" presId="urn:microsoft.com/office/officeart/2005/8/layout/lProcess2"/>
    <dgm:cxn modelId="{19B28FBB-6C17-4498-A8B2-AB1826FC9AEF}" type="presOf" srcId="{AEF4313E-29E5-4C25-8CF2-29B16F90B160}" destId="{17F01197-C2F6-4EE1-B113-AE0ACECEC932}" srcOrd="0" destOrd="0" presId="urn:microsoft.com/office/officeart/2005/8/layout/lProcess2"/>
    <dgm:cxn modelId="{218CE725-74D9-439C-9236-B01B74FC74BC}" type="presOf" srcId="{CDCE0D67-D2BC-42A0-8A65-C75F6680B0C3}" destId="{FF4976B5-4344-4B44-A2BE-6965AE74E225}" srcOrd="0" destOrd="0" presId="urn:microsoft.com/office/officeart/2005/8/layout/lProcess2"/>
    <dgm:cxn modelId="{1EB7C4B9-9A8D-46BE-ABF3-B76C29785A35}" type="presOf" srcId="{87F9B2E4-259D-4035-BCDE-46209A22BB04}" destId="{953AD52E-2DA7-432F-BE7C-7A5C29D29DFF}" srcOrd="0" destOrd="0" presId="urn:microsoft.com/office/officeart/2005/8/layout/lProcess2"/>
    <dgm:cxn modelId="{73CAEFA1-633E-4608-B5C8-AAFB3A958844}" srcId="{E93EFFA2-A82B-475A-A6CA-698B76AFC3A2}" destId="{F89718FC-40BE-491F-90FB-F64A8F626DBB}" srcOrd="0" destOrd="0" parTransId="{28B8BE61-E630-43C8-AEF7-37D2F6DAE014}" sibTransId="{F2EE3395-16D0-403C-999E-E6801B1CA793}"/>
    <dgm:cxn modelId="{33929B56-CAB7-493A-97D6-5C6DACAD969B}" type="presOf" srcId="{5CD04355-A5FD-4856-9E4F-6A9270F1F0B9}" destId="{A055F876-844E-44E2-A05C-1234DE08EF79}" srcOrd="0" destOrd="0" presId="urn:microsoft.com/office/officeart/2005/8/layout/lProcess2"/>
    <dgm:cxn modelId="{D740F115-4CF6-40AF-B58F-39CE7367CE6A}" srcId="{2D15B655-D83B-4EB7-9734-E196E2650278}" destId="{6BAC9DDE-F6A6-48A4-A32E-A541B18F7625}" srcOrd="2" destOrd="0" parTransId="{25D934E6-E5DA-41CB-B1FC-C637940C1B1B}" sibTransId="{2F5BB0C9-2E12-42B9-B716-C6200FD9552A}"/>
    <dgm:cxn modelId="{30A96B8D-0F2A-4BEE-B9C4-4DA3E1B805C7}" type="presOf" srcId="{2D15B655-D83B-4EB7-9734-E196E2650278}" destId="{EBB4CFF9-E93C-4C6C-A956-AE3DDAFEB492}" srcOrd="0" destOrd="0" presId="urn:microsoft.com/office/officeart/2005/8/layout/lProcess2"/>
    <dgm:cxn modelId="{037754EF-5CFE-4175-8EDF-D324A7EE2900}" srcId="{2D15B655-D83B-4EB7-9734-E196E2650278}" destId="{71C74C44-DF1E-447D-9DA6-4D45D1160DBF}" srcOrd="0" destOrd="0" parTransId="{BBD7107F-FF3B-4A1D-893E-E2D03657BDB7}" sibTransId="{94B9F5DA-1EC7-4F5E-869C-1457E23D6DD5}"/>
    <dgm:cxn modelId="{207C5DCD-5538-4844-A170-3BA825E9D17A}" type="presOf" srcId="{13DDB5E3-FEE0-4899-ABDA-C25815A92FBD}" destId="{31CF0555-3392-4B30-AF5B-4595BC251EB0}" srcOrd="0" destOrd="0" presId="urn:microsoft.com/office/officeart/2005/8/layout/lProcess2"/>
    <dgm:cxn modelId="{25554EBB-0732-497B-A007-810FB76775B1}" type="presOf" srcId="{9198FF6B-BF77-4A22-9D60-2DB3402C85CF}" destId="{5349561B-080F-46DD-B244-4BC1D7BEFD16}" srcOrd="0" destOrd="0" presId="urn:microsoft.com/office/officeart/2005/8/layout/lProcess2"/>
    <dgm:cxn modelId="{6B7417CF-B9C1-48A3-B124-0CD2625B120D}" srcId="{2D15B655-D83B-4EB7-9734-E196E2650278}" destId="{2D6F75EB-82FE-4BF7-B6C0-150AE760F38B}" srcOrd="6" destOrd="0" parTransId="{C293220D-0419-4889-A41D-54FAC10FCEFD}" sibTransId="{4A630BA5-951F-4425-A214-0EF14FAB5F56}"/>
    <dgm:cxn modelId="{FEA4C019-997A-431F-8734-028FDE21D062}" type="presOf" srcId="{285FFCE6-8171-41C9-B90E-1C24E8B7DB66}" destId="{77F70D38-C252-4E58-BF5D-465A2D52EE5B}" srcOrd="0" destOrd="0" presId="urn:microsoft.com/office/officeart/2005/8/layout/lProcess2"/>
    <dgm:cxn modelId="{B96FCA04-EBE2-4F5B-AFC5-EAC7C8B793BA}" type="presOf" srcId="{6BD818A9-610A-4E18-9404-C7A7AF7AC7E0}" destId="{F8739B86-30FB-44C6-BA32-35CE2285872A}" srcOrd="0" destOrd="0" presId="urn:microsoft.com/office/officeart/2005/8/layout/lProcess2"/>
    <dgm:cxn modelId="{DF56B63E-4D51-421B-9380-7BFA7629428F}" srcId="{A8833F3E-B93E-4F0F-A84C-A6540C69A5BA}" destId="{E93EFFA2-A82B-475A-A6CA-698B76AFC3A2}" srcOrd="0" destOrd="0" parTransId="{0B6C2349-AFBE-486B-A7E7-DA7816822D22}" sibTransId="{AE6CFDDD-3D60-46A6-8F4A-F4906532C95F}"/>
    <dgm:cxn modelId="{111762B2-F4AA-490D-B957-D1E11DE934C7}" type="presOf" srcId="{4FCEB37B-10AC-4E38-8395-41185CBD3251}" destId="{82BC5EC0-DC1C-426D-A6F2-9D71E6EDD437}" srcOrd="0" destOrd="0" presId="urn:microsoft.com/office/officeart/2005/8/layout/lProcess2"/>
    <dgm:cxn modelId="{35775D39-4327-4CC1-9C30-5360C94CC28D}" type="presOf" srcId="{96D229B2-12F8-4AE3-903E-BF64345481E0}" destId="{6676224D-4A9A-429E-B400-65ACE5CDF0FC}" srcOrd="0" destOrd="0" presId="urn:microsoft.com/office/officeart/2005/8/layout/lProcess2"/>
    <dgm:cxn modelId="{E59620EE-A60B-4BD4-8A5C-B95905476571}" srcId="{2D15B655-D83B-4EB7-9734-E196E2650278}" destId="{100D8C4A-4D14-494D-8EDF-2E6C25529723}" srcOrd="8" destOrd="0" parTransId="{E20A3FCE-6879-4BD7-AB0E-29635147D699}" sibTransId="{1353F891-B5FC-479F-BB22-600491247EBA}"/>
    <dgm:cxn modelId="{3CB11056-CBD8-4A4F-BE87-08558B197680}" srcId="{37C32BC8-5B5E-44F1-BCD0-B234CC951F94}" destId="{13144FBE-12B9-4F5F-81B6-0EF8E4090ACA}" srcOrd="0" destOrd="0" parTransId="{1B5C7533-5EBC-4961-8930-617CA0B328B9}" sibTransId="{0915B032-D1C2-4695-B4F1-B9F59AF46273}"/>
    <dgm:cxn modelId="{DCB3A44D-1311-414D-9792-9B8C4EB5811A}" srcId="{2D15B655-D83B-4EB7-9734-E196E2650278}" destId="{285FFCE6-8171-41C9-B90E-1C24E8B7DB66}" srcOrd="9" destOrd="0" parTransId="{03F61523-04F1-4192-B535-6D7CD08CFDCE}" sibTransId="{8FBB8D6E-A3F7-48F8-9BE2-C18E66A16BF6}"/>
    <dgm:cxn modelId="{8D191824-E419-40A6-A4FC-C6C4AEA8041C}" srcId="{2D15B655-D83B-4EB7-9734-E196E2650278}" destId="{F4477218-2C69-4F26-98C7-A93A5ED1C960}" srcOrd="4" destOrd="0" parTransId="{83D86401-F889-4850-862D-D364689443CF}" sibTransId="{A4A8DF3D-5613-41E3-88AE-8D2CCBC71884}"/>
    <dgm:cxn modelId="{D620199F-AC69-459E-A5B9-C35007BB0FC6}" type="presOf" srcId="{100D8C4A-4D14-494D-8EDF-2E6C25529723}" destId="{A2F081A3-5D37-42FC-9D5E-2BDEE9871B9C}" srcOrd="0" destOrd="0" presId="urn:microsoft.com/office/officeart/2005/8/layout/lProcess2"/>
    <dgm:cxn modelId="{169E8E53-BD4D-4157-AFE6-5633F183C501}" type="presOf" srcId="{5E3276BA-A598-429A-8AF1-0ECFA7567B04}" destId="{2E123725-D188-4234-AA3E-C1602E2E2B7B}" srcOrd="0" destOrd="0" presId="urn:microsoft.com/office/officeart/2005/8/layout/lProcess2"/>
    <dgm:cxn modelId="{0B71FB99-275A-4374-B582-1AD3697F5539}" type="presOf" srcId="{E93EFFA2-A82B-475A-A6CA-698B76AFC3A2}" destId="{8C352F32-6608-4E27-B12B-94D06D7F3296}" srcOrd="0" destOrd="0" presId="urn:microsoft.com/office/officeart/2005/8/layout/lProcess2"/>
    <dgm:cxn modelId="{421B69C6-5410-4FED-A9C0-0B0CBEA74CCD}" type="presOf" srcId="{6BAC9DDE-F6A6-48A4-A32E-A541B18F7625}" destId="{56EED6C6-6D03-41A4-BB6E-9600169F427F}" srcOrd="0" destOrd="0" presId="urn:microsoft.com/office/officeart/2005/8/layout/lProcess2"/>
    <dgm:cxn modelId="{57BDE7D0-1DBD-40F5-BEF5-A298D33B08DB}" srcId="{F06E01E6-9841-4905-AD81-75E7A0F48139}" destId="{96D229B2-12F8-4AE3-903E-BF64345481E0}" srcOrd="3" destOrd="0" parTransId="{31DFFD43-D516-4C89-8FD7-2CCDC0DF7DD6}" sibTransId="{8D0F3527-BAAA-41C7-B766-4936096E3019}"/>
    <dgm:cxn modelId="{C99AB5CB-4502-44D0-8B8E-3ADA8A615E9B}" type="presOf" srcId="{71C74C44-DF1E-447D-9DA6-4D45D1160DBF}" destId="{FBDEDB7F-452B-4636-BD41-F80CE955FF1E}" srcOrd="0" destOrd="0" presId="urn:microsoft.com/office/officeart/2005/8/layout/lProcess2"/>
    <dgm:cxn modelId="{72D0D22B-F06A-4EFD-8CD7-DAAE3707CA42}" type="presOf" srcId="{A6B55C0E-6EEC-4FA8-9980-19C450983386}" destId="{76E9F3A6-C4D9-4152-ADCE-A789E595669A}" srcOrd="0" destOrd="0" presId="urn:microsoft.com/office/officeart/2005/8/layout/lProcess2"/>
    <dgm:cxn modelId="{631A6715-D442-4EB0-93E2-C9494CFC7CC5}" type="presOf" srcId="{03EA4E77-A3C7-4E5A-8C5E-278338696112}" destId="{694A3108-8BC4-4613-92FF-E04D0D1B62B5}" srcOrd="0" destOrd="0" presId="urn:microsoft.com/office/officeart/2005/8/layout/lProcess2"/>
    <dgm:cxn modelId="{AE1C7AF1-0E75-4CE2-A56A-75CA1E0F370E}" srcId="{E93EFFA2-A82B-475A-A6CA-698B76AFC3A2}" destId="{A91475A0-0D14-4D45-A433-A7F77ABDDA79}" srcOrd="2" destOrd="0" parTransId="{E949A34C-7736-4A93-9ECC-6C6EA0D6F7AF}" sibTransId="{9F631811-D23A-4CE8-93F4-B089F271BD26}"/>
    <dgm:cxn modelId="{E88CE1EE-1566-44C9-8A57-8143A84B063A}" srcId="{E93EFFA2-A82B-475A-A6CA-698B76AFC3A2}" destId="{03EA4E77-A3C7-4E5A-8C5E-278338696112}" srcOrd="1" destOrd="0" parTransId="{E4E6EA80-F947-4A57-9238-BCE6DE93F416}" sibTransId="{7253674B-BE2F-4B59-8485-EC349DD3EA05}"/>
    <dgm:cxn modelId="{6D5CFDF2-07C7-4B39-BA15-29310D83B00B}" srcId="{F06E01E6-9841-4905-AD81-75E7A0F48139}" destId="{17B5DDD8-8C59-4DC1-A23C-9708C2710D91}" srcOrd="1" destOrd="0" parTransId="{26A5ED86-9732-4F7D-AB20-970B02E55545}" sibTransId="{9D15AA07-2221-4B14-9772-4F8D0CA225E4}"/>
    <dgm:cxn modelId="{3AF32641-2A22-4413-9999-7DBB511680D5}" srcId="{A8833F3E-B93E-4F0F-A84C-A6540C69A5BA}" destId="{2D15B655-D83B-4EB7-9734-E196E2650278}" srcOrd="1" destOrd="0" parTransId="{1C58692D-E761-4961-A176-43303AECA4D1}" sibTransId="{F47794D3-7C82-4A4B-B3FE-F3198297EA14}"/>
    <dgm:cxn modelId="{BE138262-8CDC-4169-94C6-53F9A4C58F9B}" srcId="{F06E01E6-9841-4905-AD81-75E7A0F48139}" destId="{29E06FA9-CEAA-471E-825C-AFC39FF71E59}" srcOrd="13" destOrd="0" parTransId="{0C73B5C3-4490-44F8-B298-1055E9B3B6EE}" sibTransId="{8DE5C541-1B58-4F56-962F-647515D8EC32}"/>
    <dgm:cxn modelId="{73E5E761-6077-4F97-A2D1-B71410D42B9F}" srcId="{E93EFFA2-A82B-475A-A6CA-698B76AFC3A2}" destId="{105263E4-2483-430F-AEBE-3436C5A32973}" srcOrd="3" destOrd="0" parTransId="{B84CD6C0-E9C8-43B3-B462-2F1EFC7537BF}" sibTransId="{92BC515C-69A1-47BA-A48F-C72BA4E81959}"/>
    <dgm:cxn modelId="{10586A83-AAA7-43EE-BEE1-7ECD99DB4048}" srcId="{2D15B655-D83B-4EB7-9734-E196E2650278}" destId="{F37D7037-FC57-48F3-BFD8-0B0DDA771826}" srcOrd="11" destOrd="0" parTransId="{4E072480-127C-4BF3-8DEF-6E4357873492}" sibTransId="{C6207FA2-F7CA-4A22-8831-63661E32469E}"/>
    <dgm:cxn modelId="{279A7525-52A8-40B4-9465-18AF1159B15F}" type="presOf" srcId="{4BEA16CD-9586-4AD0-B2FA-F2A32E6F4BBB}" destId="{F46B1643-74CC-4133-9209-22D8913DFD02}" srcOrd="0" destOrd="0" presId="urn:microsoft.com/office/officeart/2005/8/layout/lProcess2"/>
    <dgm:cxn modelId="{1D3E741C-5400-44C7-B3C5-6BA29599A849}" srcId="{F06E01E6-9841-4905-AD81-75E7A0F48139}" destId="{DD61BF34-FE09-4187-BE26-D2F74E27F69C}" srcOrd="11" destOrd="0" parTransId="{47152BC0-A1B4-46E4-8D31-11C7B3E2C015}" sibTransId="{B10B54AD-AD7C-4B3E-AAC5-E282D18FB48F}"/>
    <dgm:cxn modelId="{9F2DBAD8-2ACC-4F93-B80E-4C1BDF87247A}" type="presOf" srcId="{4CCAF772-7E2B-47E1-BC6E-1D3E277B4FDA}" destId="{0DA0ADD9-10A1-4248-B3A3-0C34D15D84EE}" srcOrd="0" destOrd="0" presId="urn:microsoft.com/office/officeart/2005/8/layout/lProcess2"/>
    <dgm:cxn modelId="{5E27E161-4867-4DCB-A498-4368C2C970CE}" srcId="{2D15B655-D83B-4EB7-9734-E196E2650278}" destId="{045CC9F6-381E-461C-B093-28AD4E5E9B89}" srcOrd="7" destOrd="0" parTransId="{5B29E25B-B8B8-4D14-9888-5DE2BE2B8879}" sibTransId="{660A58C0-2185-4622-8ED3-D0C3FFD5E466}"/>
    <dgm:cxn modelId="{91E0DDB7-9F2E-4C49-A367-6770EB139B9A}" srcId="{F06E01E6-9841-4905-AD81-75E7A0F48139}" destId="{FDF5C3E4-827B-4334-BEFE-00F8235CD93B}" srcOrd="6" destOrd="0" parTransId="{22461FF8-EC80-4471-A171-0A266754D692}" sibTransId="{EEE71009-CF20-4440-B665-97362F599D8E}"/>
    <dgm:cxn modelId="{7A539042-D1DA-4F28-90D1-F514D4594789}" srcId="{F06E01E6-9841-4905-AD81-75E7A0F48139}" destId="{5CD04355-A5FD-4856-9E4F-6A9270F1F0B9}" srcOrd="5" destOrd="0" parTransId="{3AFD5E16-16F3-4E1A-82F3-4767ED861288}" sibTransId="{7AF2B9E6-8B28-4F90-B41C-85B68498EA3F}"/>
    <dgm:cxn modelId="{DACC220B-5FD5-4382-9B17-B1BF9E7AAF54}" type="presOf" srcId="{669E6262-FC4A-4A13-93E7-FEA021A4E7CD}" destId="{63DC3382-56C5-477B-84F7-E7FF8EB7150B}" srcOrd="0" destOrd="0" presId="urn:microsoft.com/office/officeart/2005/8/layout/lProcess2"/>
    <dgm:cxn modelId="{24BCE890-5165-4F0A-811D-5BD135AB2523}" type="presOf" srcId="{13144FBE-12B9-4F5F-81B6-0EF8E4090ACA}" destId="{EE21B6DE-0645-4D17-8E66-BABAED21E431}" srcOrd="0" destOrd="0" presId="urn:microsoft.com/office/officeart/2005/8/layout/lProcess2"/>
    <dgm:cxn modelId="{0ECF62EB-4C83-412B-9EF0-1AA2FD14C653}" srcId="{F06E01E6-9841-4905-AD81-75E7A0F48139}" destId="{5E3276BA-A598-429A-8AF1-0ECFA7567B04}" srcOrd="7" destOrd="0" parTransId="{0194196D-D3D4-46F3-B53C-E6968F709C3E}" sibTransId="{89DCAA79-6341-4AD6-9AF7-B40333511FE6}"/>
    <dgm:cxn modelId="{A7484463-B46B-4880-89E4-D441A6B3F319}" type="presOf" srcId="{5C8941FD-ABEA-460B-B647-DC965F5B88E3}" destId="{6A9B7977-505C-49A8-93D9-38222513F9AF}" srcOrd="0" destOrd="0" presId="urn:microsoft.com/office/officeart/2005/8/layout/lProcess2"/>
    <dgm:cxn modelId="{5100BC5B-2F08-4A1B-8B6A-C3B8793A382A}" srcId="{37C32BC8-5B5E-44F1-BCD0-B234CC951F94}" destId="{87F9B2E4-259D-4035-BCDE-46209A22BB04}" srcOrd="7" destOrd="0" parTransId="{8EEB922F-069D-44F6-918E-37F5A0032AC8}" sibTransId="{B16F0FF1-41D6-4C1B-8B57-34200AE11E1A}"/>
    <dgm:cxn modelId="{F9999FCF-70BA-40F0-A441-84066BD9D3C8}" srcId="{2D15B655-D83B-4EB7-9734-E196E2650278}" destId="{A6B55C0E-6EEC-4FA8-9980-19C450983386}" srcOrd="5" destOrd="0" parTransId="{D49A3194-C9D2-4384-B762-05647AF9FF30}" sibTransId="{08DCB626-5ED0-41BB-BBED-C335ED65F213}"/>
    <dgm:cxn modelId="{CEBAC3E4-5065-4F1B-8AAC-D4F69836D647}" type="presOf" srcId="{37C32BC8-5B5E-44F1-BCD0-B234CC951F94}" destId="{D65B654C-E2EC-4A68-8C6D-8577CA340916}" srcOrd="0" destOrd="0" presId="urn:microsoft.com/office/officeart/2005/8/layout/lProcess2"/>
    <dgm:cxn modelId="{6EB50A66-AA76-4296-8079-A6AF69780C0A}" type="presOf" srcId="{2D15B655-D83B-4EB7-9734-E196E2650278}" destId="{1134D50B-EB9F-466A-9CAD-3C1D47D069AE}" srcOrd="1" destOrd="0" presId="urn:microsoft.com/office/officeart/2005/8/layout/lProcess2"/>
    <dgm:cxn modelId="{D2E8E30A-3E8A-460B-881A-74E22FC0BD10}" type="presOf" srcId="{A91475A0-0D14-4D45-A433-A7F77ABDDA79}" destId="{DC7A5007-5361-48DF-BAE4-ED8553D1FF43}" srcOrd="0" destOrd="0" presId="urn:microsoft.com/office/officeart/2005/8/layout/lProcess2"/>
    <dgm:cxn modelId="{97EE0D60-045F-4FF7-ABB6-860C11FEFDE0}" srcId="{F06E01E6-9841-4905-AD81-75E7A0F48139}" destId="{EA26EEB2-4632-4FD4-928F-EF6588FEEC1A}" srcOrd="12" destOrd="0" parTransId="{2C401BB7-CDED-45D6-9DA2-EFBAD5C1F470}" sibTransId="{1D780183-E815-420C-AA14-7804F3BE214D}"/>
    <dgm:cxn modelId="{9AD45C3C-3550-4EC4-9B9E-08006556E365}" srcId="{37C32BC8-5B5E-44F1-BCD0-B234CC951F94}" destId="{8D0B023F-F19D-4837-8AB2-3962F486117B}" srcOrd="2" destOrd="0" parTransId="{A4265062-FAE7-4D8D-9AE8-67981965B3A8}" sibTransId="{9803DB5A-A970-40F3-843B-39CF26CB68D0}"/>
    <dgm:cxn modelId="{08020BE9-1753-45A0-98CA-E722CC3DE7A6}" type="presOf" srcId="{730C708A-EF07-4A27-B6AD-870F99709E18}" destId="{9FEDF5EA-4782-48F1-B1A3-C46C12A36A13}" srcOrd="0" destOrd="0" presId="urn:microsoft.com/office/officeart/2005/8/layout/lProcess2"/>
    <dgm:cxn modelId="{7E986FA8-1BB3-44C6-8F30-308CDBD48D03}" srcId="{37C32BC8-5B5E-44F1-BCD0-B234CC951F94}" destId="{0645A0CC-7B30-4804-9A09-37A4368AC07E}" srcOrd="8" destOrd="0" parTransId="{DAA15684-5890-4250-ABDC-F3D2239DACC8}" sibTransId="{5946CB8E-43E8-4624-9745-28D9CBAD51A8}"/>
    <dgm:cxn modelId="{6F01686E-F302-49A1-B800-7B335C6E5C4E}" srcId="{37C32BC8-5B5E-44F1-BCD0-B234CC951F94}" destId="{7FA34F2D-E537-436C-8308-6750F62BC684}" srcOrd="3" destOrd="0" parTransId="{2D7E543B-AEDC-46FC-A702-1337A24F53EB}" sibTransId="{8CB7817E-CB1A-4554-93FE-0813B637E7E6}"/>
    <dgm:cxn modelId="{9ECB53E0-F216-4A6B-BE6D-C0FB59ED9376}" type="presOf" srcId="{257BED6D-BC97-44CA-8E30-8C1567425E88}" destId="{D74B6C4E-6D64-402F-9379-46354160339F}" srcOrd="0" destOrd="0" presId="urn:microsoft.com/office/officeart/2005/8/layout/lProcess2"/>
    <dgm:cxn modelId="{7478EEB2-1D66-48B0-BB2A-11E40629B5C2}" srcId="{A8833F3E-B93E-4F0F-A84C-A6540C69A5BA}" destId="{37C32BC8-5B5E-44F1-BCD0-B234CC951F94}" srcOrd="3" destOrd="0" parTransId="{5B296C6F-9CE3-4012-A684-687F51CB8669}" sibTransId="{6FF6EAC2-FCE9-40B3-B774-34834FF3DE0A}"/>
    <dgm:cxn modelId="{C4463525-4943-4C70-B0A3-2ED2EB9AAE4A}" srcId="{A8833F3E-B93E-4F0F-A84C-A6540C69A5BA}" destId="{F06E01E6-9841-4905-AD81-75E7A0F48139}" srcOrd="2" destOrd="0" parTransId="{637B6866-FE3D-488A-932A-2FAD6D547FE7}" sibTransId="{37567625-3A42-4CC6-A624-3BDEAA2DDA1E}"/>
    <dgm:cxn modelId="{1E75AC4E-1067-4696-8A78-DC5156C15BA7}" type="presOf" srcId="{8D0B023F-F19D-4837-8AB2-3962F486117B}" destId="{0EA39E85-32DD-428D-8622-A154A7742D4A}" srcOrd="0" destOrd="0" presId="urn:microsoft.com/office/officeart/2005/8/layout/lProcess2"/>
    <dgm:cxn modelId="{B42A3FC5-EE8B-49F5-AE4F-2BB6E1D3092A}" type="presOf" srcId="{29E06FA9-CEAA-471E-825C-AFC39FF71E59}" destId="{AB5E0A71-6A2E-4BE0-AA11-BC696FDCC6DF}" srcOrd="0" destOrd="0" presId="urn:microsoft.com/office/officeart/2005/8/layout/lProcess2"/>
    <dgm:cxn modelId="{FF32DA6C-34A0-4C79-A0A9-80D104CA19E4}" type="presOf" srcId="{F06E01E6-9841-4905-AD81-75E7A0F48139}" destId="{0EE59190-05E2-4B2F-90FF-9B1E4D3752E7}" srcOrd="1" destOrd="0" presId="urn:microsoft.com/office/officeart/2005/8/layout/lProcess2"/>
    <dgm:cxn modelId="{76134F49-CFDC-4F46-9C90-EA7621056921}" type="presOf" srcId="{105263E4-2483-430F-AEBE-3436C5A32973}" destId="{FDB35BBF-8A40-401D-B758-964ECBCDB547}" srcOrd="0" destOrd="0" presId="urn:microsoft.com/office/officeart/2005/8/layout/lProcess2"/>
    <dgm:cxn modelId="{A4C92687-C4D0-4AF0-8633-EC44BD71AFB3}" type="presOf" srcId="{F37D7037-FC57-48F3-BFD8-0B0DDA771826}" destId="{34808469-669F-44EE-BD47-29A9AF24142D}" srcOrd="0" destOrd="0" presId="urn:microsoft.com/office/officeart/2005/8/layout/lProcess2"/>
    <dgm:cxn modelId="{B1492320-E161-4AFF-A995-75D4AFFB305F}" srcId="{2D15B655-D83B-4EB7-9734-E196E2650278}" destId="{257BED6D-BC97-44CA-8E30-8C1567425E88}" srcOrd="1" destOrd="0" parTransId="{70F50588-B23C-41FF-BB27-4695782F6D94}" sibTransId="{62314C7C-653E-41F8-BA74-F6D9E826E825}"/>
    <dgm:cxn modelId="{A07B6F48-911B-46C5-842A-73F0EA5BD836}" type="presOf" srcId="{D462E1DF-88F5-41CE-AF72-642956D4D534}" destId="{372EBA58-AEDA-4703-95E8-11658C5F1946}" srcOrd="0" destOrd="0" presId="urn:microsoft.com/office/officeart/2005/8/layout/lProcess2"/>
    <dgm:cxn modelId="{60CB57D7-B41F-4E7D-AA81-9C947F36F4CC}" type="presOf" srcId="{17B5DDD8-8C59-4DC1-A23C-9708C2710D91}" destId="{A6751C6B-EE44-49D0-88A0-FF42F7ECBA75}" srcOrd="0" destOrd="0" presId="urn:microsoft.com/office/officeart/2005/8/layout/lProcess2"/>
    <dgm:cxn modelId="{55083337-08C2-4725-863D-39FDD350C49B}" srcId="{F06E01E6-9841-4905-AD81-75E7A0F48139}" destId="{730C708A-EF07-4A27-B6AD-870F99709E18}" srcOrd="9" destOrd="0" parTransId="{FFAC930F-B828-4EBA-8788-47B6B94155AF}" sibTransId="{8D1E4A79-2738-4AB2-8CED-841E04A5D3BE}"/>
    <dgm:cxn modelId="{4972F840-8EF1-4D15-BD75-DF6544560051}" srcId="{F06E01E6-9841-4905-AD81-75E7A0F48139}" destId="{4CCAF772-7E2B-47E1-BC6E-1D3E277B4FDA}" srcOrd="4" destOrd="0" parTransId="{6091E93D-ED3A-4BF9-848E-18908ABFC6D8}" sibTransId="{CAA7FE6F-7EAB-43C2-A2D3-6F3C10BC9750}"/>
    <dgm:cxn modelId="{15BD99E4-1612-44FB-862E-631C7DC3577F}" type="presOf" srcId="{F4477218-2C69-4F26-98C7-A93A5ED1C960}" destId="{97DC550C-3CFD-4D1E-AF95-1459108AA151}" srcOrd="0" destOrd="0" presId="urn:microsoft.com/office/officeart/2005/8/layout/lProcess2"/>
    <dgm:cxn modelId="{111E0503-4411-4079-8636-30946527EF5A}" type="presOf" srcId="{045CC9F6-381E-461C-B093-28AD4E5E9B89}" destId="{0E83FCBA-A518-451E-917F-35D849C874BC}" srcOrd="0" destOrd="0" presId="urn:microsoft.com/office/officeart/2005/8/layout/lProcess2"/>
    <dgm:cxn modelId="{EED3417B-3FAB-4CEB-9D5A-3E996909D846}" srcId="{F06E01E6-9841-4905-AD81-75E7A0F48139}" destId="{D462E1DF-88F5-41CE-AF72-642956D4D534}" srcOrd="10" destOrd="0" parTransId="{9CB99FF7-2BC8-49AF-8F4F-A6487D503E54}" sibTransId="{7D03B115-B2D2-4172-A8AC-C7DC932289B0}"/>
    <dgm:cxn modelId="{7BB5BB78-DA7E-46A4-8496-30DC950F843B}" type="presOf" srcId="{EA26EEB2-4632-4FD4-928F-EF6588FEEC1A}" destId="{8C8DCF3C-498E-4F41-813E-5A9166D3C8F6}" srcOrd="0" destOrd="0" presId="urn:microsoft.com/office/officeart/2005/8/layout/lProcess2"/>
    <dgm:cxn modelId="{DF61C189-C402-4EB0-8B23-A1AB61B89B26}" type="presOf" srcId="{F06E01E6-9841-4905-AD81-75E7A0F48139}" destId="{B74264D3-FC38-4B84-8637-945A3334AB1C}" srcOrd="0" destOrd="0" presId="urn:microsoft.com/office/officeart/2005/8/layout/lProcess2"/>
    <dgm:cxn modelId="{0AB92482-2642-4D03-88C2-521563B0EDA1}" srcId="{37C32BC8-5B5E-44F1-BCD0-B234CC951F94}" destId="{5C8941FD-ABEA-460B-B647-DC965F5B88E3}" srcOrd="5" destOrd="0" parTransId="{522F76E2-079D-4E64-90CC-9BBC4CFF2CD4}" sibTransId="{042DF344-B84A-47BF-BEAE-E71AF205B1BE}"/>
    <dgm:cxn modelId="{61710E2E-5997-442E-BEE4-D0438CFDAE16}" type="presOf" srcId="{0645A0CC-7B30-4804-9A09-37A4368AC07E}" destId="{7189A6FA-9A18-43B4-86C7-A25281D9D90D}" srcOrd="0" destOrd="0" presId="urn:microsoft.com/office/officeart/2005/8/layout/lProcess2"/>
    <dgm:cxn modelId="{11F1FA5B-502C-403A-91D3-1BAFC087D8D3}" srcId="{2D15B655-D83B-4EB7-9734-E196E2650278}" destId="{6BD818A9-610A-4E18-9404-C7A7AF7AC7E0}" srcOrd="3" destOrd="0" parTransId="{D21AF3F1-0AA0-42F8-96F0-90EB23F5293B}" sibTransId="{502E80C6-F0F6-4562-B401-25A9C79056B7}"/>
    <dgm:cxn modelId="{D84DB0C9-A08E-42BB-8A3C-6C441C30D6C6}" type="presOf" srcId="{7FA34F2D-E537-436C-8308-6750F62BC684}" destId="{4C27C09D-4051-475D-B95A-975DB7A74297}" srcOrd="0" destOrd="0" presId="urn:microsoft.com/office/officeart/2005/8/layout/lProcess2"/>
    <dgm:cxn modelId="{6668EB9F-CC4D-48D7-B194-DD0029D36635}" srcId="{F06E01E6-9841-4905-AD81-75E7A0F48139}" destId="{669E6262-FC4A-4A13-93E7-FEA021A4E7CD}" srcOrd="0" destOrd="0" parTransId="{6AE54A09-B499-44F4-ADD0-BB8C24797FD9}" sibTransId="{49FA001D-A041-46FE-B35C-8DBC794C7B23}"/>
    <dgm:cxn modelId="{74619490-6FB8-48D5-8BCA-42AC6BAD3767}" srcId="{E93EFFA2-A82B-475A-A6CA-698B76AFC3A2}" destId="{13DDB5E3-FEE0-4899-ABDA-C25815A92FBD}" srcOrd="4" destOrd="0" parTransId="{FD85202E-3C7D-44B5-B397-F49412F31784}" sibTransId="{1DEB26CB-CF0E-4F88-94CD-A6C2D7D00752}"/>
    <dgm:cxn modelId="{857B73D8-2C61-4CBD-888C-D517E032AA92}" type="presOf" srcId="{FDF5C3E4-827B-4334-BEFE-00F8235CD93B}" destId="{7AFACA09-DA84-4828-8387-164912568452}" srcOrd="0" destOrd="0" presId="urn:microsoft.com/office/officeart/2005/8/layout/lProcess2"/>
    <dgm:cxn modelId="{DE1E8865-F000-4FDA-83D8-78986D52FD02}" srcId="{F06E01E6-9841-4905-AD81-75E7A0F48139}" destId="{9198FF6B-BF77-4A22-9D60-2DB3402C85CF}" srcOrd="8" destOrd="0" parTransId="{187B0E53-5655-4D3D-B492-63F8D607AE5A}" sibTransId="{7358CF14-6E47-45E3-9276-F3DD61706015}"/>
    <dgm:cxn modelId="{05FBBACB-223A-4859-B046-CD849E1FCB58}" srcId="{F06E01E6-9841-4905-AD81-75E7A0F48139}" destId="{4FCEB37B-10AC-4E38-8395-41185CBD3251}" srcOrd="2" destOrd="0" parTransId="{4615213E-52A7-4B18-9D93-CD88C2F10FFC}" sibTransId="{8E185C6B-D554-4563-81AC-FBA70E46BE80}"/>
    <dgm:cxn modelId="{8044C1B0-8592-43F7-A87E-DD6C1A282862}" type="presOf" srcId="{A8833F3E-B93E-4F0F-A84C-A6540C69A5BA}" destId="{8EC37F62-CC0F-49B9-8B47-12D75D7AB5AA}" srcOrd="0" destOrd="0" presId="urn:microsoft.com/office/officeart/2005/8/layout/lProcess2"/>
    <dgm:cxn modelId="{07690EE8-AC47-49BC-BA4B-507DFE2264C0}" type="presOf" srcId="{37C32BC8-5B5E-44F1-BCD0-B234CC951F94}" destId="{ABEE57B7-9428-4156-8E3A-F23434332A93}" srcOrd="1" destOrd="0" presId="urn:microsoft.com/office/officeart/2005/8/layout/lProcess2"/>
    <dgm:cxn modelId="{2EE7EE94-E14D-4661-8535-0CBB56046BCA}" type="presOf" srcId="{F89718FC-40BE-491F-90FB-F64A8F626DBB}" destId="{FAC3FD77-161E-4A99-BAD0-AAE95E7D266E}" srcOrd="0" destOrd="0" presId="urn:microsoft.com/office/officeart/2005/8/layout/lProcess2"/>
    <dgm:cxn modelId="{308106B3-914D-4BC4-BA76-FEFF704E4012}" srcId="{37C32BC8-5B5E-44F1-BCD0-B234CC951F94}" destId="{BA68F65F-5B21-4506-9D9F-83575F593293}" srcOrd="4" destOrd="0" parTransId="{C7B6539A-44BD-41C0-A238-ADE20167ED70}" sibTransId="{6CCD5737-21E0-4EAF-B64E-17622AC230FF}"/>
    <dgm:cxn modelId="{5D90E679-8A09-4694-9E8D-4FD38910D1B4}" srcId="{37C32BC8-5B5E-44F1-BCD0-B234CC951F94}" destId="{AEF4313E-29E5-4C25-8CF2-29B16F90B160}" srcOrd="1" destOrd="0" parTransId="{C0A63479-52BF-4DE0-BED2-6429FDCBE8AC}" sibTransId="{C1F5444A-EF4E-47AE-9705-E48E4B429BEF}"/>
    <dgm:cxn modelId="{E275F090-04DA-4B84-8138-6EBD375E2358}" type="presOf" srcId="{E93EFFA2-A82B-475A-A6CA-698B76AFC3A2}" destId="{2453F468-F9AB-4C9D-8525-F4CC6A97BEBE}" srcOrd="1" destOrd="0" presId="urn:microsoft.com/office/officeart/2005/8/layout/lProcess2"/>
    <dgm:cxn modelId="{6FF4CC47-1EBC-4C83-BF71-D86E7928C64E}" type="presOf" srcId="{2D6F75EB-82FE-4BF7-B6C0-150AE760F38B}" destId="{F8CCF898-DEF1-4123-AE8E-AD7D3AAE38AB}" srcOrd="0" destOrd="0" presId="urn:microsoft.com/office/officeart/2005/8/layout/lProcess2"/>
    <dgm:cxn modelId="{77894DCE-FC14-4FBD-B2A2-3592821CF2B3}" type="presParOf" srcId="{8EC37F62-CC0F-49B9-8B47-12D75D7AB5AA}" destId="{E411B7A2-2183-4B1C-8CCD-03ABF0932DCE}" srcOrd="0" destOrd="0" presId="urn:microsoft.com/office/officeart/2005/8/layout/lProcess2"/>
    <dgm:cxn modelId="{D5558064-7943-43D8-B571-151C40B0BD0E}" type="presParOf" srcId="{E411B7A2-2183-4B1C-8CCD-03ABF0932DCE}" destId="{8C352F32-6608-4E27-B12B-94D06D7F3296}" srcOrd="0" destOrd="0" presId="urn:microsoft.com/office/officeart/2005/8/layout/lProcess2"/>
    <dgm:cxn modelId="{813FBDFD-97AE-43D0-8647-3223CE6FB505}" type="presParOf" srcId="{E411B7A2-2183-4B1C-8CCD-03ABF0932DCE}" destId="{2453F468-F9AB-4C9D-8525-F4CC6A97BEBE}" srcOrd="1" destOrd="0" presId="urn:microsoft.com/office/officeart/2005/8/layout/lProcess2"/>
    <dgm:cxn modelId="{28D3C731-B736-4AF4-9678-1C996BDCF93D}" type="presParOf" srcId="{E411B7A2-2183-4B1C-8CCD-03ABF0932DCE}" destId="{AE9E37D8-22C0-4EC3-A356-ECB777238DC5}" srcOrd="2" destOrd="0" presId="urn:microsoft.com/office/officeart/2005/8/layout/lProcess2"/>
    <dgm:cxn modelId="{590DC7DD-987F-464E-B990-AD709C53E880}" type="presParOf" srcId="{AE9E37D8-22C0-4EC3-A356-ECB777238DC5}" destId="{AB530BC5-C3B8-4B1C-9B6B-CCA26022545F}" srcOrd="0" destOrd="0" presId="urn:microsoft.com/office/officeart/2005/8/layout/lProcess2"/>
    <dgm:cxn modelId="{B0B6E49B-DEDB-4481-8C7E-54BD13A88C47}" type="presParOf" srcId="{AB530BC5-C3B8-4B1C-9B6B-CCA26022545F}" destId="{FAC3FD77-161E-4A99-BAD0-AAE95E7D266E}" srcOrd="0" destOrd="0" presId="urn:microsoft.com/office/officeart/2005/8/layout/lProcess2"/>
    <dgm:cxn modelId="{0DB21D70-E1D6-4A25-8752-8C0724C279DC}" type="presParOf" srcId="{AB530BC5-C3B8-4B1C-9B6B-CCA26022545F}" destId="{89FC022F-3DEA-4488-80DF-D6C01CF58AA0}" srcOrd="1" destOrd="0" presId="urn:microsoft.com/office/officeart/2005/8/layout/lProcess2"/>
    <dgm:cxn modelId="{CE33AB48-EFC6-4384-ABB7-00534305013B}" type="presParOf" srcId="{AB530BC5-C3B8-4B1C-9B6B-CCA26022545F}" destId="{694A3108-8BC4-4613-92FF-E04D0D1B62B5}" srcOrd="2" destOrd="0" presId="urn:microsoft.com/office/officeart/2005/8/layout/lProcess2"/>
    <dgm:cxn modelId="{7392FD71-9225-44AF-B83D-E95CC442256A}" type="presParOf" srcId="{AB530BC5-C3B8-4B1C-9B6B-CCA26022545F}" destId="{62C60190-8658-458E-9D78-48F57218203F}" srcOrd="3" destOrd="0" presId="urn:microsoft.com/office/officeart/2005/8/layout/lProcess2"/>
    <dgm:cxn modelId="{43939A49-3785-44F5-AFC2-B283378A3271}" type="presParOf" srcId="{AB530BC5-C3B8-4B1C-9B6B-CCA26022545F}" destId="{DC7A5007-5361-48DF-BAE4-ED8553D1FF43}" srcOrd="4" destOrd="0" presId="urn:microsoft.com/office/officeart/2005/8/layout/lProcess2"/>
    <dgm:cxn modelId="{E2B44B7C-B9C3-4482-99DA-98AB5C8F30C9}" type="presParOf" srcId="{AB530BC5-C3B8-4B1C-9B6B-CCA26022545F}" destId="{32EE7E8F-4428-4FC7-8B0D-180D009FC495}" srcOrd="5" destOrd="0" presId="urn:microsoft.com/office/officeart/2005/8/layout/lProcess2"/>
    <dgm:cxn modelId="{EBD93654-01F3-4ADB-9593-D7D48856C375}" type="presParOf" srcId="{AB530BC5-C3B8-4B1C-9B6B-CCA26022545F}" destId="{FDB35BBF-8A40-401D-B758-964ECBCDB547}" srcOrd="6" destOrd="0" presId="urn:microsoft.com/office/officeart/2005/8/layout/lProcess2"/>
    <dgm:cxn modelId="{1A57E933-A470-46E5-9E65-21A0CBEA0D66}" type="presParOf" srcId="{AB530BC5-C3B8-4B1C-9B6B-CCA26022545F}" destId="{E0600EB3-C9F6-4B2E-8379-FCDA1BF026FF}" srcOrd="7" destOrd="0" presId="urn:microsoft.com/office/officeart/2005/8/layout/lProcess2"/>
    <dgm:cxn modelId="{5D426CCF-17F5-477E-89BB-875AD2CB2BF7}" type="presParOf" srcId="{AB530BC5-C3B8-4B1C-9B6B-CCA26022545F}" destId="{31CF0555-3392-4B30-AF5B-4595BC251EB0}" srcOrd="8" destOrd="0" presId="urn:microsoft.com/office/officeart/2005/8/layout/lProcess2"/>
    <dgm:cxn modelId="{51056B6B-6176-4872-93D0-21BBBD85A81E}" type="presParOf" srcId="{8EC37F62-CC0F-49B9-8B47-12D75D7AB5AA}" destId="{766F051C-5C37-4C21-9E2D-19105F566DA1}" srcOrd="1" destOrd="0" presId="urn:microsoft.com/office/officeart/2005/8/layout/lProcess2"/>
    <dgm:cxn modelId="{05C3AC2D-0BF0-409E-8224-502994B5E587}" type="presParOf" srcId="{8EC37F62-CC0F-49B9-8B47-12D75D7AB5AA}" destId="{08EBB0BA-91B0-4700-AEF5-A4F86D74D03E}" srcOrd="2" destOrd="0" presId="urn:microsoft.com/office/officeart/2005/8/layout/lProcess2"/>
    <dgm:cxn modelId="{07C8C4D4-B7E9-42FB-9EEB-633BED0E08D1}" type="presParOf" srcId="{08EBB0BA-91B0-4700-AEF5-A4F86D74D03E}" destId="{EBB4CFF9-E93C-4C6C-A956-AE3DDAFEB492}" srcOrd="0" destOrd="0" presId="urn:microsoft.com/office/officeart/2005/8/layout/lProcess2"/>
    <dgm:cxn modelId="{D0B1D469-9EE1-46AD-A19B-ADBB11E92D26}" type="presParOf" srcId="{08EBB0BA-91B0-4700-AEF5-A4F86D74D03E}" destId="{1134D50B-EB9F-466A-9CAD-3C1D47D069AE}" srcOrd="1" destOrd="0" presId="urn:microsoft.com/office/officeart/2005/8/layout/lProcess2"/>
    <dgm:cxn modelId="{D09FA29F-58F7-4454-B00F-A32EA758E077}" type="presParOf" srcId="{08EBB0BA-91B0-4700-AEF5-A4F86D74D03E}" destId="{A8016CC4-BE40-49FB-91BD-6055F1A5BF4B}" srcOrd="2" destOrd="0" presId="urn:microsoft.com/office/officeart/2005/8/layout/lProcess2"/>
    <dgm:cxn modelId="{0E4076FE-736E-4733-AD75-0514F8A72A26}" type="presParOf" srcId="{A8016CC4-BE40-49FB-91BD-6055F1A5BF4B}" destId="{7A8AC20D-97B6-4952-9E2C-5CF80CE7AEED}" srcOrd="0" destOrd="0" presId="urn:microsoft.com/office/officeart/2005/8/layout/lProcess2"/>
    <dgm:cxn modelId="{323A918E-E238-4CBC-B9CA-8FC6B14943A4}" type="presParOf" srcId="{7A8AC20D-97B6-4952-9E2C-5CF80CE7AEED}" destId="{FBDEDB7F-452B-4636-BD41-F80CE955FF1E}" srcOrd="0" destOrd="0" presId="urn:microsoft.com/office/officeart/2005/8/layout/lProcess2"/>
    <dgm:cxn modelId="{4BAD8CC5-40ED-4BA1-971A-DD260633A3BC}" type="presParOf" srcId="{7A8AC20D-97B6-4952-9E2C-5CF80CE7AEED}" destId="{B44FE371-EE80-4DCB-871F-EFB308D3FFFE}" srcOrd="1" destOrd="0" presId="urn:microsoft.com/office/officeart/2005/8/layout/lProcess2"/>
    <dgm:cxn modelId="{724E3CC6-85B3-4CB8-9919-4D33B27901EC}" type="presParOf" srcId="{7A8AC20D-97B6-4952-9E2C-5CF80CE7AEED}" destId="{D74B6C4E-6D64-402F-9379-46354160339F}" srcOrd="2" destOrd="0" presId="urn:microsoft.com/office/officeart/2005/8/layout/lProcess2"/>
    <dgm:cxn modelId="{73AF7D24-9CA1-4A16-BCBE-3CC977874A26}" type="presParOf" srcId="{7A8AC20D-97B6-4952-9E2C-5CF80CE7AEED}" destId="{515481DE-BC6E-460A-BD61-5937FF079BA7}" srcOrd="3" destOrd="0" presId="urn:microsoft.com/office/officeart/2005/8/layout/lProcess2"/>
    <dgm:cxn modelId="{E0C13D03-78DF-4210-9B38-A30851F80200}" type="presParOf" srcId="{7A8AC20D-97B6-4952-9E2C-5CF80CE7AEED}" destId="{56EED6C6-6D03-41A4-BB6E-9600169F427F}" srcOrd="4" destOrd="0" presId="urn:microsoft.com/office/officeart/2005/8/layout/lProcess2"/>
    <dgm:cxn modelId="{0CB911B7-4195-40AA-BFFC-CC6F1935DC66}" type="presParOf" srcId="{7A8AC20D-97B6-4952-9E2C-5CF80CE7AEED}" destId="{B8BE4E42-6F97-473B-A5A4-E4C728A57510}" srcOrd="5" destOrd="0" presId="urn:microsoft.com/office/officeart/2005/8/layout/lProcess2"/>
    <dgm:cxn modelId="{DF3FA5FD-345F-488C-ADA7-9C5ECC0E5236}" type="presParOf" srcId="{7A8AC20D-97B6-4952-9E2C-5CF80CE7AEED}" destId="{F8739B86-30FB-44C6-BA32-35CE2285872A}" srcOrd="6" destOrd="0" presId="urn:microsoft.com/office/officeart/2005/8/layout/lProcess2"/>
    <dgm:cxn modelId="{5C60B94D-4412-484D-BF5B-09629C442BE2}" type="presParOf" srcId="{7A8AC20D-97B6-4952-9E2C-5CF80CE7AEED}" destId="{CC6C4CBC-870D-4683-A5FB-309F47A97B8B}" srcOrd="7" destOrd="0" presId="urn:microsoft.com/office/officeart/2005/8/layout/lProcess2"/>
    <dgm:cxn modelId="{12CC6F15-65CE-4540-96D4-B856D84706E0}" type="presParOf" srcId="{7A8AC20D-97B6-4952-9E2C-5CF80CE7AEED}" destId="{97DC550C-3CFD-4D1E-AF95-1459108AA151}" srcOrd="8" destOrd="0" presId="urn:microsoft.com/office/officeart/2005/8/layout/lProcess2"/>
    <dgm:cxn modelId="{A6519D48-4A43-4011-9388-9553C923FA67}" type="presParOf" srcId="{7A8AC20D-97B6-4952-9E2C-5CF80CE7AEED}" destId="{E4F2A0FD-963C-464A-B08F-491EFD965D47}" srcOrd="9" destOrd="0" presId="urn:microsoft.com/office/officeart/2005/8/layout/lProcess2"/>
    <dgm:cxn modelId="{5ECC0ED5-30F7-4CC5-A2BC-CF978291032C}" type="presParOf" srcId="{7A8AC20D-97B6-4952-9E2C-5CF80CE7AEED}" destId="{76E9F3A6-C4D9-4152-ADCE-A789E595669A}" srcOrd="10" destOrd="0" presId="urn:microsoft.com/office/officeart/2005/8/layout/lProcess2"/>
    <dgm:cxn modelId="{6FD24FB3-746D-4851-9615-70EA9CBA8F0C}" type="presParOf" srcId="{7A8AC20D-97B6-4952-9E2C-5CF80CE7AEED}" destId="{93D48EF3-B1E6-4EB5-A68D-7B6277F504E3}" srcOrd="11" destOrd="0" presId="urn:microsoft.com/office/officeart/2005/8/layout/lProcess2"/>
    <dgm:cxn modelId="{D80B9EBF-0774-45DC-A5B5-492B5BF0D0B4}" type="presParOf" srcId="{7A8AC20D-97B6-4952-9E2C-5CF80CE7AEED}" destId="{F8CCF898-DEF1-4123-AE8E-AD7D3AAE38AB}" srcOrd="12" destOrd="0" presId="urn:microsoft.com/office/officeart/2005/8/layout/lProcess2"/>
    <dgm:cxn modelId="{8FB3C301-0DDF-45BF-B634-887B6DBE0E13}" type="presParOf" srcId="{7A8AC20D-97B6-4952-9E2C-5CF80CE7AEED}" destId="{8D396A0F-4279-41B5-9758-5E31A6D57F66}" srcOrd="13" destOrd="0" presId="urn:microsoft.com/office/officeart/2005/8/layout/lProcess2"/>
    <dgm:cxn modelId="{0ABEE894-EA57-4489-BFC8-A7C2848D495F}" type="presParOf" srcId="{7A8AC20D-97B6-4952-9E2C-5CF80CE7AEED}" destId="{0E83FCBA-A518-451E-917F-35D849C874BC}" srcOrd="14" destOrd="0" presId="urn:microsoft.com/office/officeart/2005/8/layout/lProcess2"/>
    <dgm:cxn modelId="{9EA2CB28-30F7-474B-AF06-82A5B1159716}" type="presParOf" srcId="{7A8AC20D-97B6-4952-9E2C-5CF80CE7AEED}" destId="{2D3E960C-2BA6-4F67-95A5-4B5573D91D8F}" srcOrd="15" destOrd="0" presId="urn:microsoft.com/office/officeart/2005/8/layout/lProcess2"/>
    <dgm:cxn modelId="{3C7683A2-A444-4CD5-866C-4A2D8249F3D6}" type="presParOf" srcId="{7A8AC20D-97B6-4952-9E2C-5CF80CE7AEED}" destId="{A2F081A3-5D37-42FC-9D5E-2BDEE9871B9C}" srcOrd="16" destOrd="0" presId="urn:microsoft.com/office/officeart/2005/8/layout/lProcess2"/>
    <dgm:cxn modelId="{9DD87C2D-71A3-4915-94F2-87920EA52248}" type="presParOf" srcId="{7A8AC20D-97B6-4952-9E2C-5CF80CE7AEED}" destId="{E8E1E96D-635A-4BFA-9AC3-A00789D9009A}" srcOrd="17" destOrd="0" presId="urn:microsoft.com/office/officeart/2005/8/layout/lProcess2"/>
    <dgm:cxn modelId="{10E402B6-0474-4670-85FF-AC67E1CF0447}" type="presParOf" srcId="{7A8AC20D-97B6-4952-9E2C-5CF80CE7AEED}" destId="{77F70D38-C252-4E58-BF5D-465A2D52EE5B}" srcOrd="18" destOrd="0" presId="urn:microsoft.com/office/officeart/2005/8/layout/lProcess2"/>
    <dgm:cxn modelId="{D19841E8-FA68-438B-AB8A-8485412D9175}" type="presParOf" srcId="{7A8AC20D-97B6-4952-9E2C-5CF80CE7AEED}" destId="{F7617EA1-ADC9-465E-8158-F660726F565A}" srcOrd="19" destOrd="0" presId="urn:microsoft.com/office/officeart/2005/8/layout/lProcess2"/>
    <dgm:cxn modelId="{7441F011-E7CE-4D73-9F92-377B786C9373}" type="presParOf" srcId="{7A8AC20D-97B6-4952-9E2C-5CF80CE7AEED}" destId="{FF4976B5-4344-4B44-A2BE-6965AE74E225}" srcOrd="20" destOrd="0" presId="urn:microsoft.com/office/officeart/2005/8/layout/lProcess2"/>
    <dgm:cxn modelId="{D7657B44-F455-4AF7-BB99-F8528E54FD1C}" type="presParOf" srcId="{7A8AC20D-97B6-4952-9E2C-5CF80CE7AEED}" destId="{46AB0252-2287-4374-8F1D-F0DEF1F97B98}" srcOrd="21" destOrd="0" presId="urn:microsoft.com/office/officeart/2005/8/layout/lProcess2"/>
    <dgm:cxn modelId="{4A84BFBB-B972-4B71-B0E4-0FA12779F33F}" type="presParOf" srcId="{7A8AC20D-97B6-4952-9E2C-5CF80CE7AEED}" destId="{34808469-669F-44EE-BD47-29A9AF24142D}" srcOrd="22" destOrd="0" presId="urn:microsoft.com/office/officeart/2005/8/layout/lProcess2"/>
    <dgm:cxn modelId="{94DC2B1B-CCF7-4465-90A5-03190D2C807E}" type="presParOf" srcId="{8EC37F62-CC0F-49B9-8B47-12D75D7AB5AA}" destId="{8C1966A6-F2ED-4454-A516-1B63896C9628}" srcOrd="3" destOrd="0" presId="urn:microsoft.com/office/officeart/2005/8/layout/lProcess2"/>
    <dgm:cxn modelId="{B864DFAE-29E4-45AB-9CFF-BB9C7ABADC07}" type="presParOf" srcId="{8EC37F62-CC0F-49B9-8B47-12D75D7AB5AA}" destId="{66362C32-98E0-42BE-8B0D-3F8DFA0EE721}" srcOrd="4" destOrd="0" presId="urn:microsoft.com/office/officeart/2005/8/layout/lProcess2"/>
    <dgm:cxn modelId="{6B1F4F08-D685-448C-8695-F7C35739701B}" type="presParOf" srcId="{66362C32-98E0-42BE-8B0D-3F8DFA0EE721}" destId="{B74264D3-FC38-4B84-8637-945A3334AB1C}" srcOrd="0" destOrd="0" presId="urn:microsoft.com/office/officeart/2005/8/layout/lProcess2"/>
    <dgm:cxn modelId="{93E9B699-919D-4C33-9D48-F5077BE64712}" type="presParOf" srcId="{66362C32-98E0-42BE-8B0D-3F8DFA0EE721}" destId="{0EE59190-05E2-4B2F-90FF-9B1E4D3752E7}" srcOrd="1" destOrd="0" presId="urn:microsoft.com/office/officeart/2005/8/layout/lProcess2"/>
    <dgm:cxn modelId="{3E89E1CC-F152-4DDE-A025-50C521D2C3FF}" type="presParOf" srcId="{66362C32-98E0-42BE-8B0D-3F8DFA0EE721}" destId="{95340B42-30AE-496B-BAD1-9AB9C2099C81}" srcOrd="2" destOrd="0" presId="urn:microsoft.com/office/officeart/2005/8/layout/lProcess2"/>
    <dgm:cxn modelId="{8FED58B2-20EF-4FA7-AE85-302C80F8699A}" type="presParOf" srcId="{95340B42-30AE-496B-BAD1-9AB9C2099C81}" destId="{2B836E05-DB89-42B6-86AA-0565E16B75F5}" srcOrd="0" destOrd="0" presId="urn:microsoft.com/office/officeart/2005/8/layout/lProcess2"/>
    <dgm:cxn modelId="{BCCD385F-719C-4610-B5DC-798F760A04C5}" type="presParOf" srcId="{2B836E05-DB89-42B6-86AA-0565E16B75F5}" destId="{63DC3382-56C5-477B-84F7-E7FF8EB7150B}" srcOrd="0" destOrd="0" presId="urn:microsoft.com/office/officeart/2005/8/layout/lProcess2"/>
    <dgm:cxn modelId="{BB368A52-B419-49B5-93A1-D414E7AB1BAE}" type="presParOf" srcId="{2B836E05-DB89-42B6-86AA-0565E16B75F5}" destId="{DD324A4F-E7F5-46C5-BBA2-2CC93FA146BE}" srcOrd="1" destOrd="0" presId="urn:microsoft.com/office/officeart/2005/8/layout/lProcess2"/>
    <dgm:cxn modelId="{34351774-C67C-44CF-A018-B7F0CDFD339B}" type="presParOf" srcId="{2B836E05-DB89-42B6-86AA-0565E16B75F5}" destId="{A6751C6B-EE44-49D0-88A0-FF42F7ECBA75}" srcOrd="2" destOrd="0" presId="urn:microsoft.com/office/officeart/2005/8/layout/lProcess2"/>
    <dgm:cxn modelId="{E75613BA-C9FF-41A4-A5FD-3A5DFAA58FE5}" type="presParOf" srcId="{2B836E05-DB89-42B6-86AA-0565E16B75F5}" destId="{928B20C7-87B8-4A2E-8BBA-828598F74260}" srcOrd="3" destOrd="0" presId="urn:microsoft.com/office/officeart/2005/8/layout/lProcess2"/>
    <dgm:cxn modelId="{8F5155B2-B968-412C-947A-780CB2A51C1A}" type="presParOf" srcId="{2B836E05-DB89-42B6-86AA-0565E16B75F5}" destId="{82BC5EC0-DC1C-426D-A6F2-9D71E6EDD437}" srcOrd="4" destOrd="0" presId="urn:microsoft.com/office/officeart/2005/8/layout/lProcess2"/>
    <dgm:cxn modelId="{889C04BE-CA13-45D0-813D-A52BB26F3837}" type="presParOf" srcId="{2B836E05-DB89-42B6-86AA-0565E16B75F5}" destId="{73D590F3-6DFD-4686-99E1-28D6420A5010}" srcOrd="5" destOrd="0" presId="urn:microsoft.com/office/officeart/2005/8/layout/lProcess2"/>
    <dgm:cxn modelId="{8F72A458-F864-4BA5-A9E7-1AE8F6940CCB}" type="presParOf" srcId="{2B836E05-DB89-42B6-86AA-0565E16B75F5}" destId="{6676224D-4A9A-429E-B400-65ACE5CDF0FC}" srcOrd="6" destOrd="0" presId="urn:microsoft.com/office/officeart/2005/8/layout/lProcess2"/>
    <dgm:cxn modelId="{49C10E67-8C5C-4E6D-9BAE-5E0C68F6D261}" type="presParOf" srcId="{2B836E05-DB89-42B6-86AA-0565E16B75F5}" destId="{2290534D-44B0-498E-ABEE-033D1BB08C55}" srcOrd="7" destOrd="0" presId="urn:microsoft.com/office/officeart/2005/8/layout/lProcess2"/>
    <dgm:cxn modelId="{6AA335A3-9118-40D2-BFEA-50CA64BF7D92}" type="presParOf" srcId="{2B836E05-DB89-42B6-86AA-0565E16B75F5}" destId="{0DA0ADD9-10A1-4248-B3A3-0C34D15D84EE}" srcOrd="8" destOrd="0" presId="urn:microsoft.com/office/officeart/2005/8/layout/lProcess2"/>
    <dgm:cxn modelId="{4A11050D-AB0D-4816-A119-F91FEE940402}" type="presParOf" srcId="{2B836E05-DB89-42B6-86AA-0565E16B75F5}" destId="{9E81C337-D19A-4A15-BE92-EC7E0851BFD3}" srcOrd="9" destOrd="0" presId="urn:microsoft.com/office/officeart/2005/8/layout/lProcess2"/>
    <dgm:cxn modelId="{076B0D33-1665-474A-B769-580CF0CF60D0}" type="presParOf" srcId="{2B836E05-DB89-42B6-86AA-0565E16B75F5}" destId="{A055F876-844E-44E2-A05C-1234DE08EF79}" srcOrd="10" destOrd="0" presId="urn:microsoft.com/office/officeart/2005/8/layout/lProcess2"/>
    <dgm:cxn modelId="{39785D41-68C1-4865-BA9D-FD4024C6D34F}" type="presParOf" srcId="{2B836E05-DB89-42B6-86AA-0565E16B75F5}" destId="{ABD79747-863D-4840-BFAF-1164D9BAEE63}" srcOrd="11" destOrd="0" presId="urn:microsoft.com/office/officeart/2005/8/layout/lProcess2"/>
    <dgm:cxn modelId="{F6AFF130-9061-41B4-896C-6954CB6524CC}" type="presParOf" srcId="{2B836E05-DB89-42B6-86AA-0565E16B75F5}" destId="{7AFACA09-DA84-4828-8387-164912568452}" srcOrd="12" destOrd="0" presId="urn:microsoft.com/office/officeart/2005/8/layout/lProcess2"/>
    <dgm:cxn modelId="{FE96A8EF-C14E-4CDB-9FC0-7051E2C072A1}" type="presParOf" srcId="{2B836E05-DB89-42B6-86AA-0565E16B75F5}" destId="{4EB5A6FE-9B01-4E15-801F-CC29610D9475}" srcOrd="13" destOrd="0" presId="urn:microsoft.com/office/officeart/2005/8/layout/lProcess2"/>
    <dgm:cxn modelId="{5E902E33-8337-4637-A3E1-429397287728}" type="presParOf" srcId="{2B836E05-DB89-42B6-86AA-0565E16B75F5}" destId="{2E123725-D188-4234-AA3E-C1602E2E2B7B}" srcOrd="14" destOrd="0" presId="urn:microsoft.com/office/officeart/2005/8/layout/lProcess2"/>
    <dgm:cxn modelId="{6371FF00-FF1A-4629-92BE-62B46BA05E23}" type="presParOf" srcId="{2B836E05-DB89-42B6-86AA-0565E16B75F5}" destId="{EB3B0A9C-C453-4281-ABF6-349DDEC75439}" srcOrd="15" destOrd="0" presId="urn:microsoft.com/office/officeart/2005/8/layout/lProcess2"/>
    <dgm:cxn modelId="{D2EA5F7E-46F8-49FC-9F23-2C1123A9ADFF}" type="presParOf" srcId="{2B836E05-DB89-42B6-86AA-0565E16B75F5}" destId="{5349561B-080F-46DD-B244-4BC1D7BEFD16}" srcOrd="16" destOrd="0" presId="urn:microsoft.com/office/officeart/2005/8/layout/lProcess2"/>
    <dgm:cxn modelId="{038F30EF-D73F-4AFD-89CE-7902AB2F3A6E}" type="presParOf" srcId="{2B836E05-DB89-42B6-86AA-0565E16B75F5}" destId="{154797D8-9B74-4845-9D47-86B861965FA1}" srcOrd="17" destOrd="0" presId="urn:microsoft.com/office/officeart/2005/8/layout/lProcess2"/>
    <dgm:cxn modelId="{AE5BDD37-CED6-4D34-A558-E79EB10B804D}" type="presParOf" srcId="{2B836E05-DB89-42B6-86AA-0565E16B75F5}" destId="{9FEDF5EA-4782-48F1-B1A3-C46C12A36A13}" srcOrd="18" destOrd="0" presId="urn:microsoft.com/office/officeart/2005/8/layout/lProcess2"/>
    <dgm:cxn modelId="{6A3815E4-06B0-4DFD-B152-949A5762F832}" type="presParOf" srcId="{2B836E05-DB89-42B6-86AA-0565E16B75F5}" destId="{9FCFF443-2871-47D3-9ED7-87EF64548E7E}" srcOrd="19" destOrd="0" presId="urn:microsoft.com/office/officeart/2005/8/layout/lProcess2"/>
    <dgm:cxn modelId="{C0965A0E-FF79-4216-B4FF-CFC9F8B61884}" type="presParOf" srcId="{2B836E05-DB89-42B6-86AA-0565E16B75F5}" destId="{372EBA58-AEDA-4703-95E8-11658C5F1946}" srcOrd="20" destOrd="0" presId="urn:microsoft.com/office/officeart/2005/8/layout/lProcess2"/>
    <dgm:cxn modelId="{B4B8E31B-AE94-4F79-A7E3-23A372EAFE61}" type="presParOf" srcId="{2B836E05-DB89-42B6-86AA-0565E16B75F5}" destId="{EC1F8774-5918-4DBE-BCDB-3B9EE0F38B6E}" srcOrd="21" destOrd="0" presId="urn:microsoft.com/office/officeart/2005/8/layout/lProcess2"/>
    <dgm:cxn modelId="{84E922F9-1DE2-44A9-84D0-4BEB97B68BD2}" type="presParOf" srcId="{2B836E05-DB89-42B6-86AA-0565E16B75F5}" destId="{1092778D-54BF-4004-AD39-784406BC1EC8}" srcOrd="22" destOrd="0" presId="urn:microsoft.com/office/officeart/2005/8/layout/lProcess2"/>
    <dgm:cxn modelId="{01D063ED-91B4-4D6F-B395-BCDBA198175E}" type="presParOf" srcId="{2B836E05-DB89-42B6-86AA-0565E16B75F5}" destId="{871162D5-B78B-4273-B37A-B50DB50F5498}" srcOrd="23" destOrd="0" presId="urn:microsoft.com/office/officeart/2005/8/layout/lProcess2"/>
    <dgm:cxn modelId="{FA4D2492-CCC1-4875-80E4-8A80E7A87362}" type="presParOf" srcId="{2B836E05-DB89-42B6-86AA-0565E16B75F5}" destId="{8C8DCF3C-498E-4F41-813E-5A9166D3C8F6}" srcOrd="24" destOrd="0" presId="urn:microsoft.com/office/officeart/2005/8/layout/lProcess2"/>
    <dgm:cxn modelId="{F1C67607-6D7B-415A-9B39-1D3E8898646B}" type="presParOf" srcId="{2B836E05-DB89-42B6-86AA-0565E16B75F5}" destId="{502642FA-B1DE-4C30-9F9D-EA30D0595704}" srcOrd="25" destOrd="0" presId="urn:microsoft.com/office/officeart/2005/8/layout/lProcess2"/>
    <dgm:cxn modelId="{C81C0016-0B04-4822-B22A-66362E1AE7A5}" type="presParOf" srcId="{2B836E05-DB89-42B6-86AA-0565E16B75F5}" destId="{AB5E0A71-6A2E-4BE0-AA11-BC696FDCC6DF}" srcOrd="26" destOrd="0" presId="urn:microsoft.com/office/officeart/2005/8/layout/lProcess2"/>
    <dgm:cxn modelId="{CEDBEE15-818C-47F8-98DB-45033CACF58F}" type="presParOf" srcId="{8EC37F62-CC0F-49B9-8B47-12D75D7AB5AA}" destId="{F48079E7-AD74-4CFA-AE69-4A7FBF96278D}" srcOrd="5" destOrd="0" presId="urn:microsoft.com/office/officeart/2005/8/layout/lProcess2"/>
    <dgm:cxn modelId="{A55F57E3-7623-4F05-B04D-8CFC6645B05E}" type="presParOf" srcId="{8EC37F62-CC0F-49B9-8B47-12D75D7AB5AA}" destId="{F2E7F586-E4B7-404F-B2B6-7896A21E4396}" srcOrd="6" destOrd="0" presId="urn:microsoft.com/office/officeart/2005/8/layout/lProcess2"/>
    <dgm:cxn modelId="{3DC49D0B-0CFD-425A-8C86-3FEEEDFD2057}" type="presParOf" srcId="{F2E7F586-E4B7-404F-B2B6-7896A21E4396}" destId="{D65B654C-E2EC-4A68-8C6D-8577CA340916}" srcOrd="0" destOrd="0" presId="urn:microsoft.com/office/officeart/2005/8/layout/lProcess2"/>
    <dgm:cxn modelId="{EC215150-A41F-4C5E-8CE5-0A2572203B1C}" type="presParOf" srcId="{F2E7F586-E4B7-404F-B2B6-7896A21E4396}" destId="{ABEE57B7-9428-4156-8E3A-F23434332A93}" srcOrd="1" destOrd="0" presId="urn:microsoft.com/office/officeart/2005/8/layout/lProcess2"/>
    <dgm:cxn modelId="{30D87313-EABD-4F5B-8394-F2987D651905}" type="presParOf" srcId="{F2E7F586-E4B7-404F-B2B6-7896A21E4396}" destId="{AB9235D4-2757-43B0-8ECE-2DAB713D1A22}" srcOrd="2" destOrd="0" presId="urn:microsoft.com/office/officeart/2005/8/layout/lProcess2"/>
    <dgm:cxn modelId="{F8697461-0FE7-4BC8-A506-B660896D878C}" type="presParOf" srcId="{AB9235D4-2757-43B0-8ECE-2DAB713D1A22}" destId="{9BBE0C89-4CAC-4835-B907-1C9D1DC01DF7}" srcOrd="0" destOrd="0" presId="urn:microsoft.com/office/officeart/2005/8/layout/lProcess2"/>
    <dgm:cxn modelId="{6A40CEEE-E965-49C5-9A39-BA6D2F997CC3}" type="presParOf" srcId="{9BBE0C89-4CAC-4835-B907-1C9D1DC01DF7}" destId="{EE21B6DE-0645-4D17-8E66-BABAED21E431}" srcOrd="0" destOrd="0" presId="urn:microsoft.com/office/officeart/2005/8/layout/lProcess2"/>
    <dgm:cxn modelId="{6FA2510D-E4DF-40D7-B38A-BF6394662C32}" type="presParOf" srcId="{9BBE0C89-4CAC-4835-B907-1C9D1DC01DF7}" destId="{9FC14C16-2AE4-48C7-8BFD-543E4D10C763}" srcOrd="1" destOrd="0" presId="urn:microsoft.com/office/officeart/2005/8/layout/lProcess2"/>
    <dgm:cxn modelId="{341347C5-8F7C-4C88-A870-027B0BE75FB1}" type="presParOf" srcId="{9BBE0C89-4CAC-4835-B907-1C9D1DC01DF7}" destId="{17F01197-C2F6-4EE1-B113-AE0ACECEC932}" srcOrd="2" destOrd="0" presId="urn:microsoft.com/office/officeart/2005/8/layout/lProcess2"/>
    <dgm:cxn modelId="{673150BD-C848-4EFA-9F90-4DC944FCEEA5}" type="presParOf" srcId="{9BBE0C89-4CAC-4835-B907-1C9D1DC01DF7}" destId="{10B6D866-8FF3-4EDD-A970-FF5E533D95C5}" srcOrd="3" destOrd="0" presId="urn:microsoft.com/office/officeart/2005/8/layout/lProcess2"/>
    <dgm:cxn modelId="{D7101A0B-29B7-42E3-9584-E17064BC8984}" type="presParOf" srcId="{9BBE0C89-4CAC-4835-B907-1C9D1DC01DF7}" destId="{0EA39E85-32DD-428D-8622-A154A7742D4A}" srcOrd="4" destOrd="0" presId="urn:microsoft.com/office/officeart/2005/8/layout/lProcess2"/>
    <dgm:cxn modelId="{8D563962-16FA-4C61-9997-6CF904D928FD}" type="presParOf" srcId="{9BBE0C89-4CAC-4835-B907-1C9D1DC01DF7}" destId="{0B94326E-D085-4DF5-9BBB-13FCD00BC9AB}" srcOrd="5" destOrd="0" presId="urn:microsoft.com/office/officeart/2005/8/layout/lProcess2"/>
    <dgm:cxn modelId="{0E916E97-2416-46FB-AB66-4CDBEE48902B}" type="presParOf" srcId="{9BBE0C89-4CAC-4835-B907-1C9D1DC01DF7}" destId="{4C27C09D-4051-475D-B95A-975DB7A74297}" srcOrd="6" destOrd="0" presId="urn:microsoft.com/office/officeart/2005/8/layout/lProcess2"/>
    <dgm:cxn modelId="{71782F54-9BF4-460D-AF8B-D74BDB944CB6}" type="presParOf" srcId="{9BBE0C89-4CAC-4835-B907-1C9D1DC01DF7}" destId="{F80FF385-485C-425D-9300-340F710BDBC8}" srcOrd="7" destOrd="0" presId="urn:microsoft.com/office/officeart/2005/8/layout/lProcess2"/>
    <dgm:cxn modelId="{8F98FCB6-19EB-4902-B2AE-A522AB46AEC8}" type="presParOf" srcId="{9BBE0C89-4CAC-4835-B907-1C9D1DC01DF7}" destId="{C6B44EA9-178C-40F2-B5B4-F2E8F42158AA}" srcOrd="8" destOrd="0" presId="urn:microsoft.com/office/officeart/2005/8/layout/lProcess2"/>
    <dgm:cxn modelId="{1F224684-9415-41C9-B012-F7572EC7D9D4}" type="presParOf" srcId="{9BBE0C89-4CAC-4835-B907-1C9D1DC01DF7}" destId="{EC96BF63-2FD5-48F8-AB6E-87274D028508}" srcOrd="9" destOrd="0" presId="urn:microsoft.com/office/officeart/2005/8/layout/lProcess2"/>
    <dgm:cxn modelId="{B6E9DC42-3E1B-4124-A186-027662A1FE46}" type="presParOf" srcId="{9BBE0C89-4CAC-4835-B907-1C9D1DC01DF7}" destId="{6A9B7977-505C-49A8-93D9-38222513F9AF}" srcOrd="10" destOrd="0" presId="urn:microsoft.com/office/officeart/2005/8/layout/lProcess2"/>
    <dgm:cxn modelId="{B6522006-4DC4-4AB2-8BB8-1031578F94A0}" type="presParOf" srcId="{9BBE0C89-4CAC-4835-B907-1C9D1DC01DF7}" destId="{ED93243B-0C9A-4B8C-8592-15C38DF2F583}" srcOrd="11" destOrd="0" presId="urn:microsoft.com/office/officeart/2005/8/layout/lProcess2"/>
    <dgm:cxn modelId="{031357ED-9920-4C09-861D-0BD43B76C030}" type="presParOf" srcId="{9BBE0C89-4CAC-4835-B907-1C9D1DC01DF7}" destId="{F46B1643-74CC-4133-9209-22D8913DFD02}" srcOrd="12" destOrd="0" presId="urn:microsoft.com/office/officeart/2005/8/layout/lProcess2"/>
    <dgm:cxn modelId="{06CC0324-D87C-4C31-A324-C448B6E43077}" type="presParOf" srcId="{9BBE0C89-4CAC-4835-B907-1C9D1DC01DF7}" destId="{34FCD644-C5B4-45E6-90BA-8BF0E0308449}" srcOrd="13" destOrd="0" presId="urn:microsoft.com/office/officeart/2005/8/layout/lProcess2"/>
    <dgm:cxn modelId="{D8763656-D605-4C37-8A51-1AB45FB5EDDF}" type="presParOf" srcId="{9BBE0C89-4CAC-4835-B907-1C9D1DC01DF7}" destId="{953AD52E-2DA7-432F-BE7C-7A5C29D29DFF}" srcOrd="14" destOrd="0" presId="urn:microsoft.com/office/officeart/2005/8/layout/lProcess2"/>
    <dgm:cxn modelId="{7D6012E2-19BE-42E4-8B48-DEE3BDE86600}" type="presParOf" srcId="{9BBE0C89-4CAC-4835-B907-1C9D1DC01DF7}" destId="{18C3F16E-DF4C-4CDF-AE99-97AE5BEDDF79}" srcOrd="15" destOrd="0" presId="urn:microsoft.com/office/officeart/2005/8/layout/lProcess2"/>
    <dgm:cxn modelId="{429FED26-ACC0-4A27-B451-36E9A4E5FF42}" type="presParOf" srcId="{9BBE0C89-4CAC-4835-B907-1C9D1DC01DF7}" destId="{7189A6FA-9A18-43B4-86C7-A25281D9D90D}" srcOrd="16" destOrd="0" presId="urn:microsoft.com/office/officeart/2005/8/layout/lProcess2"/>
  </dgm:cxnLst>
  <dgm:bg>
    <a:noFill/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B0AD6-BED9-4FB3-9E84-7A7209E017D9}" type="doc">
      <dgm:prSet loTypeId="urn:microsoft.com/office/officeart/2005/8/layout/balance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9ED72-B543-43E5-B3C3-5812504FAC50}">
      <dgm:prSet phldrT="[Текст]" custT="1"/>
      <dgm:spPr/>
      <dgm:t>
        <a:bodyPr/>
        <a:lstStyle/>
        <a:p>
          <a:r>
            <a:rPr lang="ru-RU" sz="1400" dirty="0" smtClean="0"/>
            <a:t>Экономия</a:t>
          </a:r>
          <a:r>
            <a:rPr lang="ru-RU" sz="1400" baseline="0" dirty="0" smtClean="0"/>
            <a:t> на запоминании ненужной информации – освобождение ресурсов  для умственной и творческой деятельности </a:t>
          </a:r>
          <a:endParaRPr lang="ru-RU" sz="1400" dirty="0"/>
        </a:p>
      </dgm:t>
    </dgm:pt>
    <dgm:pt modelId="{0ECD370E-ECE5-41C4-86F8-A720CE19D09B}" cxnId="{5B822D3C-2EB5-4BCC-9620-C07BB7FBF55D}" type="parTrans">
      <dgm:prSet/>
      <dgm:spPr/>
      <dgm:t>
        <a:bodyPr/>
        <a:lstStyle/>
        <a:p>
          <a:endParaRPr lang="ru-RU"/>
        </a:p>
      </dgm:t>
    </dgm:pt>
    <dgm:pt modelId="{B777EF10-58EE-4D54-9186-5DDE9BBBD55F}" cxnId="{5B822D3C-2EB5-4BCC-9620-C07BB7FBF55D}" type="sibTrans">
      <dgm:prSet/>
      <dgm:spPr/>
      <dgm:t>
        <a:bodyPr/>
        <a:lstStyle/>
        <a:p>
          <a:endParaRPr lang="ru-RU"/>
        </a:p>
      </dgm:t>
    </dgm:pt>
    <dgm:pt modelId="{FB25DEDB-FE8C-408D-A0EB-D9139A48EC67}">
      <dgm:prSet phldrT="[Текст]" custT="1"/>
      <dgm:spPr/>
      <dgm:t>
        <a:bodyPr/>
        <a:lstStyle/>
        <a:p>
          <a:r>
            <a:rPr lang="ru-RU" sz="1400" dirty="0" smtClean="0"/>
            <a:t>Адаптация памяти к современным</a:t>
          </a:r>
          <a:r>
            <a:rPr lang="ru-RU" sz="1400" baseline="0" dirty="0" smtClean="0"/>
            <a:t> технологиям и информационным перегрузкам</a:t>
          </a:r>
          <a:endParaRPr lang="ru-RU" sz="1400" dirty="0"/>
        </a:p>
      </dgm:t>
    </dgm:pt>
    <dgm:pt modelId="{A847814C-C332-4836-B0C6-1AA5E105743F}" cxnId="{74F2505A-96D4-4452-A3B1-0F20ABFAB6D9}" type="parTrans">
      <dgm:prSet/>
      <dgm:spPr/>
      <dgm:t>
        <a:bodyPr/>
        <a:lstStyle/>
        <a:p>
          <a:endParaRPr lang="ru-RU"/>
        </a:p>
      </dgm:t>
    </dgm:pt>
    <dgm:pt modelId="{A2D72BC9-5129-4E05-867C-E8C80BCDD5D2}" cxnId="{74F2505A-96D4-4452-A3B1-0F20ABFAB6D9}" type="sibTrans">
      <dgm:prSet/>
      <dgm:spPr/>
      <dgm:t>
        <a:bodyPr/>
        <a:lstStyle/>
        <a:p>
          <a:endParaRPr lang="ru-RU"/>
        </a:p>
      </dgm:t>
    </dgm:pt>
    <dgm:pt modelId="{7C639E56-63CB-446B-8C50-2C3FC7DE0AFF}">
      <dgm:prSet phldrT="[Текст]" custT="1"/>
      <dgm:spPr/>
      <dgm:t>
        <a:bodyPr/>
        <a:lstStyle/>
        <a:p>
          <a:r>
            <a:rPr lang="ru-RU" sz="1400" dirty="0" smtClean="0"/>
            <a:t>Память</a:t>
          </a:r>
          <a:r>
            <a:rPr lang="ru-RU" sz="1400" baseline="0" dirty="0" smtClean="0"/>
            <a:t> не тренируется – ее возможности снижаются</a:t>
          </a:r>
          <a:endParaRPr lang="ru-RU" sz="1400" dirty="0"/>
        </a:p>
      </dgm:t>
    </dgm:pt>
    <dgm:pt modelId="{36219C7B-33EE-4748-B2D9-58BC3CCDD0F6}" cxnId="{5E9F1E51-C055-45C5-86DE-8F34ABFA46F1}" type="parTrans">
      <dgm:prSet/>
      <dgm:spPr/>
      <dgm:t>
        <a:bodyPr/>
        <a:lstStyle/>
        <a:p>
          <a:endParaRPr lang="ru-RU"/>
        </a:p>
      </dgm:t>
    </dgm:pt>
    <dgm:pt modelId="{1AA4BBEE-BE20-4224-BE5C-10115854FB6B}" cxnId="{5E9F1E51-C055-45C5-86DE-8F34ABFA46F1}" type="sibTrans">
      <dgm:prSet/>
      <dgm:spPr/>
      <dgm:t>
        <a:bodyPr/>
        <a:lstStyle/>
        <a:p>
          <a:endParaRPr lang="ru-RU"/>
        </a:p>
      </dgm:t>
    </dgm:pt>
    <dgm:pt modelId="{70F9AA41-6F21-4B32-9149-5A1027F79EF8}">
      <dgm:prSet phldrT="[Текст]" custT="1"/>
      <dgm:spPr/>
      <dgm:t>
        <a:bodyPr/>
        <a:lstStyle/>
        <a:p>
          <a:r>
            <a:rPr lang="ru-RU" sz="1400" dirty="0" smtClean="0"/>
            <a:t>Воспоминания становятся бессодержательными, формирование исторической памяти под угрозой </a:t>
          </a:r>
          <a:endParaRPr lang="ru-RU" sz="1400" dirty="0"/>
        </a:p>
      </dgm:t>
    </dgm:pt>
    <dgm:pt modelId="{F2C05D20-F93D-4DA8-93C1-B32A5DF033FB}" cxnId="{ACA24306-96E9-4C18-A036-A550B67FD07C}" type="parTrans">
      <dgm:prSet/>
      <dgm:spPr/>
      <dgm:t>
        <a:bodyPr/>
        <a:lstStyle/>
        <a:p>
          <a:endParaRPr lang="ru-RU"/>
        </a:p>
      </dgm:t>
    </dgm:pt>
    <dgm:pt modelId="{084809D7-74A7-4DDD-ADC1-55E42E8EECE1}" cxnId="{ACA24306-96E9-4C18-A036-A550B67FD07C}" type="sibTrans">
      <dgm:prSet/>
      <dgm:spPr/>
      <dgm:t>
        <a:bodyPr/>
        <a:lstStyle/>
        <a:p>
          <a:endParaRPr lang="ru-RU"/>
        </a:p>
      </dgm:t>
    </dgm:pt>
    <dgm:pt modelId="{3D5DA7A8-EA22-426D-9846-7C813D43C475}">
      <dgm:prSet phldrT="[Текст]" custT="1"/>
      <dgm:spPr/>
      <dgm:t>
        <a:bodyPr/>
        <a:lstStyle/>
        <a:p>
          <a:r>
            <a:rPr lang="ru-RU" sz="1400" dirty="0" smtClean="0"/>
            <a:t>Иллюзия отличной работы памяти в случае успешного поиска</a:t>
          </a:r>
          <a:endParaRPr lang="ru-RU" sz="1400" dirty="0"/>
        </a:p>
      </dgm:t>
    </dgm:pt>
    <dgm:pt modelId="{128425EF-1759-4890-AA09-FADB3E1ABB9F}" cxnId="{788605B3-E4D8-4EBA-8F6A-A097959740D2}" type="parTrans">
      <dgm:prSet/>
      <dgm:spPr/>
      <dgm:t>
        <a:bodyPr/>
        <a:lstStyle/>
        <a:p>
          <a:endParaRPr lang="ru-RU"/>
        </a:p>
      </dgm:t>
    </dgm:pt>
    <dgm:pt modelId="{AEEF7A5A-3088-4DC6-8107-363A5F0805EF}" cxnId="{788605B3-E4D8-4EBA-8F6A-A097959740D2}" type="sibTrans">
      <dgm:prSet/>
      <dgm:spPr/>
      <dgm:t>
        <a:bodyPr/>
        <a:lstStyle/>
        <a:p>
          <a:endParaRPr lang="ru-RU"/>
        </a:p>
      </dgm:t>
    </dgm:pt>
    <dgm:pt modelId="{C61F9666-E3A3-4A8A-AA29-22065E13C294}">
      <dgm:prSet custT="1"/>
      <dgm:spPr/>
      <dgm:t>
        <a:bodyPr/>
        <a:lstStyle/>
        <a:p>
          <a:r>
            <a:rPr lang="ru-RU" sz="1400" dirty="0" smtClean="0"/>
            <a:t>Запоминается</a:t>
          </a:r>
          <a:r>
            <a:rPr lang="ru-RU" sz="1400" baseline="0" dirty="0" smtClean="0"/>
            <a:t> </a:t>
          </a:r>
          <a:r>
            <a:rPr lang="ru-RU" sz="1400" dirty="0" smtClean="0"/>
            <a:t> «где находится» и «как найти», а не содержание информации  </a:t>
          </a:r>
          <a:endParaRPr lang="ru-RU" sz="1400" dirty="0"/>
        </a:p>
      </dgm:t>
    </dgm:pt>
    <dgm:pt modelId="{5184DA3D-020C-4877-961D-49F19B11EA2F}" cxnId="{82E86C7C-B1FE-43C7-AC8D-2C40FF73725B}" type="parTrans">
      <dgm:prSet/>
      <dgm:spPr/>
      <dgm:t>
        <a:bodyPr/>
        <a:lstStyle/>
        <a:p>
          <a:endParaRPr lang="ru-RU"/>
        </a:p>
      </dgm:t>
    </dgm:pt>
    <dgm:pt modelId="{35FE7CB4-B573-4E26-8DAF-83B415BFA95B}" cxnId="{82E86C7C-B1FE-43C7-AC8D-2C40FF73725B}" type="sibTrans">
      <dgm:prSet/>
      <dgm:spPr/>
      <dgm:t>
        <a:bodyPr/>
        <a:lstStyle/>
        <a:p>
          <a:endParaRPr lang="ru-RU"/>
        </a:p>
      </dgm:t>
    </dgm:pt>
    <dgm:pt modelId="{6F084D8A-4244-49B4-AA44-88E2F1BB61F0}">
      <dgm:prSet custT="1"/>
      <dgm:spPr/>
      <dgm:t>
        <a:bodyPr/>
        <a:lstStyle/>
        <a:p>
          <a:r>
            <a:rPr lang="ru-RU" sz="1400" dirty="0" smtClean="0"/>
            <a:t>Организация</a:t>
          </a:r>
          <a:r>
            <a:rPr lang="ru-RU" sz="1400" baseline="0" dirty="0" smtClean="0"/>
            <a:t> (каталогизация) огромных массивов информации</a:t>
          </a:r>
          <a:endParaRPr lang="ru-RU" sz="1400" dirty="0"/>
        </a:p>
      </dgm:t>
    </dgm:pt>
    <dgm:pt modelId="{6F0F6288-9730-4BA3-B403-4971A2D6A1DB}" cxnId="{EEFF0596-0B3A-4038-AC3B-F96D33040CD5}" type="sibTrans">
      <dgm:prSet/>
      <dgm:spPr/>
      <dgm:t>
        <a:bodyPr/>
        <a:lstStyle/>
        <a:p>
          <a:endParaRPr lang="ru-RU"/>
        </a:p>
      </dgm:t>
    </dgm:pt>
    <dgm:pt modelId="{939C4846-4C1B-49A0-AE2F-FEC614528530}" cxnId="{EEFF0596-0B3A-4038-AC3B-F96D33040CD5}" type="parTrans">
      <dgm:prSet/>
      <dgm:spPr/>
      <dgm:t>
        <a:bodyPr/>
        <a:lstStyle/>
        <a:p>
          <a:endParaRPr lang="ru-RU"/>
        </a:p>
      </dgm:t>
    </dgm:pt>
    <dgm:pt modelId="{B1013656-5D5A-410B-90D4-1B41655DBFA1}">
      <dgm:prSet custT="1"/>
      <dgm:spPr/>
      <dgm:t>
        <a:bodyPr/>
        <a:lstStyle/>
        <a:p>
          <a:r>
            <a:rPr lang="ru-RU" sz="1400" dirty="0" smtClean="0"/>
            <a:t>Мгновенный и легкий</a:t>
          </a:r>
          <a:r>
            <a:rPr lang="ru-RU" sz="1400" baseline="0" dirty="0" smtClean="0"/>
            <a:t> поиск информации;</a:t>
          </a:r>
          <a:endParaRPr lang="ru-RU" sz="1400" dirty="0"/>
        </a:p>
      </dgm:t>
    </dgm:pt>
    <dgm:pt modelId="{6CB2B55B-6A36-43BB-9E1A-830A6B338366}" cxnId="{E888001F-6DEC-43A9-A21A-119BFC0288D7}" type="sibTrans">
      <dgm:prSet/>
      <dgm:spPr/>
      <dgm:t>
        <a:bodyPr/>
        <a:lstStyle/>
        <a:p>
          <a:endParaRPr lang="ru-RU"/>
        </a:p>
      </dgm:t>
    </dgm:pt>
    <dgm:pt modelId="{0DA43CD6-5558-438A-B71B-355B8B7CEE51}" cxnId="{E888001F-6DEC-43A9-A21A-119BFC0288D7}" type="parTrans">
      <dgm:prSet/>
      <dgm:spPr/>
      <dgm:t>
        <a:bodyPr/>
        <a:lstStyle/>
        <a:p>
          <a:endParaRPr lang="ru-RU"/>
        </a:p>
      </dgm:t>
    </dgm:pt>
    <dgm:pt modelId="{5E6B5597-691A-45B9-8549-9352CAA1AD03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3"/>
        </a:solidFill>
        <a:ln>
          <a:solidFill>
            <a:schemeClr val="accent3">
              <a:lumMod val="7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b="1" dirty="0" smtClean="0"/>
            <a:t>Справиться с вызовом и обеспечить безопасность – найти оптимальный баланс между возможностями и угрозами  </a:t>
          </a:r>
        </a:p>
      </dgm:t>
    </dgm:pt>
    <dgm:pt modelId="{82EE1E17-B140-4238-BE0D-07B2CB3F810E}" cxnId="{26013846-5B29-4D93-8F8D-C61D39FCA342}" type="sibTrans">
      <dgm:prSet/>
      <dgm:spPr/>
      <dgm:t>
        <a:bodyPr/>
        <a:lstStyle/>
        <a:p>
          <a:endParaRPr lang="ru-RU"/>
        </a:p>
      </dgm:t>
    </dgm:pt>
    <dgm:pt modelId="{2DA50D24-C458-421D-84C7-EA2A4CC3B6EA}" cxnId="{26013846-5B29-4D93-8F8D-C61D39FCA342}" type="parTrans">
      <dgm:prSet/>
      <dgm:spPr/>
      <dgm:t>
        <a:bodyPr/>
        <a:lstStyle/>
        <a:p>
          <a:endParaRPr lang="ru-RU"/>
        </a:p>
      </dgm:t>
    </dgm:pt>
    <dgm:pt modelId="{D4E94393-1A78-4E5B-888D-7D31DAC9FEAC}">
      <dgm:prSet phldrT="[Текст]"/>
      <dgm:spPr>
        <a:noFill/>
        <a:ln>
          <a:noFill/>
        </a:ln>
      </dgm:spPr>
      <dgm:t>
        <a:bodyPr/>
        <a:lstStyle/>
        <a:p>
          <a:pPr algn="r"/>
          <a:r>
            <a:rPr lang="ru-RU" dirty="0" smtClean="0">
              <a:solidFill>
                <a:schemeClr val="bg1"/>
              </a:solidFill>
            </a:rPr>
            <a:t>Да</a:t>
          </a:r>
          <a:endParaRPr lang="ru-RU" dirty="0">
            <a:solidFill>
              <a:schemeClr val="bg1"/>
            </a:solidFill>
          </a:endParaRPr>
        </a:p>
      </dgm:t>
    </dgm:pt>
    <dgm:pt modelId="{FF46FACC-6CD7-4E2C-AFD1-704C9E673092}" cxnId="{9E2F73BC-4822-427B-9902-2A1D0606BE33}" type="sibTrans">
      <dgm:prSet/>
      <dgm:spPr/>
      <dgm:t>
        <a:bodyPr/>
        <a:lstStyle/>
        <a:p>
          <a:endParaRPr lang="ru-RU"/>
        </a:p>
      </dgm:t>
    </dgm:pt>
    <dgm:pt modelId="{33C2E9EA-78F3-4315-9B74-71E1E358F4D5}" cxnId="{9E2F73BC-4822-427B-9902-2A1D0606BE33}" type="parTrans">
      <dgm:prSet/>
      <dgm:spPr/>
      <dgm:t>
        <a:bodyPr/>
        <a:lstStyle/>
        <a:p>
          <a:endParaRPr lang="ru-RU"/>
        </a:p>
      </dgm:t>
    </dgm:pt>
    <dgm:pt modelId="{6BDEE98A-0C4B-431D-A803-ACC6DBCB15EB}" type="pres">
      <dgm:prSet presAssocID="{BB1B0AD6-BED9-4FB3-9E84-7A7209E017D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C8D999-BED7-4C20-93B9-37D080363C95}" type="pres">
      <dgm:prSet presAssocID="{BB1B0AD6-BED9-4FB3-9E84-7A7209E017D9}" presName="dummyMaxCanvas" presStyleCnt="0"/>
      <dgm:spPr/>
    </dgm:pt>
    <dgm:pt modelId="{47C771AF-B6DD-4982-8BE7-5C15A98EDFE1}" type="pres">
      <dgm:prSet presAssocID="{BB1B0AD6-BED9-4FB3-9E84-7A7209E017D9}" presName="parentComposite" presStyleCnt="0"/>
      <dgm:spPr/>
    </dgm:pt>
    <dgm:pt modelId="{AE057819-A0C5-4D04-A5CF-DCE363E2DEEF}" type="pres">
      <dgm:prSet presAssocID="{BB1B0AD6-BED9-4FB3-9E84-7A7209E017D9}" presName="parent1" presStyleLbl="alignAccFollowNode1" presStyleIdx="0" presStyleCnt="4" custScaleX="462665" custScaleY="61026" custLinFactY="194434" custLinFactNeighborX="4584" custLinFactNeighborY="200000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DA362EBD-98FF-444A-A8C0-BBBF024B688F}" type="pres">
      <dgm:prSet presAssocID="{BB1B0AD6-BED9-4FB3-9E84-7A7209E017D9}" presName="parent2" presStyleLbl="alignAccFollowNode1" presStyleIdx="1" presStyleCnt="4" custLinFactNeighborX="38028" custLinFactNeighborY="62499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68675D92-DBE4-4A33-B5FC-86380ECA6EAA}" type="pres">
      <dgm:prSet presAssocID="{BB1B0AD6-BED9-4FB3-9E84-7A7209E017D9}" presName="childrenComposite" presStyleCnt="0"/>
      <dgm:spPr/>
    </dgm:pt>
    <dgm:pt modelId="{CEA03C96-D555-49B2-BCDA-26BD759DF116}" type="pres">
      <dgm:prSet presAssocID="{BB1B0AD6-BED9-4FB3-9E84-7A7209E017D9}" presName="dummyMaxCanvas_ChildArea" presStyleCnt="0"/>
      <dgm:spPr/>
    </dgm:pt>
    <dgm:pt modelId="{B99E6C99-3421-431A-B047-F505E59596C4}" type="pres">
      <dgm:prSet presAssocID="{BB1B0AD6-BED9-4FB3-9E84-7A7209E017D9}" presName="fulcrum" presStyleLbl="alignAccFollowNode1" presStyleIdx="2" presStyleCnt="4" custScaleX="254498" custScaleY="70159" custLinFactNeighborX="11001" custLinFactNeighborY="53684"/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49C4122-8198-4317-B9A5-7012E2EC4654}" type="pres">
      <dgm:prSet presAssocID="{BB1B0AD6-BED9-4FB3-9E84-7A7209E017D9}" presName="balance_44" presStyleLbl="alignAccFollowNode1" presStyleIdx="3" presStyleCnt="4" custScaleX="174976" custScaleY="26301" custLinFactY="200000" custLinFactNeighborX="290" custLinFactNeighborY="214474">
        <dgm:presLayoutVars>
          <dgm:bulletEnabled val="1"/>
        </dgm:presLayoutVars>
      </dgm:prSet>
      <dgm:spPr>
        <a:solidFill>
          <a:schemeClr val="accent5">
            <a:lumMod val="5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4CBBD136-241B-4A9D-8725-B7DD726276FC}" type="pres">
      <dgm:prSet presAssocID="{BB1B0AD6-BED9-4FB3-9E84-7A7209E017D9}" presName="right_44_1" presStyleLbl="node1" presStyleIdx="0" presStyleCnt="8" custScaleX="219930" custLinFactNeighborX="42327" custLinFactNeighborY="2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C99442-52A5-452D-83B7-851E9DA5BBCA}" type="pres">
      <dgm:prSet presAssocID="{BB1B0AD6-BED9-4FB3-9E84-7A7209E017D9}" presName="right_44_2" presStyleLbl="node1" presStyleIdx="1" presStyleCnt="8" custScaleX="219930" custScaleY="115688" custLinFactNeighborX="42327" custLinFactNeighborY="1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BBB58-B4F6-4ACF-9E5B-E29F1310FE83}" type="pres">
      <dgm:prSet presAssocID="{BB1B0AD6-BED9-4FB3-9E84-7A7209E017D9}" presName="right_44_3" presStyleLbl="node1" presStyleIdx="2" presStyleCnt="8" custScaleX="219930" custScaleY="74702" custLinFactNeighborX="42327" custLinFactNeighborY="11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D9F4D7-370A-43F3-9C56-AFED36A80B96}" type="pres">
      <dgm:prSet presAssocID="{BB1B0AD6-BED9-4FB3-9E84-7A7209E017D9}" presName="right_44_4" presStyleLbl="node1" presStyleIdx="3" presStyleCnt="8" custScaleX="219930" custScaleY="76120" custLinFactNeighborX="42327" custLinFactNeighborY="34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9C255-0DFB-46D9-B153-C2824233079C}" type="pres">
      <dgm:prSet presAssocID="{BB1B0AD6-BED9-4FB3-9E84-7A7209E017D9}" presName="left_44_1" presStyleLbl="node1" presStyleIdx="4" presStyleCnt="8" custScaleX="226279" custLinFactNeighborX="-40995" custLinFactNeighborY="27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ECA33-0EB4-48CD-BCD5-BA683E5F212C}" type="pres">
      <dgm:prSet presAssocID="{BB1B0AD6-BED9-4FB3-9E84-7A7209E017D9}" presName="left_44_2" presStyleLbl="node1" presStyleIdx="5" presStyleCnt="8" custScaleX="226279" custScaleY="117563" custLinFactNeighborX="-40995" custLinFactNeighborY="13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04E7B-9978-4C83-8A94-B87115FF60D1}" type="pres">
      <dgm:prSet presAssocID="{BB1B0AD6-BED9-4FB3-9E84-7A7209E017D9}" presName="left_44_3" presStyleLbl="node1" presStyleIdx="6" presStyleCnt="8" custScaleX="226279" custScaleY="78349" custLinFactNeighborX="-40995" custLinFactNeighborY="11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AA0AD-AE6C-4B19-B3E3-F8EC7E3A1452}" type="pres">
      <dgm:prSet presAssocID="{BB1B0AD6-BED9-4FB3-9E84-7A7209E017D9}" presName="left_44_4" presStyleLbl="node1" presStyleIdx="7" presStyleCnt="8" custScaleX="226279" custScaleY="77704" custLinFactNeighborX="-40995" custLinFactNeighborY="34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2475D-B116-40E9-9D4B-78D2AF1AE6D6}" type="presOf" srcId="{C61F9666-E3A3-4A8A-AA29-22065E13C294}" destId="{EBD9F4D7-370A-43F3-9C56-AFED36A80B96}" srcOrd="0" destOrd="0" presId="urn:microsoft.com/office/officeart/2005/8/layout/balance1"/>
    <dgm:cxn modelId="{EEFF0596-0B3A-4038-AC3B-F96D33040CD5}" srcId="{5E6B5597-691A-45B9-8549-9352CAA1AD03}" destId="{6F084D8A-4244-49B4-AA44-88E2F1BB61F0}" srcOrd="3" destOrd="0" parTransId="{939C4846-4C1B-49A0-AE2F-FEC614528530}" sibTransId="{6F0F6288-9730-4BA3-B403-4971A2D6A1DB}"/>
    <dgm:cxn modelId="{CA51A87B-8726-4473-8875-E8E239E671D9}" type="presOf" srcId="{3D5DA7A8-EA22-426D-9846-7C813D43C475}" destId="{63FBBB58-B4F6-4ACF-9E5B-E29F1310FE83}" srcOrd="0" destOrd="0" presId="urn:microsoft.com/office/officeart/2005/8/layout/balance1"/>
    <dgm:cxn modelId="{22B1442E-657E-45A1-BC49-D703BDB2AC61}" type="presOf" srcId="{D4E94393-1A78-4E5B-888D-7D31DAC9FEAC}" destId="{DA362EBD-98FF-444A-A8C0-BBBF024B688F}" srcOrd="0" destOrd="0" presId="urn:microsoft.com/office/officeart/2005/8/layout/balance1"/>
    <dgm:cxn modelId="{E888001F-6DEC-43A9-A21A-119BFC0288D7}" srcId="{5E6B5597-691A-45B9-8549-9352CAA1AD03}" destId="{B1013656-5D5A-410B-90D4-1B41655DBFA1}" srcOrd="2" destOrd="0" parTransId="{0DA43CD6-5558-438A-B71B-355B8B7CEE51}" sibTransId="{6CB2B55B-6A36-43BB-9E1A-830A6B338366}"/>
    <dgm:cxn modelId="{74F2505A-96D4-4452-A3B1-0F20ABFAB6D9}" srcId="{5E6B5597-691A-45B9-8549-9352CAA1AD03}" destId="{FB25DEDB-FE8C-408D-A0EB-D9139A48EC67}" srcOrd="1" destOrd="0" parTransId="{A847814C-C332-4836-B0C6-1AA5E105743F}" sibTransId="{A2D72BC9-5129-4E05-867C-E8C80BCDD5D2}"/>
    <dgm:cxn modelId="{82E86C7C-B1FE-43C7-AC8D-2C40FF73725B}" srcId="{D4E94393-1A78-4E5B-888D-7D31DAC9FEAC}" destId="{C61F9666-E3A3-4A8A-AA29-22065E13C294}" srcOrd="3" destOrd="0" parTransId="{5184DA3D-020C-4877-961D-49F19B11EA2F}" sibTransId="{35FE7CB4-B573-4E26-8DAF-83B415BFA95B}"/>
    <dgm:cxn modelId="{5B822D3C-2EB5-4BCC-9620-C07BB7FBF55D}" srcId="{5E6B5597-691A-45B9-8549-9352CAA1AD03}" destId="{4F69ED72-B543-43E5-B3C3-5812504FAC50}" srcOrd="0" destOrd="0" parTransId="{0ECD370E-ECE5-41C4-86F8-A720CE19D09B}" sibTransId="{B777EF10-58EE-4D54-9186-5DDE9BBBD55F}"/>
    <dgm:cxn modelId="{5E9F1E51-C055-45C5-86DE-8F34ABFA46F1}" srcId="{D4E94393-1A78-4E5B-888D-7D31DAC9FEAC}" destId="{7C639E56-63CB-446B-8C50-2C3FC7DE0AFF}" srcOrd="0" destOrd="0" parTransId="{36219C7B-33EE-4748-B2D9-58BC3CCDD0F6}" sibTransId="{1AA4BBEE-BE20-4224-BE5C-10115854FB6B}"/>
    <dgm:cxn modelId="{ACA24306-96E9-4C18-A036-A550B67FD07C}" srcId="{D4E94393-1A78-4E5B-888D-7D31DAC9FEAC}" destId="{70F9AA41-6F21-4B32-9149-5A1027F79EF8}" srcOrd="1" destOrd="0" parTransId="{F2C05D20-F93D-4DA8-93C1-B32A5DF033FB}" sibTransId="{084809D7-74A7-4DDD-ADC1-55E42E8EECE1}"/>
    <dgm:cxn modelId="{83D8A57B-6FD0-4783-B2DB-F323CA7FE490}" type="presOf" srcId="{B1013656-5D5A-410B-90D4-1B41655DBFA1}" destId="{D1804E7B-9978-4C83-8A94-B87115FF60D1}" srcOrd="0" destOrd="0" presId="urn:microsoft.com/office/officeart/2005/8/layout/balance1"/>
    <dgm:cxn modelId="{9E2F73BC-4822-427B-9902-2A1D0606BE33}" srcId="{BB1B0AD6-BED9-4FB3-9E84-7A7209E017D9}" destId="{D4E94393-1A78-4E5B-888D-7D31DAC9FEAC}" srcOrd="1" destOrd="0" parTransId="{33C2E9EA-78F3-4315-9B74-71E1E358F4D5}" sibTransId="{FF46FACC-6CD7-4E2C-AFD1-704C9E673092}"/>
    <dgm:cxn modelId="{26013846-5B29-4D93-8F8D-C61D39FCA342}" srcId="{BB1B0AD6-BED9-4FB3-9E84-7A7209E017D9}" destId="{5E6B5597-691A-45B9-8549-9352CAA1AD03}" srcOrd="0" destOrd="0" parTransId="{2DA50D24-C458-421D-84C7-EA2A4CC3B6EA}" sibTransId="{82EE1E17-B140-4238-BE0D-07B2CB3F810E}"/>
    <dgm:cxn modelId="{B7DBC65C-3A1A-46F2-BB78-97D52FFCE913}" type="presOf" srcId="{7C639E56-63CB-446B-8C50-2C3FC7DE0AFF}" destId="{4CBBD136-241B-4A9D-8725-B7DD726276FC}" srcOrd="0" destOrd="0" presId="urn:microsoft.com/office/officeart/2005/8/layout/balance1"/>
    <dgm:cxn modelId="{788605B3-E4D8-4EBA-8F6A-A097959740D2}" srcId="{D4E94393-1A78-4E5B-888D-7D31DAC9FEAC}" destId="{3D5DA7A8-EA22-426D-9846-7C813D43C475}" srcOrd="2" destOrd="0" parTransId="{128425EF-1759-4890-AA09-FADB3E1ABB9F}" sibTransId="{AEEF7A5A-3088-4DC6-8107-363A5F0805EF}"/>
    <dgm:cxn modelId="{5F571507-84E6-435F-9B48-4D811FFD1F68}" type="presOf" srcId="{5E6B5597-691A-45B9-8549-9352CAA1AD03}" destId="{AE057819-A0C5-4D04-A5CF-DCE363E2DEEF}" srcOrd="0" destOrd="0" presId="urn:microsoft.com/office/officeart/2005/8/layout/balance1"/>
    <dgm:cxn modelId="{C60B449F-D9FD-4275-B55B-F9AFDD9921BC}" type="presOf" srcId="{6F084D8A-4244-49B4-AA44-88E2F1BB61F0}" destId="{1AFAA0AD-AE6C-4B19-B3E3-F8EC7E3A1452}" srcOrd="0" destOrd="0" presId="urn:microsoft.com/office/officeart/2005/8/layout/balance1"/>
    <dgm:cxn modelId="{6AAEFC5D-B753-46BF-B420-CE35C4B3E61B}" type="presOf" srcId="{BB1B0AD6-BED9-4FB3-9E84-7A7209E017D9}" destId="{6BDEE98A-0C4B-431D-A803-ACC6DBCB15EB}" srcOrd="0" destOrd="0" presId="urn:microsoft.com/office/officeart/2005/8/layout/balance1"/>
    <dgm:cxn modelId="{8AA7F89D-D604-4A74-B185-7376B9C7F471}" type="presOf" srcId="{70F9AA41-6F21-4B32-9149-5A1027F79EF8}" destId="{BFC99442-52A5-452D-83B7-851E9DA5BBCA}" srcOrd="0" destOrd="0" presId="urn:microsoft.com/office/officeart/2005/8/layout/balance1"/>
    <dgm:cxn modelId="{1392F8AD-66CA-413D-920F-9281711804EB}" type="presOf" srcId="{4F69ED72-B543-43E5-B3C3-5812504FAC50}" destId="{D929C255-0DFB-46D9-B153-C2824233079C}" srcOrd="0" destOrd="0" presId="urn:microsoft.com/office/officeart/2005/8/layout/balance1"/>
    <dgm:cxn modelId="{9D8C368D-1174-4C97-9043-AF3275F0689C}" type="presOf" srcId="{FB25DEDB-FE8C-408D-A0EB-D9139A48EC67}" destId="{AA8ECA33-0EB4-48CD-BCD5-BA683E5F212C}" srcOrd="0" destOrd="0" presId="urn:microsoft.com/office/officeart/2005/8/layout/balance1"/>
    <dgm:cxn modelId="{5C272708-B916-4018-A5F0-DC7BE139D8A3}" type="presParOf" srcId="{6BDEE98A-0C4B-431D-A803-ACC6DBCB15EB}" destId="{60C8D999-BED7-4C20-93B9-37D080363C95}" srcOrd="0" destOrd="0" presId="urn:microsoft.com/office/officeart/2005/8/layout/balance1"/>
    <dgm:cxn modelId="{D7A8C438-A389-4984-BB00-3F37A2F59378}" type="presParOf" srcId="{6BDEE98A-0C4B-431D-A803-ACC6DBCB15EB}" destId="{47C771AF-B6DD-4982-8BE7-5C15A98EDFE1}" srcOrd="1" destOrd="0" presId="urn:microsoft.com/office/officeart/2005/8/layout/balance1"/>
    <dgm:cxn modelId="{33DCC72E-FED1-4462-A9C0-67FC3A325ECF}" type="presParOf" srcId="{47C771AF-B6DD-4982-8BE7-5C15A98EDFE1}" destId="{AE057819-A0C5-4D04-A5CF-DCE363E2DEEF}" srcOrd="0" destOrd="0" presId="urn:microsoft.com/office/officeart/2005/8/layout/balance1"/>
    <dgm:cxn modelId="{DA60F45F-C1FD-4024-BB50-1A29B7042DFB}" type="presParOf" srcId="{47C771AF-B6DD-4982-8BE7-5C15A98EDFE1}" destId="{DA362EBD-98FF-444A-A8C0-BBBF024B688F}" srcOrd="1" destOrd="0" presId="urn:microsoft.com/office/officeart/2005/8/layout/balance1"/>
    <dgm:cxn modelId="{7780E62E-B334-4DB0-9F9F-7F615ED0E14D}" type="presParOf" srcId="{6BDEE98A-0C4B-431D-A803-ACC6DBCB15EB}" destId="{68675D92-DBE4-4A33-B5FC-86380ECA6EAA}" srcOrd="2" destOrd="0" presId="urn:microsoft.com/office/officeart/2005/8/layout/balance1"/>
    <dgm:cxn modelId="{D92B6D21-9D05-4A2F-BBF0-76AA218EAA74}" type="presParOf" srcId="{68675D92-DBE4-4A33-B5FC-86380ECA6EAA}" destId="{CEA03C96-D555-49B2-BCDA-26BD759DF116}" srcOrd="0" destOrd="0" presId="urn:microsoft.com/office/officeart/2005/8/layout/balance1"/>
    <dgm:cxn modelId="{021F6E4A-38ED-4A44-B64D-11B5A966FD4B}" type="presParOf" srcId="{68675D92-DBE4-4A33-B5FC-86380ECA6EAA}" destId="{B99E6C99-3421-431A-B047-F505E59596C4}" srcOrd="1" destOrd="0" presId="urn:microsoft.com/office/officeart/2005/8/layout/balance1"/>
    <dgm:cxn modelId="{1AE4B72B-0B47-4B91-BC34-E3F8F882A58F}" type="presParOf" srcId="{68675D92-DBE4-4A33-B5FC-86380ECA6EAA}" destId="{849C4122-8198-4317-B9A5-7012E2EC4654}" srcOrd="2" destOrd="0" presId="urn:microsoft.com/office/officeart/2005/8/layout/balance1"/>
    <dgm:cxn modelId="{9AB54EED-CA50-4AC0-8C0F-7120D1D47416}" type="presParOf" srcId="{68675D92-DBE4-4A33-B5FC-86380ECA6EAA}" destId="{4CBBD136-241B-4A9D-8725-B7DD726276FC}" srcOrd="3" destOrd="0" presId="urn:microsoft.com/office/officeart/2005/8/layout/balance1"/>
    <dgm:cxn modelId="{6219522F-25F5-4649-84AA-824F77B2EF8A}" type="presParOf" srcId="{68675D92-DBE4-4A33-B5FC-86380ECA6EAA}" destId="{BFC99442-52A5-452D-83B7-851E9DA5BBCA}" srcOrd="4" destOrd="0" presId="urn:microsoft.com/office/officeart/2005/8/layout/balance1"/>
    <dgm:cxn modelId="{BBB4A196-451B-4647-AB5E-F70DAD6591ED}" type="presParOf" srcId="{68675D92-DBE4-4A33-B5FC-86380ECA6EAA}" destId="{63FBBB58-B4F6-4ACF-9E5B-E29F1310FE83}" srcOrd="5" destOrd="0" presId="urn:microsoft.com/office/officeart/2005/8/layout/balance1"/>
    <dgm:cxn modelId="{11B141F4-AEB8-4F25-B3CA-A2648261C310}" type="presParOf" srcId="{68675D92-DBE4-4A33-B5FC-86380ECA6EAA}" destId="{EBD9F4D7-370A-43F3-9C56-AFED36A80B96}" srcOrd="6" destOrd="0" presId="urn:microsoft.com/office/officeart/2005/8/layout/balance1"/>
    <dgm:cxn modelId="{5119F7FD-C757-4076-80A2-AA9EB97454FE}" type="presParOf" srcId="{68675D92-DBE4-4A33-B5FC-86380ECA6EAA}" destId="{D929C255-0DFB-46D9-B153-C2824233079C}" srcOrd="7" destOrd="0" presId="urn:microsoft.com/office/officeart/2005/8/layout/balance1"/>
    <dgm:cxn modelId="{51FFF1E8-9C1E-4C55-A52D-A487A4E1DD95}" type="presParOf" srcId="{68675D92-DBE4-4A33-B5FC-86380ECA6EAA}" destId="{AA8ECA33-0EB4-48CD-BCD5-BA683E5F212C}" srcOrd="8" destOrd="0" presId="urn:microsoft.com/office/officeart/2005/8/layout/balance1"/>
    <dgm:cxn modelId="{6152B2EF-A498-4026-8CDB-758EB60A3EA9}" type="presParOf" srcId="{68675D92-DBE4-4A33-B5FC-86380ECA6EAA}" destId="{D1804E7B-9978-4C83-8A94-B87115FF60D1}" srcOrd="9" destOrd="0" presId="urn:microsoft.com/office/officeart/2005/8/layout/balance1"/>
    <dgm:cxn modelId="{D55D030B-71CE-4576-9009-7FA117E98F3C}" type="presParOf" srcId="{68675D92-DBE4-4A33-B5FC-86380ECA6EAA}" destId="{1AFAA0AD-AE6C-4B19-B3E3-F8EC7E3A1452}" srcOrd="10" destOrd="0" presId="urn:microsoft.com/office/officeart/2005/8/layout/balance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C036F-D9A8-4D43-9623-1DEE7A7586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3E6731-E00E-4869-8F3C-DE8F3B6E8575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Гиперссылки</a:t>
          </a:r>
          <a:r>
            <a:rPr lang="ru-RU" dirty="0" smtClean="0"/>
            <a:t> </a:t>
          </a:r>
          <a:endParaRPr lang="ru-RU" dirty="0"/>
        </a:p>
      </dgm:t>
    </dgm:pt>
    <dgm:pt modelId="{CCD3DF5F-A21A-4E1E-AA6F-242D51AF8C4E}" cxnId="{D7DD8C73-E70D-4571-A71B-8CC9778726C1}" type="parTrans">
      <dgm:prSet/>
      <dgm:spPr/>
      <dgm:t>
        <a:bodyPr/>
        <a:lstStyle/>
        <a:p>
          <a:endParaRPr lang="ru-RU"/>
        </a:p>
      </dgm:t>
    </dgm:pt>
    <dgm:pt modelId="{C0AC873F-609C-4DB3-B237-EFF99D3A9650}" cxnId="{D7DD8C73-E70D-4571-A71B-8CC9778726C1}" type="sibTrans">
      <dgm:prSet/>
      <dgm:spPr/>
      <dgm:t>
        <a:bodyPr/>
        <a:lstStyle/>
        <a:p>
          <a:endParaRPr lang="ru-RU"/>
        </a:p>
      </dgm:t>
    </dgm:pt>
    <dgm:pt modelId="{FAF44283-5BC5-4343-A7E9-2366BA23C25D}">
      <dgm:prSet phldrT="[Текст]"/>
      <dgm:spPr/>
      <dgm:t>
        <a:bodyPr/>
        <a:lstStyle/>
        <a:p>
          <a:r>
            <a:rPr lang="ru-RU" dirty="0" smtClean="0"/>
            <a:t>Одновременно дают возможность более глубокого проникновения в суть исследуемой проблемы и полного отхода от нее, утраты основной задачи в ходе движения по маргинальным текстам (условно говоря, «примечания» могут победить «основной текст»); </a:t>
          </a:r>
          <a:endParaRPr lang="ru-RU" dirty="0"/>
        </a:p>
      </dgm:t>
    </dgm:pt>
    <dgm:pt modelId="{22A80FCC-1148-480A-91EF-0913644B53D6}" cxnId="{9BA44AF0-8974-4826-9E99-33BB555F6881}" type="parTrans">
      <dgm:prSet/>
      <dgm:spPr/>
      <dgm:t>
        <a:bodyPr/>
        <a:lstStyle/>
        <a:p>
          <a:endParaRPr lang="ru-RU"/>
        </a:p>
      </dgm:t>
    </dgm:pt>
    <dgm:pt modelId="{EA212454-78E0-4920-A13C-158C58F4F0CE}" cxnId="{9BA44AF0-8974-4826-9E99-33BB555F6881}" type="sibTrans">
      <dgm:prSet/>
      <dgm:spPr/>
      <dgm:t>
        <a:bodyPr/>
        <a:lstStyle/>
        <a:p>
          <a:endParaRPr lang="ru-RU"/>
        </a:p>
      </dgm:t>
    </dgm:pt>
    <dgm:pt modelId="{066A89E9-D0ED-489B-A22C-A121E32C1772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err="1" smtClean="0"/>
            <a:t>Ассортикомпозиция</a:t>
          </a:r>
          <a:r>
            <a:rPr lang="ru-RU" dirty="0" smtClean="0"/>
            <a:t> </a:t>
          </a:r>
          <a:endParaRPr lang="ru-RU" dirty="0"/>
        </a:p>
      </dgm:t>
    </dgm:pt>
    <dgm:pt modelId="{1008DA36-6EA1-43C0-958D-480DE99C178E}" cxnId="{77C459BF-9CE7-4503-B452-D31BCDC47743}" type="parTrans">
      <dgm:prSet/>
      <dgm:spPr/>
      <dgm:t>
        <a:bodyPr/>
        <a:lstStyle/>
        <a:p>
          <a:endParaRPr lang="ru-RU"/>
        </a:p>
      </dgm:t>
    </dgm:pt>
    <dgm:pt modelId="{52B35874-57F0-4075-8FAD-8CA9ABE8CD19}" cxnId="{77C459BF-9CE7-4503-B452-D31BCDC47743}" type="sibTrans">
      <dgm:prSet/>
      <dgm:spPr/>
      <dgm:t>
        <a:bodyPr/>
        <a:lstStyle/>
        <a:p>
          <a:endParaRPr lang="ru-RU"/>
        </a:p>
      </dgm:t>
    </dgm:pt>
    <dgm:pt modelId="{0F5C5AA5-B16D-4496-881C-764A3DBE3E34}">
      <dgm:prSet phldrT="[Текст]"/>
      <dgm:spPr/>
      <dgm:t>
        <a:bodyPr/>
        <a:lstStyle/>
        <a:p>
          <a:r>
            <a:rPr lang="ru-RU" dirty="0" smtClean="0"/>
            <a:t>Мысль кристаллизуется из хаотичного набора разнообразных данных и сведений, «выложенных» перед сознанием подобно товарам на прилавке; </a:t>
          </a:r>
          <a:endParaRPr lang="ru-RU" dirty="0"/>
        </a:p>
      </dgm:t>
    </dgm:pt>
    <dgm:pt modelId="{56F86E7B-EB2B-4288-9323-9F55CE830417}" cxnId="{AF5C077E-5A64-4E62-9F00-DDE1350A8CA2}" type="parTrans">
      <dgm:prSet/>
      <dgm:spPr/>
      <dgm:t>
        <a:bodyPr/>
        <a:lstStyle/>
        <a:p>
          <a:endParaRPr lang="ru-RU"/>
        </a:p>
      </dgm:t>
    </dgm:pt>
    <dgm:pt modelId="{4C195DED-280C-4CC9-818C-D1CF645DBFE8}" cxnId="{AF5C077E-5A64-4E62-9F00-DDE1350A8CA2}" type="sibTrans">
      <dgm:prSet/>
      <dgm:spPr/>
      <dgm:t>
        <a:bodyPr/>
        <a:lstStyle/>
        <a:p>
          <a:endParaRPr lang="ru-RU"/>
        </a:p>
      </dgm:t>
    </dgm:pt>
    <dgm:pt modelId="{784102CF-B5CE-402D-AA8F-DAD1230C206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Специфический </a:t>
          </a:r>
          <a:r>
            <a:rPr lang="ru-RU" b="1" dirty="0" err="1" smtClean="0"/>
            <a:t>темпо-ритм</a:t>
          </a:r>
          <a:endParaRPr lang="ru-RU" dirty="0"/>
        </a:p>
      </dgm:t>
    </dgm:pt>
    <dgm:pt modelId="{3AC322A5-95E9-43E4-9DAA-CF651110AA9A}" cxnId="{22FC344D-F4B8-435D-A64A-C149A633AA2A}" type="parTrans">
      <dgm:prSet/>
      <dgm:spPr/>
      <dgm:t>
        <a:bodyPr/>
        <a:lstStyle/>
        <a:p>
          <a:endParaRPr lang="ru-RU"/>
        </a:p>
      </dgm:t>
    </dgm:pt>
    <dgm:pt modelId="{C91EE63B-EBFB-4832-8E1A-B7C6A9990ACE}" cxnId="{22FC344D-F4B8-435D-A64A-C149A633AA2A}" type="sibTrans">
      <dgm:prSet/>
      <dgm:spPr/>
      <dgm:t>
        <a:bodyPr/>
        <a:lstStyle/>
        <a:p>
          <a:endParaRPr lang="ru-RU"/>
        </a:p>
      </dgm:t>
    </dgm:pt>
    <dgm:pt modelId="{253692A4-4D9C-49AB-8B83-A4C5269B0541}">
      <dgm:prSet phldrT="[Текст]"/>
      <dgm:spPr/>
      <dgm:t>
        <a:bodyPr/>
        <a:lstStyle/>
        <a:p>
          <a:r>
            <a:rPr lang="ru-RU" dirty="0" smtClean="0"/>
            <a:t>Все лишнее отсекается, лексика максимально субстантивирована, предложения лаконичны, дискретны</a:t>
          </a:r>
          <a:endParaRPr lang="ru-RU" dirty="0"/>
        </a:p>
      </dgm:t>
    </dgm:pt>
    <dgm:pt modelId="{76FA39E7-5DF1-4DFD-938E-1F4F850D3136}" cxnId="{BABE5D1C-1C39-4A61-9AA0-A98559EFD299}" type="parTrans">
      <dgm:prSet/>
      <dgm:spPr/>
      <dgm:t>
        <a:bodyPr/>
        <a:lstStyle/>
        <a:p>
          <a:endParaRPr lang="ru-RU"/>
        </a:p>
      </dgm:t>
    </dgm:pt>
    <dgm:pt modelId="{0F853DE1-65C4-40A4-A3B9-6780B5AEE97B}" cxnId="{BABE5D1C-1C39-4A61-9AA0-A98559EFD299}" type="sibTrans">
      <dgm:prSet/>
      <dgm:spPr/>
      <dgm:t>
        <a:bodyPr/>
        <a:lstStyle/>
        <a:p>
          <a:endParaRPr lang="ru-RU"/>
        </a:p>
      </dgm:t>
    </dgm:pt>
    <dgm:pt modelId="{E624CF3B-7610-4F30-BA74-D76FB14C60B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dirty="0" smtClean="0"/>
            <a:t>Особая стилистика интерактивности</a:t>
          </a:r>
          <a:r>
            <a:rPr lang="ru-RU" dirty="0" smtClean="0"/>
            <a:t> </a:t>
          </a:r>
          <a:endParaRPr lang="ru-RU" dirty="0"/>
        </a:p>
      </dgm:t>
    </dgm:pt>
    <dgm:pt modelId="{2B2649C6-8A44-45FF-BD54-5D77BE537C46}" cxnId="{E60EC18A-5D20-4395-B97B-A0875925813F}" type="parTrans">
      <dgm:prSet/>
      <dgm:spPr/>
      <dgm:t>
        <a:bodyPr/>
        <a:lstStyle/>
        <a:p>
          <a:endParaRPr lang="ru-RU"/>
        </a:p>
      </dgm:t>
    </dgm:pt>
    <dgm:pt modelId="{418C53D4-5DE6-4F01-BF5A-F1B644C0848B}" cxnId="{E60EC18A-5D20-4395-B97B-A0875925813F}" type="sibTrans">
      <dgm:prSet/>
      <dgm:spPr/>
      <dgm:t>
        <a:bodyPr/>
        <a:lstStyle/>
        <a:p>
          <a:endParaRPr lang="ru-RU"/>
        </a:p>
      </dgm:t>
    </dgm:pt>
    <dgm:pt modelId="{3B120B48-1E7E-4DCD-A7F6-BD65406BAC58}">
      <dgm:prSet phldrT="[Текст]"/>
      <dgm:spPr/>
      <dgm:t>
        <a:bodyPr/>
        <a:lstStyle/>
        <a:p>
          <a:r>
            <a:rPr lang="ru-RU" dirty="0" smtClean="0"/>
            <a:t>Публичная субъективность, обслуживающая потребность личности в самовыражении и самоутверждении посредством массовой коммуникации</a:t>
          </a:r>
          <a:endParaRPr lang="ru-RU" dirty="0"/>
        </a:p>
      </dgm:t>
    </dgm:pt>
    <dgm:pt modelId="{E67107BE-0B86-4A7B-A23F-B3EA7E371522}" cxnId="{FBB883F0-8AFA-4F26-AF49-D07492E00DCF}" type="parTrans">
      <dgm:prSet/>
      <dgm:spPr/>
      <dgm:t>
        <a:bodyPr/>
        <a:lstStyle/>
        <a:p>
          <a:endParaRPr lang="ru-RU"/>
        </a:p>
      </dgm:t>
    </dgm:pt>
    <dgm:pt modelId="{7BDBFB3D-D573-4C63-8AA5-FE5CBDCF0228}" cxnId="{FBB883F0-8AFA-4F26-AF49-D07492E00DCF}" type="sibTrans">
      <dgm:prSet/>
      <dgm:spPr/>
      <dgm:t>
        <a:bodyPr/>
        <a:lstStyle/>
        <a:p>
          <a:endParaRPr lang="ru-RU"/>
        </a:p>
      </dgm:t>
    </dgm:pt>
    <dgm:pt modelId="{C2B3BE94-076C-43B1-9758-79E2F05F8F2B}" type="pres">
      <dgm:prSet presAssocID="{3B4C036F-D9A8-4D43-9623-1DEE7A7586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B2C59-22DC-4306-B364-64E0A219985E}" type="pres">
      <dgm:prSet presAssocID="{603E6731-E00E-4869-8F3C-DE8F3B6E85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390AB-9AE5-4353-8036-F7E9F1B226DD}" type="pres">
      <dgm:prSet presAssocID="{603E6731-E00E-4869-8F3C-DE8F3B6E857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78C9B-BC6D-4BE5-A20A-D98AF91E96BE}" type="pres">
      <dgm:prSet presAssocID="{066A89E9-D0ED-489B-A22C-A121E32C177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76BE0-08E2-4700-9B24-E8AD702B0C94}" type="pres">
      <dgm:prSet presAssocID="{066A89E9-D0ED-489B-A22C-A121E32C177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9ACE6-71FD-42F0-A11A-91AF2D9943F4}" type="pres">
      <dgm:prSet presAssocID="{784102CF-B5CE-402D-AA8F-DAD1230C206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2B053-4562-42B8-A6BF-DC55B50A38C8}" type="pres">
      <dgm:prSet presAssocID="{784102CF-B5CE-402D-AA8F-DAD1230C206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D5A0A-65F9-415E-923A-53D909F37D36}" type="pres">
      <dgm:prSet presAssocID="{E624CF3B-7610-4F30-BA74-D76FB14C60B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C473EB-EAA3-495C-8715-8234A2CEF1D9}" type="pres">
      <dgm:prSet presAssocID="{E624CF3B-7610-4F30-BA74-D76FB14C60B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0D1DF5-C803-47F9-A314-B16F96863096}" type="presOf" srcId="{066A89E9-D0ED-489B-A22C-A121E32C1772}" destId="{EC678C9B-BC6D-4BE5-A20A-D98AF91E96BE}" srcOrd="0" destOrd="0" presId="urn:microsoft.com/office/officeart/2005/8/layout/vList2"/>
    <dgm:cxn modelId="{BED08088-8009-435D-B872-CFFEEC970BAD}" type="presOf" srcId="{784102CF-B5CE-402D-AA8F-DAD1230C2066}" destId="{34C9ACE6-71FD-42F0-A11A-91AF2D9943F4}" srcOrd="0" destOrd="0" presId="urn:microsoft.com/office/officeart/2005/8/layout/vList2"/>
    <dgm:cxn modelId="{7F3CFD32-707E-464C-83D5-CED2E1F35EDB}" type="presOf" srcId="{0F5C5AA5-B16D-4496-881C-764A3DBE3E34}" destId="{D8976BE0-08E2-4700-9B24-E8AD702B0C94}" srcOrd="0" destOrd="0" presId="urn:microsoft.com/office/officeart/2005/8/layout/vList2"/>
    <dgm:cxn modelId="{BABE5D1C-1C39-4A61-9AA0-A98559EFD299}" srcId="{784102CF-B5CE-402D-AA8F-DAD1230C2066}" destId="{253692A4-4D9C-49AB-8B83-A4C5269B0541}" srcOrd="0" destOrd="0" parTransId="{76FA39E7-5DF1-4DFD-938E-1F4F850D3136}" sibTransId="{0F853DE1-65C4-40A4-A3B9-6780B5AEE97B}"/>
    <dgm:cxn modelId="{77C459BF-9CE7-4503-B452-D31BCDC47743}" srcId="{3B4C036F-D9A8-4D43-9623-1DEE7A758637}" destId="{066A89E9-D0ED-489B-A22C-A121E32C1772}" srcOrd="1" destOrd="0" parTransId="{1008DA36-6EA1-43C0-958D-480DE99C178E}" sibTransId="{52B35874-57F0-4075-8FAD-8CA9ABE8CD19}"/>
    <dgm:cxn modelId="{185EC085-25B8-4DA1-B99F-1AA0A4E85C75}" type="presOf" srcId="{253692A4-4D9C-49AB-8B83-A4C5269B0541}" destId="{2BB2B053-4562-42B8-A6BF-DC55B50A38C8}" srcOrd="0" destOrd="0" presId="urn:microsoft.com/office/officeart/2005/8/layout/vList2"/>
    <dgm:cxn modelId="{22FC344D-F4B8-435D-A64A-C149A633AA2A}" srcId="{3B4C036F-D9A8-4D43-9623-1DEE7A758637}" destId="{784102CF-B5CE-402D-AA8F-DAD1230C2066}" srcOrd="2" destOrd="0" parTransId="{3AC322A5-95E9-43E4-9DAA-CF651110AA9A}" sibTransId="{C91EE63B-EBFB-4832-8E1A-B7C6A9990ACE}"/>
    <dgm:cxn modelId="{E8F26EE4-56D1-4639-BAFF-440CA45BE68C}" type="presOf" srcId="{E624CF3B-7610-4F30-BA74-D76FB14C60B3}" destId="{37CD5A0A-65F9-415E-923A-53D909F37D36}" srcOrd="0" destOrd="0" presId="urn:microsoft.com/office/officeart/2005/8/layout/vList2"/>
    <dgm:cxn modelId="{F314A81E-08D0-45BF-9905-4B36D9317941}" type="presOf" srcId="{603E6731-E00E-4869-8F3C-DE8F3B6E8575}" destId="{A91B2C59-22DC-4306-B364-64E0A219985E}" srcOrd="0" destOrd="0" presId="urn:microsoft.com/office/officeart/2005/8/layout/vList2"/>
    <dgm:cxn modelId="{9BA44AF0-8974-4826-9E99-33BB555F6881}" srcId="{603E6731-E00E-4869-8F3C-DE8F3B6E8575}" destId="{FAF44283-5BC5-4343-A7E9-2366BA23C25D}" srcOrd="0" destOrd="0" parTransId="{22A80FCC-1148-480A-91EF-0913644B53D6}" sibTransId="{EA212454-78E0-4920-A13C-158C58F4F0CE}"/>
    <dgm:cxn modelId="{AF5C077E-5A64-4E62-9F00-DDE1350A8CA2}" srcId="{066A89E9-D0ED-489B-A22C-A121E32C1772}" destId="{0F5C5AA5-B16D-4496-881C-764A3DBE3E34}" srcOrd="0" destOrd="0" parTransId="{56F86E7B-EB2B-4288-9323-9F55CE830417}" sibTransId="{4C195DED-280C-4CC9-818C-D1CF645DBFE8}"/>
    <dgm:cxn modelId="{D7DD8C73-E70D-4571-A71B-8CC9778726C1}" srcId="{3B4C036F-D9A8-4D43-9623-1DEE7A758637}" destId="{603E6731-E00E-4869-8F3C-DE8F3B6E8575}" srcOrd="0" destOrd="0" parTransId="{CCD3DF5F-A21A-4E1E-AA6F-242D51AF8C4E}" sibTransId="{C0AC873F-609C-4DB3-B237-EFF99D3A9650}"/>
    <dgm:cxn modelId="{E60EC18A-5D20-4395-B97B-A0875925813F}" srcId="{3B4C036F-D9A8-4D43-9623-1DEE7A758637}" destId="{E624CF3B-7610-4F30-BA74-D76FB14C60B3}" srcOrd="3" destOrd="0" parTransId="{2B2649C6-8A44-45FF-BD54-5D77BE537C46}" sibTransId="{418C53D4-5DE6-4F01-BF5A-F1B644C0848B}"/>
    <dgm:cxn modelId="{41C1F50C-2AA2-4387-A67F-347FF2423677}" type="presOf" srcId="{3B120B48-1E7E-4DCD-A7F6-BD65406BAC58}" destId="{38C473EB-EAA3-495C-8715-8234A2CEF1D9}" srcOrd="0" destOrd="0" presId="urn:microsoft.com/office/officeart/2005/8/layout/vList2"/>
    <dgm:cxn modelId="{BC89137E-976F-41A1-B0D7-D4E4C4C1B866}" type="presOf" srcId="{FAF44283-5BC5-4343-A7E9-2366BA23C25D}" destId="{21B390AB-9AE5-4353-8036-F7E9F1B226DD}" srcOrd="0" destOrd="0" presId="urn:microsoft.com/office/officeart/2005/8/layout/vList2"/>
    <dgm:cxn modelId="{FBB883F0-8AFA-4F26-AF49-D07492E00DCF}" srcId="{E624CF3B-7610-4F30-BA74-D76FB14C60B3}" destId="{3B120B48-1E7E-4DCD-A7F6-BD65406BAC58}" srcOrd="0" destOrd="0" parTransId="{E67107BE-0B86-4A7B-A23F-B3EA7E371522}" sibTransId="{7BDBFB3D-D573-4C63-8AA5-FE5CBDCF0228}"/>
    <dgm:cxn modelId="{460A91CF-6FDF-41AF-B274-066232510ED2}" type="presOf" srcId="{3B4C036F-D9A8-4D43-9623-1DEE7A758637}" destId="{C2B3BE94-076C-43B1-9758-79E2F05F8F2B}" srcOrd="0" destOrd="0" presId="urn:microsoft.com/office/officeart/2005/8/layout/vList2"/>
    <dgm:cxn modelId="{0D9549F9-251F-46E5-B1CD-9583D6594DB0}" type="presParOf" srcId="{C2B3BE94-076C-43B1-9758-79E2F05F8F2B}" destId="{A91B2C59-22DC-4306-B364-64E0A219985E}" srcOrd="0" destOrd="0" presId="urn:microsoft.com/office/officeart/2005/8/layout/vList2"/>
    <dgm:cxn modelId="{937B19A9-F35C-4D76-BB24-B5E62CF249B6}" type="presParOf" srcId="{C2B3BE94-076C-43B1-9758-79E2F05F8F2B}" destId="{21B390AB-9AE5-4353-8036-F7E9F1B226DD}" srcOrd="1" destOrd="0" presId="urn:microsoft.com/office/officeart/2005/8/layout/vList2"/>
    <dgm:cxn modelId="{BB68FBB8-795B-4AEA-9FC7-9425DC5AC09C}" type="presParOf" srcId="{C2B3BE94-076C-43B1-9758-79E2F05F8F2B}" destId="{EC678C9B-BC6D-4BE5-A20A-D98AF91E96BE}" srcOrd="2" destOrd="0" presId="urn:microsoft.com/office/officeart/2005/8/layout/vList2"/>
    <dgm:cxn modelId="{1A7797EC-21AA-4263-974A-C058AB139948}" type="presParOf" srcId="{C2B3BE94-076C-43B1-9758-79E2F05F8F2B}" destId="{D8976BE0-08E2-4700-9B24-E8AD702B0C94}" srcOrd="3" destOrd="0" presId="urn:microsoft.com/office/officeart/2005/8/layout/vList2"/>
    <dgm:cxn modelId="{9FA77451-55BD-4CD4-841C-8210171E993D}" type="presParOf" srcId="{C2B3BE94-076C-43B1-9758-79E2F05F8F2B}" destId="{34C9ACE6-71FD-42F0-A11A-91AF2D9943F4}" srcOrd="4" destOrd="0" presId="urn:microsoft.com/office/officeart/2005/8/layout/vList2"/>
    <dgm:cxn modelId="{14E68D5A-946C-4853-AB5F-C4E07179EA3A}" type="presParOf" srcId="{C2B3BE94-076C-43B1-9758-79E2F05F8F2B}" destId="{2BB2B053-4562-42B8-A6BF-DC55B50A38C8}" srcOrd="5" destOrd="0" presId="urn:microsoft.com/office/officeart/2005/8/layout/vList2"/>
    <dgm:cxn modelId="{7DA7FE3F-76B7-4112-9433-D8DCAF6F9219}" type="presParOf" srcId="{C2B3BE94-076C-43B1-9758-79E2F05F8F2B}" destId="{37CD5A0A-65F9-415E-923A-53D909F37D36}" srcOrd="6" destOrd="0" presId="urn:microsoft.com/office/officeart/2005/8/layout/vList2"/>
    <dgm:cxn modelId="{CECF7C44-2B0E-4E92-934D-C4283AA4D8BF}" type="presParOf" srcId="{C2B3BE94-076C-43B1-9758-79E2F05F8F2B}" destId="{38C473EB-EAA3-495C-8715-8234A2CEF1D9}" srcOrd="7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62004D-9135-42DA-8E47-2FA2C8A0B91F}" type="doc">
      <dgm:prSet loTypeId="urn:microsoft.com/office/officeart/2005/8/layout/chevron2" loCatId="list" qsTypeId="urn:microsoft.com/office/officeart/2005/8/quickstyle/simple2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FFCB136-6D45-4C38-B5F0-CEDAA22FF29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F4426248-6502-40C8-8600-0579F062FBA0}" cxnId="{1AD83410-F9CD-43C9-B235-320B84619F02}" type="parTrans">
      <dgm:prSet/>
      <dgm:spPr/>
      <dgm:t>
        <a:bodyPr/>
        <a:lstStyle/>
        <a:p>
          <a:endParaRPr lang="ru-RU"/>
        </a:p>
      </dgm:t>
    </dgm:pt>
    <dgm:pt modelId="{348B6938-A0CA-4F45-80E1-A000EF8DA8D6}" cxnId="{1AD83410-F9CD-43C9-B235-320B84619F02}" type="sibTrans">
      <dgm:prSet/>
      <dgm:spPr/>
      <dgm:t>
        <a:bodyPr/>
        <a:lstStyle/>
        <a:p>
          <a:endParaRPr lang="ru-RU"/>
        </a:p>
      </dgm:t>
    </dgm:pt>
    <dgm:pt modelId="{6B2E30F9-3399-4FB2-B3E0-4DFBEAC6E9B0}">
      <dgm:prSet phldrT="[Текст]"/>
      <dgm:spPr/>
      <dgm:t>
        <a:bodyPr/>
        <a:lstStyle/>
        <a:p>
          <a:r>
            <a:rPr lang="ru-RU" b="1" dirty="0" smtClean="0"/>
            <a:t>Цифровые возможности</a:t>
          </a:r>
          <a:endParaRPr lang="ru-RU" b="1" dirty="0"/>
        </a:p>
      </dgm:t>
    </dgm:pt>
    <dgm:pt modelId="{05C5B635-6847-4A65-91AD-49FE14A909A8}" cxnId="{C7D1F71D-0313-484B-9230-7F2FE8FABB77}" type="parTrans">
      <dgm:prSet/>
      <dgm:spPr/>
      <dgm:t>
        <a:bodyPr/>
        <a:lstStyle/>
        <a:p>
          <a:endParaRPr lang="ru-RU"/>
        </a:p>
      </dgm:t>
    </dgm:pt>
    <dgm:pt modelId="{387B79A4-1372-460F-A5C0-345E3F03EEA1}" cxnId="{C7D1F71D-0313-484B-9230-7F2FE8FABB77}" type="sibTrans">
      <dgm:prSet/>
      <dgm:spPr/>
      <dgm:t>
        <a:bodyPr/>
        <a:lstStyle/>
        <a:p>
          <a:endParaRPr lang="ru-RU"/>
        </a:p>
      </dgm:t>
    </dgm:pt>
    <dgm:pt modelId="{2A7C8ADF-EDA5-48D3-B187-F3EF621881DB}">
      <dgm:prSet phldrT="[Текст]"/>
      <dgm:spPr/>
      <dgm:t>
        <a:bodyPr/>
        <a:lstStyle/>
        <a:p>
          <a:endParaRPr lang="ru-RU" dirty="0"/>
        </a:p>
      </dgm:t>
    </dgm:pt>
    <dgm:pt modelId="{51FB2D14-0B4B-4262-A71E-262CB7885F99}" cxnId="{93586457-00FC-4A2B-B931-4801774B816F}" type="parTrans">
      <dgm:prSet/>
      <dgm:spPr/>
      <dgm:t>
        <a:bodyPr/>
        <a:lstStyle/>
        <a:p>
          <a:endParaRPr lang="ru-RU"/>
        </a:p>
      </dgm:t>
    </dgm:pt>
    <dgm:pt modelId="{1230610C-A163-46CB-BA52-B242C2A6E8AD}" cxnId="{93586457-00FC-4A2B-B931-4801774B816F}" type="sibTrans">
      <dgm:prSet/>
      <dgm:spPr/>
      <dgm:t>
        <a:bodyPr/>
        <a:lstStyle/>
        <a:p>
          <a:endParaRPr lang="ru-RU"/>
        </a:p>
      </dgm:t>
    </dgm:pt>
    <dgm:pt modelId="{18EF5EE3-5294-4171-8B2F-3DC9A890A3E4}">
      <dgm:prSet phldrT="[Текст]"/>
      <dgm:spPr/>
      <dgm:t>
        <a:bodyPr/>
        <a:lstStyle/>
        <a:p>
          <a:r>
            <a:rPr lang="ru-RU" b="1" dirty="0" smtClean="0"/>
            <a:t>Цифровая инклюзия</a:t>
          </a:r>
          <a:endParaRPr lang="ru-RU" b="1" dirty="0"/>
        </a:p>
      </dgm:t>
    </dgm:pt>
    <dgm:pt modelId="{5B5094D1-73A7-4D71-A747-9DA037D89891}" cxnId="{06DAC40E-A75D-422C-A555-B9477E051BA7}" type="parTrans">
      <dgm:prSet/>
      <dgm:spPr/>
      <dgm:t>
        <a:bodyPr/>
        <a:lstStyle/>
        <a:p>
          <a:endParaRPr lang="ru-RU"/>
        </a:p>
      </dgm:t>
    </dgm:pt>
    <dgm:pt modelId="{55582C21-6788-4E0F-A192-81F325CE6009}" cxnId="{06DAC40E-A75D-422C-A555-B9477E051BA7}" type="sibTrans">
      <dgm:prSet/>
      <dgm:spPr/>
      <dgm:t>
        <a:bodyPr/>
        <a:lstStyle/>
        <a:p>
          <a:endParaRPr lang="ru-RU"/>
        </a:p>
      </dgm:t>
    </dgm:pt>
    <dgm:pt modelId="{96DD6B71-1A8B-4543-A7ED-F907B9C3C33B}">
      <dgm:prSet phldrT="[Текст]"/>
      <dgm:spPr/>
      <dgm:t>
        <a:bodyPr/>
        <a:lstStyle/>
        <a:p>
          <a:endParaRPr lang="ru-RU" dirty="0"/>
        </a:p>
      </dgm:t>
    </dgm:pt>
    <dgm:pt modelId="{8AB89E11-8D66-4BCA-BFF2-A737B0C7C083}" cxnId="{F52D7921-74B3-4510-BA69-745887A3A3E7}" type="parTrans">
      <dgm:prSet/>
      <dgm:spPr/>
      <dgm:t>
        <a:bodyPr/>
        <a:lstStyle/>
        <a:p>
          <a:endParaRPr lang="ru-RU"/>
        </a:p>
      </dgm:t>
    </dgm:pt>
    <dgm:pt modelId="{72BBFB09-F235-489D-8EB7-A14AB47AFFA5}" cxnId="{F52D7921-74B3-4510-BA69-745887A3A3E7}" type="sibTrans">
      <dgm:prSet/>
      <dgm:spPr/>
      <dgm:t>
        <a:bodyPr/>
        <a:lstStyle/>
        <a:p>
          <a:endParaRPr lang="ru-RU"/>
        </a:p>
      </dgm:t>
    </dgm:pt>
    <dgm:pt modelId="{073A1D77-F88B-487F-8809-C77AC400AEB5}">
      <dgm:prSet phldrT="[Текст]"/>
      <dgm:spPr/>
      <dgm:t>
        <a:bodyPr/>
        <a:lstStyle/>
        <a:p>
          <a:r>
            <a:rPr lang="ru-RU" b="1" dirty="0" smtClean="0"/>
            <a:t>Цифровая компетентность</a:t>
          </a:r>
          <a:endParaRPr lang="ru-RU" b="1" dirty="0"/>
        </a:p>
      </dgm:t>
    </dgm:pt>
    <dgm:pt modelId="{82287AB0-E2C8-4C41-B4AD-4A6AC4359B76}" cxnId="{8701478C-DB73-4605-B64D-C3C9E4DADE94}" type="parTrans">
      <dgm:prSet/>
      <dgm:spPr/>
      <dgm:t>
        <a:bodyPr/>
        <a:lstStyle/>
        <a:p>
          <a:endParaRPr lang="ru-RU"/>
        </a:p>
      </dgm:t>
    </dgm:pt>
    <dgm:pt modelId="{731C8DB2-1B0E-473F-B767-2FD0248F5868}" cxnId="{8701478C-DB73-4605-B64D-C3C9E4DADE94}" type="sibTrans">
      <dgm:prSet/>
      <dgm:spPr/>
      <dgm:t>
        <a:bodyPr/>
        <a:lstStyle/>
        <a:p>
          <a:endParaRPr lang="ru-RU"/>
        </a:p>
      </dgm:t>
    </dgm:pt>
    <dgm:pt modelId="{2C13014D-CCCA-43D9-8E0A-0C683D3FDCF9}">
      <dgm:prSet phldrT="[Текст]"/>
      <dgm:spPr/>
      <dgm:t>
        <a:bodyPr/>
        <a:lstStyle/>
        <a:p>
          <a:r>
            <a:rPr lang="ru-RU" dirty="0" smtClean="0"/>
            <a:t>Доступ к Интернету и ключевым цифровым технологиям</a:t>
          </a:r>
          <a:endParaRPr lang="ru-RU" dirty="0"/>
        </a:p>
      </dgm:t>
    </dgm:pt>
    <dgm:pt modelId="{613EF096-B014-4918-B6AD-FCCC3C633105}" cxnId="{1E4C5E66-68CF-409B-845C-AD79EA56897E}" type="parTrans">
      <dgm:prSet/>
      <dgm:spPr/>
      <dgm:t>
        <a:bodyPr/>
        <a:lstStyle/>
        <a:p>
          <a:endParaRPr lang="ru-RU"/>
        </a:p>
      </dgm:t>
    </dgm:pt>
    <dgm:pt modelId="{72049DE5-E9E3-402B-9AC3-539F99C6B196}" cxnId="{1E4C5E66-68CF-409B-845C-AD79EA56897E}" type="sibTrans">
      <dgm:prSet/>
      <dgm:spPr/>
      <dgm:t>
        <a:bodyPr/>
        <a:lstStyle/>
        <a:p>
          <a:endParaRPr lang="ru-RU"/>
        </a:p>
      </dgm:t>
    </dgm:pt>
    <dgm:pt modelId="{967B0DEF-2E57-42CA-8409-0F46C38A012B}">
      <dgm:prSet phldrT="[Текст]"/>
      <dgm:spPr/>
      <dgm:t>
        <a:bodyPr/>
        <a:lstStyle/>
        <a:p>
          <a:r>
            <a:rPr lang="ru-RU" dirty="0" smtClean="0"/>
            <a:t>Активное участие в жизни информационного общества</a:t>
          </a:r>
          <a:endParaRPr lang="ru-RU" dirty="0"/>
        </a:p>
      </dgm:t>
    </dgm:pt>
    <dgm:pt modelId="{21DFE3C6-E7B8-4085-B0E9-59D734D4B690}" cxnId="{959BCAFC-AFE8-4AB5-A904-05592A6D42D0}" type="parTrans">
      <dgm:prSet/>
      <dgm:spPr/>
      <dgm:t>
        <a:bodyPr/>
        <a:lstStyle/>
        <a:p>
          <a:endParaRPr lang="ru-RU"/>
        </a:p>
      </dgm:t>
    </dgm:pt>
    <dgm:pt modelId="{2FAFDC8F-68DD-41C1-A524-7AEA83B14D5A}" cxnId="{959BCAFC-AFE8-4AB5-A904-05592A6D42D0}" type="sibTrans">
      <dgm:prSet/>
      <dgm:spPr/>
      <dgm:t>
        <a:bodyPr/>
        <a:lstStyle/>
        <a:p>
          <a:endParaRPr lang="ru-RU"/>
        </a:p>
      </dgm:t>
    </dgm:pt>
    <dgm:pt modelId="{E19C3121-4B9A-4105-93EE-6395B792D976}">
      <dgm:prSet phldrT="[Текст]"/>
      <dgm:spPr/>
      <dgm:t>
        <a:bodyPr/>
        <a:lstStyle/>
        <a:p>
          <a:r>
            <a:rPr lang="ru-RU" b="0" dirty="0" smtClean="0"/>
            <a:t>Равные возможности в обучении использованию ИКТ</a:t>
          </a:r>
          <a:endParaRPr lang="ru-RU" b="0" dirty="0"/>
        </a:p>
      </dgm:t>
    </dgm:pt>
    <dgm:pt modelId="{DB0C7CB5-BB44-42C2-867A-19F2FFF4B4A9}" cxnId="{742812C7-F97F-4054-8D74-64A2D6C56487}" type="parTrans">
      <dgm:prSet/>
      <dgm:spPr/>
      <dgm:t>
        <a:bodyPr/>
        <a:lstStyle/>
        <a:p>
          <a:endParaRPr lang="ru-RU"/>
        </a:p>
      </dgm:t>
    </dgm:pt>
    <dgm:pt modelId="{64E65312-4E09-4B2B-8E6E-3A1D2035F861}" cxnId="{742812C7-F97F-4054-8D74-64A2D6C56487}" type="sibTrans">
      <dgm:prSet/>
      <dgm:spPr/>
      <dgm:t>
        <a:bodyPr/>
        <a:lstStyle/>
        <a:p>
          <a:endParaRPr lang="ru-RU"/>
        </a:p>
      </dgm:t>
    </dgm:pt>
    <dgm:pt modelId="{76816F20-4457-4607-8349-74B186ECFD98}" type="pres">
      <dgm:prSet presAssocID="{CC62004D-9135-42DA-8E47-2FA2C8A0B9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9ED46-572E-4C1B-95D4-7E7B2DFB0999}" type="pres">
      <dgm:prSet presAssocID="{CFFCB136-6D45-4C38-B5F0-CEDAA22FF291}" presName="composite" presStyleCnt="0"/>
      <dgm:spPr/>
    </dgm:pt>
    <dgm:pt modelId="{A793E7BE-7A88-4B3A-AEB0-C30954CE5C00}" type="pres">
      <dgm:prSet presAssocID="{CFFCB136-6D45-4C38-B5F0-CEDAA22FF29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6A21C-BBAD-4433-BCA2-BAC7B1AB94AB}" type="pres">
      <dgm:prSet presAssocID="{CFFCB136-6D45-4C38-B5F0-CEDAA22FF29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EE0B3-2381-4F5A-81B1-CFD74C870613}" type="pres">
      <dgm:prSet presAssocID="{348B6938-A0CA-4F45-80E1-A000EF8DA8D6}" presName="sp" presStyleCnt="0"/>
      <dgm:spPr/>
    </dgm:pt>
    <dgm:pt modelId="{D2CE9CB2-8E66-4627-9962-0257DBFA53CC}" type="pres">
      <dgm:prSet presAssocID="{2A7C8ADF-EDA5-48D3-B187-F3EF621881DB}" presName="composite" presStyleCnt="0"/>
      <dgm:spPr/>
    </dgm:pt>
    <dgm:pt modelId="{737C9263-E1F4-42D0-80AB-EE6F84905CE8}" type="pres">
      <dgm:prSet presAssocID="{2A7C8ADF-EDA5-48D3-B187-F3EF621881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B98CF-DBF1-4259-8C7C-BA0BE9B98842}" type="pres">
      <dgm:prSet presAssocID="{2A7C8ADF-EDA5-48D3-B187-F3EF621881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9DC81-502B-4EF0-958A-896C2D3B21E4}" type="pres">
      <dgm:prSet presAssocID="{1230610C-A163-46CB-BA52-B242C2A6E8AD}" presName="sp" presStyleCnt="0"/>
      <dgm:spPr/>
    </dgm:pt>
    <dgm:pt modelId="{92444E5B-8087-4E40-99A0-8E297FB78E6A}" type="pres">
      <dgm:prSet presAssocID="{96DD6B71-1A8B-4543-A7ED-F907B9C3C33B}" presName="composite" presStyleCnt="0"/>
      <dgm:spPr/>
    </dgm:pt>
    <dgm:pt modelId="{EE2E409E-2D14-48CE-8417-0E1FFC94BDF7}" type="pres">
      <dgm:prSet presAssocID="{96DD6B71-1A8B-4543-A7ED-F907B9C3C33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29231-B6C3-4C78-9F4C-37D041C5ACD8}" type="pres">
      <dgm:prSet presAssocID="{96DD6B71-1A8B-4543-A7ED-F907B9C3C33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CACFB-CF66-48EB-9ACD-2F6E01E3715E}" type="presOf" srcId="{18EF5EE3-5294-4171-8B2F-3DC9A890A3E4}" destId="{BEAB98CF-DBF1-4259-8C7C-BA0BE9B98842}" srcOrd="0" destOrd="0" presId="urn:microsoft.com/office/officeart/2005/8/layout/chevron2"/>
    <dgm:cxn modelId="{F73C9FFC-656F-48A9-9AD3-87AA20896802}" type="presOf" srcId="{967B0DEF-2E57-42CA-8409-0F46C38A012B}" destId="{BEAB98CF-DBF1-4259-8C7C-BA0BE9B98842}" srcOrd="0" destOrd="1" presId="urn:microsoft.com/office/officeart/2005/8/layout/chevron2"/>
    <dgm:cxn modelId="{959BCAFC-AFE8-4AB5-A904-05592A6D42D0}" srcId="{2A7C8ADF-EDA5-48D3-B187-F3EF621881DB}" destId="{967B0DEF-2E57-42CA-8409-0F46C38A012B}" srcOrd="1" destOrd="0" parTransId="{21DFE3C6-E7B8-4085-B0E9-59D734D4B690}" sibTransId="{2FAFDC8F-68DD-41C1-A524-7AEA83B14D5A}"/>
    <dgm:cxn modelId="{C8298851-3F37-4C8F-ACFE-2D67E5EF8D46}" type="presOf" srcId="{073A1D77-F88B-487F-8809-C77AC400AEB5}" destId="{8DE29231-B6C3-4C78-9F4C-37D041C5ACD8}" srcOrd="0" destOrd="0" presId="urn:microsoft.com/office/officeart/2005/8/layout/chevron2"/>
    <dgm:cxn modelId="{9B8CFD77-687A-40A4-8D99-D575AA74200B}" type="presOf" srcId="{96DD6B71-1A8B-4543-A7ED-F907B9C3C33B}" destId="{EE2E409E-2D14-48CE-8417-0E1FFC94BDF7}" srcOrd="0" destOrd="0" presId="urn:microsoft.com/office/officeart/2005/8/layout/chevron2"/>
    <dgm:cxn modelId="{93586457-00FC-4A2B-B931-4801774B816F}" srcId="{CC62004D-9135-42DA-8E47-2FA2C8A0B91F}" destId="{2A7C8ADF-EDA5-48D3-B187-F3EF621881DB}" srcOrd="1" destOrd="0" parTransId="{51FB2D14-0B4B-4262-A71E-262CB7885F99}" sibTransId="{1230610C-A163-46CB-BA52-B242C2A6E8AD}"/>
    <dgm:cxn modelId="{1AD83410-F9CD-43C9-B235-320B84619F02}" srcId="{CC62004D-9135-42DA-8E47-2FA2C8A0B91F}" destId="{CFFCB136-6D45-4C38-B5F0-CEDAA22FF291}" srcOrd="0" destOrd="0" parTransId="{F4426248-6502-40C8-8600-0579F062FBA0}" sibTransId="{348B6938-A0CA-4F45-80E1-A000EF8DA8D6}"/>
    <dgm:cxn modelId="{EF36E1DD-7C82-4BE6-BB10-FAE17046D5B0}" type="presOf" srcId="{6B2E30F9-3399-4FB2-B3E0-4DFBEAC6E9B0}" destId="{E706A21C-BBAD-4433-BCA2-BAC7B1AB94AB}" srcOrd="0" destOrd="0" presId="urn:microsoft.com/office/officeart/2005/8/layout/chevron2"/>
    <dgm:cxn modelId="{66E9AABF-54B5-408D-AAB8-C53579F0A123}" type="presOf" srcId="{E19C3121-4B9A-4105-93EE-6395B792D976}" destId="{8DE29231-B6C3-4C78-9F4C-37D041C5ACD8}" srcOrd="0" destOrd="1" presId="urn:microsoft.com/office/officeart/2005/8/layout/chevron2"/>
    <dgm:cxn modelId="{06DAC40E-A75D-422C-A555-B9477E051BA7}" srcId="{2A7C8ADF-EDA5-48D3-B187-F3EF621881DB}" destId="{18EF5EE3-5294-4171-8B2F-3DC9A890A3E4}" srcOrd="0" destOrd="0" parTransId="{5B5094D1-73A7-4D71-A747-9DA037D89891}" sibTransId="{55582C21-6788-4E0F-A192-81F325CE6009}"/>
    <dgm:cxn modelId="{20D64299-9649-4221-A3A5-BFCC68843076}" type="presOf" srcId="{2C13014D-CCCA-43D9-8E0A-0C683D3FDCF9}" destId="{E706A21C-BBAD-4433-BCA2-BAC7B1AB94AB}" srcOrd="0" destOrd="1" presId="urn:microsoft.com/office/officeart/2005/8/layout/chevron2"/>
    <dgm:cxn modelId="{1E4C5E66-68CF-409B-845C-AD79EA56897E}" srcId="{CFFCB136-6D45-4C38-B5F0-CEDAA22FF291}" destId="{2C13014D-CCCA-43D9-8E0A-0C683D3FDCF9}" srcOrd="1" destOrd="0" parTransId="{613EF096-B014-4918-B6AD-FCCC3C633105}" sibTransId="{72049DE5-E9E3-402B-9AC3-539F99C6B196}"/>
    <dgm:cxn modelId="{C7D1F71D-0313-484B-9230-7F2FE8FABB77}" srcId="{CFFCB136-6D45-4C38-B5F0-CEDAA22FF291}" destId="{6B2E30F9-3399-4FB2-B3E0-4DFBEAC6E9B0}" srcOrd="0" destOrd="0" parTransId="{05C5B635-6847-4A65-91AD-49FE14A909A8}" sibTransId="{387B79A4-1372-460F-A5C0-345E3F03EEA1}"/>
    <dgm:cxn modelId="{F52D7921-74B3-4510-BA69-745887A3A3E7}" srcId="{CC62004D-9135-42DA-8E47-2FA2C8A0B91F}" destId="{96DD6B71-1A8B-4543-A7ED-F907B9C3C33B}" srcOrd="2" destOrd="0" parTransId="{8AB89E11-8D66-4BCA-BFF2-A737B0C7C083}" sibTransId="{72BBFB09-F235-489D-8EB7-A14AB47AFFA5}"/>
    <dgm:cxn modelId="{6D7CF703-D460-44AC-BDF0-C68FFA89046B}" type="presOf" srcId="{2A7C8ADF-EDA5-48D3-B187-F3EF621881DB}" destId="{737C9263-E1F4-42D0-80AB-EE6F84905CE8}" srcOrd="0" destOrd="0" presId="urn:microsoft.com/office/officeart/2005/8/layout/chevron2"/>
    <dgm:cxn modelId="{627E5841-667B-494D-A04E-67960852B617}" type="presOf" srcId="{CC62004D-9135-42DA-8E47-2FA2C8A0B91F}" destId="{76816F20-4457-4607-8349-74B186ECFD98}" srcOrd="0" destOrd="0" presId="urn:microsoft.com/office/officeart/2005/8/layout/chevron2"/>
    <dgm:cxn modelId="{9AA618E1-2D62-407B-A730-01D6D434C8B3}" type="presOf" srcId="{CFFCB136-6D45-4C38-B5F0-CEDAA22FF291}" destId="{A793E7BE-7A88-4B3A-AEB0-C30954CE5C00}" srcOrd="0" destOrd="0" presId="urn:microsoft.com/office/officeart/2005/8/layout/chevron2"/>
    <dgm:cxn modelId="{742812C7-F97F-4054-8D74-64A2D6C56487}" srcId="{96DD6B71-1A8B-4543-A7ED-F907B9C3C33B}" destId="{E19C3121-4B9A-4105-93EE-6395B792D976}" srcOrd="1" destOrd="0" parTransId="{DB0C7CB5-BB44-42C2-867A-19F2FFF4B4A9}" sibTransId="{64E65312-4E09-4B2B-8E6E-3A1D2035F861}"/>
    <dgm:cxn modelId="{8701478C-DB73-4605-B64D-C3C9E4DADE94}" srcId="{96DD6B71-1A8B-4543-A7ED-F907B9C3C33B}" destId="{073A1D77-F88B-487F-8809-C77AC400AEB5}" srcOrd="0" destOrd="0" parTransId="{82287AB0-E2C8-4C41-B4AD-4A6AC4359B76}" sibTransId="{731C8DB2-1B0E-473F-B767-2FD0248F5868}"/>
    <dgm:cxn modelId="{865536F7-BE64-4AF7-A1E6-0491883AEA93}" type="presParOf" srcId="{76816F20-4457-4607-8349-74B186ECFD98}" destId="{D2D9ED46-572E-4C1B-95D4-7E7B2DFB0999}" srcOrd="0" destOrd="0" presId="urn:microsoft.com/office/officeart/2005/8/layout/chevron2"/>
    <dgm:cxn modelId="{6B58427C-3303-46DC-8D3A-4357ECF84F4A}" type="presParOf" srcId="{D2D9ED46-572E-4C1B-95D4-7E7B2DFB0999}" destId="{A793E7BE-7A88-4B3A-AEB0-C30954CE5C00}" srcOrd="0" destOrd="0" presId="urn:microsoft.com/office/officeart/2005/8/layout/chevron2"/>
    <dgm:cxn modelId="{AB50483B-2EB7-49C7-824D-260FA3C72801}" type="presParOf" srcId="{D2D9ED46-572E-4C1B-95D4-7E7B2DFB0999}" destId="{E706A21C-BBAD-4433-BCA2-BAC7B1AB94AB}" srcOrd="1" destOrd="0" presId="urn:microsoft.com/office/officeart/2005/8/layout/chevron2"/>
    <dgm:cxn modelId="{81E6D9D3-32D6-4AE8-9CE8-0B9709C87A23}" type="presParOf" srcId="{76816F20-4457-4607-8349-74B186ECFD98}" destId="{682EE0B3-2381-4F5A-81B1-CFD74C870613}" srcOrd="1" destOrd="0" presId="urn:microsoft.com/office/officeart/2005/8/layout/chevron2"/>
    <dgm:cxn modelId="{B8C5C943-0965-41A1-9A64-F483BAEC70B8}" type="presParOf" srcId="{76816F20-4457-4607-8349-74B186ECFD98}" destId="{D2CE9CB2-8E66-4627-9962-0257DBFA53CC}" srcOrd="2" destOrd="0" presId="urn:microsoft.com/office/officeart/2005/8/layout/chevron2"/>
    <dgm:cxn modelId="{E63BB656-104F-47B9-B0CA-C146649D329E}" type="presParOf" srcId="{D2CE9CB2-8E66-4627-9962-0257DBFA53CC}" destId="{737C9263-E1F4-42D0-80AB-EE6F84905CE8}" srcOrd="0" destOrd="0" presId="urn:microsoft.com/office/officeart/2005/8/layout/chevron2"/>
    <dgm:cxn modelId="{4FCF4CAB-C5F7-435B-B988-98CE0307F818}" type="presParOf" srcId="{D2CE9CB2-8E66-4627-9962-0257DBFA53CC}" destId="{BEAB98CF-DBF1-4259-8C7C-BA0BE9B98842}" srcOrd="1" destOrd="0" presId="urn:microsoft.com/office/officeart/2005/8/layout/chevron2"/>
    <dgm:cxn modelId="{5C4975C5-008E-423E-B7E9-D861001C16D4}" type="presParOf" srcId="{76816F20-4457-4607-8349-74B186ECFD98}" destId="{1419DC81-502B-4EF0-958A-896C2D3B21E4}" srcOrd="3" destOrd="0" presId="urn:microsoft.com/office/officeart/2005/8/layout/chevron2"/>
    <dgm:cxn modelId="{A286F946-3BD2-47E3-B8AD-0623A10CC7CA}" type="presParOf" srcId="{76816F20-4457-4607-8349-74B186ECFD98}" destId="{92444E5B-8087-4E40-99A0-8E297FB78E6A}" srcOrd="4" destOrd="0" presId="urn:microsoft.com/office/officeart/2005/8/layout/chevron2"/>
    <dgm:cxn modelId="{CF4D2119-23A6-416B-A6D8-0FD0EC1A58D6}" type="presParOf" srcId="{92444E5B-8087-4E40-99A0-8E297FB78E6A}" destId="{EE2E409E-2D14-48CE-8417-0E1FFC94BDF7}" srcOrd="0" destOrd="0" presId="urn:microsoft.com/office/officeart/2005/8/layout/chevron2"/>
    <dgm:cxn modelId="{AD00EC58-3E35-46D1-853F-0EC1DB6FB71F}" type="presParOf" srcId="{92444E5B-8087-4E40-99A0-8E297FB78E6A}" destId="{8DE29231-B6C3-4C78-9F4C-37D041C5ACD8}" srcOrd="1" destOrd="0" presId="urn:microsoft.com/office/officeart/2005/8/layout/chevron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2B082F-F944-46AB-9708-BD2CCE29018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9BED5C-B1B0-484D-8B4C-BE97D7261F25}">
      <dgm:prSet phldrT="[Текст]"/>
      <dgm:spPr/>
      <dgm:t>
        <a:bodyPr/>
        <a:lstStyle/>
        <a:p>
          <a:pPr algn="ctr"/>
          <a:r>
            <a:rPr lang="ru-RU" altLang="ru-RU" b="1" dirty="0" smtClean="0">
              <a:cs typeface="Times New Roman" charset="0"/>
            </a:rPr>
            <a:t>Цифровая компетентность  - </a:t>
          </a:r>
          <a:r>
            <a:rPr lang="ru-RU" altLang="ru-RU" b="0" dirty="0" smtClean="0">
              <a:cs typeface="Times New Roman" charset="0"/>
            </a:rPr>
            <a:t>готовность и способность личности применять </a:t>
          </a:r>
          <a:r>
            <a:rPr lang="ru-RU" altLang="ru-RU" b="0" dirty="0" err="1" smtClean="0">
              <a:cs typeface="Times New Roman" charset="0"/>
            </a:rPr>
            <a:t>инфокоммуникационные</a:t>
          </a:r>
          <a:r>
            <a:rPr lang="ru-RU" altLang="ru-RU" b="0" dirty="0" smtClean="0">
              <a:cs typeface="Times New Roman" charset="0"/>
            </a:rPr>
            <a:t> технологии уверенно, эффективно, критично и безопасно в разных сферах жизнедеятельности (информационная среда, коммуникации, потребление, </a:t>
          </a:r>
          <a:r>
            <a:rPr lang="ru-RU" altLang="ru-RU" b="0" dirty="0" err="1" smtClean="0">
              <a:cs typeface="Times New Roman" charset="0"/>
            </a:rPr>
            <a:t>техносфера</a:t>
          </a:r>
          <a:r>
            <a:rPr lang="ru-RU" altLang="ru-RU" b="0" dirty="0" smtClean="0">
              <a:cs typeface="Times New Roman" charset="0"/>
            </a:rPr>
            <a:t>) на основе овладения  соответствующими компетенциями, как системой знаний, умений, ответственности и мотивации.</a:t>
          </a:r>
          <a:endParaRPr lang="ru-RU" b="0" dirty="0"/>
        </a:p>
      </dgm:t>
    </dgm:pt>
    <dgm:pt modelId="{1F5F2B53-7FA2-4D3E-80B6-46C0A434C6F0}" cxnId="{11DFB1D9-9847-41B6-A346-1B0B8D1DA32D}" type="parTrans">
      <dgm:prSet/>
      <dgm:spPr/>
      <dgm:t>
        <a:bodyPr/>
        <a:lstStyle/>
        <a:p>
          <a:endParaRPr lang="ru-RU"/>
        </a:p>
      </dgm:t>
    </dgm:pt>
    <dgm:pt modelId="{63EE4B69-0289-45EC-967B-514C0B7D7BEC}" cxnId="{11DFB1D9-9847-41B6-A346-1B0B8D1DA32D}" type="sibTrans">
      <dgm:prSet/>
      <dgm:spPr/>
      <dgm:t>
        <a:bodyPr/>
        <a:lstStyle/>
        <a:p>
          <a:endParaRPr lang="ru-RU"/>
        </a:p>
      </dgm:t>
    </dgm:pt>
    <dgm:pt modelId="{DF7DB4AD-B65F-45EA-BC91-2C66BC88F2EE}" type="pres">
      <dgm:prSet presAssocID="{262B082F-F944-46AB-9708-BD2CCE2901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C9231E-6B95-480E-B0FB-3BACD6618BD8}" type="pres">
      <dgm:prSet presAssocID="{EB9BED5C-B1B0-484D-8B4C-BE97D7261F25}" presName="parentText" presStyleLbl="node1" presStyleIdx="0" presStyleCnt="1" custLinFactNeighborX="-2810" custLinFactNeighborY="20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FB1D9-9847-41B6-A346-1B0B8D1DA32D}" srcId="{262B082F-F944-46AB-9708-BD2CCE290181}" destId="{EB9BED5C-B1B0-484D-8B4C-BE97D7261F25}" srcOrd="0" destOrd="0" parTransId="{1F5F2B53-7FA2-4D3E-80B6-46C0A434C6F0}" sibTransId="{63EE4B69-0289-45EC-967B-514C0B7D7BEC}"/>
    <dgm:cxn modelId="{CBBE56B8-0F9A-459A-A499-D3EFA263FAB9}" type="presOf" srcId="{EB9BED5C-B1B0-484D-8B4C-BE97D7261F25}" destId="{54C9231E-6B95-480E-B0FB-3BACD6618BD8}" srcOrd="0" destOrd="0" presId="urn:microsoft.com/office/officeart/2005/8/layout/vList2"/>
    <dgm:cxn modelId="{5AA72D58-9AFA-4BB9-80CA-1597F20F228F}" type="presOf" srcId="{262B082F-F944-46AB-9708-BD2CCE290181}" destId="{DF7DB4AD-B65F-45EA-BC91-2C66BC88F2EE}" srcOrd="0" destOrd="0" presId="urn:microsoft.com/office/officeart/2005/8/layout/vList2"/>
    <dgm:cxn modelId="{38330405-44D4-4860-A594-9EE66325B2C4}" type="presParOf" srcId="{DF7DB4AD-B65F-45EA-BC91-2C66BC88F2EE}" destId="{54C9231E-6B95-480E-B0FB-3BACD6618BD8}" srcOrd="0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653C0-A1CC-46C8-A1FA-0138252FC0F9}">
      <dsp:nvSpPr>
        <dsp:cNvPr id="0" name=""/>
        <dsp:cNvSpPr/>
      </dsp:nvSpPr>
      <dsp:spPr>
        <a:xfrm>
          <a:off x="0" y="2474"/>
          <a:ext cx="109347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ИКТ</a:t>
          </a:r>
          <a:r>
            <a:rPr lang="ru-RU" sz="2400" b="1" kern="1200" dirty="0" smtClean="0"/>
            <a:t> расширяют </a:t>
          </a:r>
          <a:r>
            <a:rPr lang="ru-RU" sz="2400" kern="1200" dirty="0" smtClean="0"/>
            <a:t>пространство жизнедеятельности ребенка и</a:t>
          </a:r>
          <a:r>
            <a:rPr lang="ru-RU" sz="2400" b="1" kern="1200" dirty="0" smtClean="0"/>
            <a:t> влияют на всю структуру его деятельности как в </a:t>
          </a:r>
          <a:r>
            <a:rPr lang="ru-RU" sz="2400" b="1" kern="1200" dirty="0" err="1" smtClean="0"/>
            <a:t>оффлайне</a:t>
          </a:r>
          <a:r>
            <a:rPr lang="ru-RU" sz="2400" b="1" kern="1200" dirty="0" smtClean="0"/>
            <a:t>, так и в </a:t>
          </a:r>
          <a:r>
            <a:rPr lang="ru-RU" sz="2400" b="1" kern="1200" dirty="0" err="1" smtClean="0"/>
            <a:t>онлайне</a:t>
          </a:r>
          <a:r>
            <a:rPr lang="ru-RU" sz="2400" b="1" kern="1200" dirty="0" smtClean="0"/>
            <a:t> </a:t>
          </a:r>
          <a:endParaRPr lang="ru-RU" sz="2400" b="1" kern="1200" dirty="0"/>
        </a:p>
      </dsp:txBody>
      <dsp:txXfrm>
        <a:off x="60723" y="63197"/>
        <a:ext cx="10813254" cy="1122478"/>
      </dsp:txXfrm>
    </dsp:sp>
    <dsp:sp modelId="{984168D8-5A79-4FE4-BCEB-AA5A21B2B346}">
      <dsp:nvSpPr>
        <dsp:cNvPr id="0" name=""/>
        <dsp:cNvSpPr/>
      </dsp:nvSpPr>
      <dsp:spPr>
        <a:xfrm>
          <a:off x="0" y="1259828"/>
          <a:ext cx="109347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Новая социальная ситуация развития </a:t>
          </a:r>
          <a:r>
            <a:rPr lang="ru-RU" sz="2400" kern="1200" dirty="0" smtClean="0"/>
            <a:t>современного ребенка - важнейшая координата ИКТ и, в первую очередь, интернета</a:t>
          </a:r>
          <a:endParaRPr lang="ru-RU" sz="2400" kern="1200" dirty="0"/>
        </a:p>
      </dsp:txBody>
      <dsp:txXfrm>
        <a:off x="60723" y="1320551"/>
        <a:ext cx="10813254" cy="1122478"/>
      </dsp:txXfrm>
    </dsp:sp>
    <dsp:sp modelId="{5FE3CB7E-D746-4067-B4AA-28985068108E}">
      <dsp:nvSpPr>
        <dsp:cNvPr id="0" name=""/>
        <dsp:cNvSpPr/>
      </dsp:nvSpPr>
      <dsp:spPr>
        <a:xfrm>
          <a:off x="0" y="2517183"/>
          <a:ext cx="109347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Интернет не просто технологии, это –  </a:t>
          </a:r>
          <a:r>
            <a:rPr lang="ru-RU" sz="2400" b="1" kern="1200" dirty="0" smtClean="0"/>
            <a:t>среда обитания</a:t>
          </a:r>
          <a:r>
            <a:rPr lang="ru-RU" sz="2400" kern="1200" dirty="0" smtClean="0"/>
            <a:t>, которая выступает </a:t>
          </a:r>
          <a:r>
            <a:rPr lang="ru-RU" sz="2400" b="1" kern="1200" dirty="0" smtClean="0"/>
            <a:t>источником развития  </a:t>
          </a:r>
          <a:endParaRPr lang="ru-RU" sz="2400" kern="1200" dirty="0"/>
        </a:p>
      </dsp:txBody>
      <dsp:txXfrm>
        <a:off x="60723" y="2577906"/>
        <a:ext cx="10813254" cy="1122478"/>
      </dsp:txXfrm>
    </dsp:sp>
    <dsp:sp modelId="{B674893E-53FD-4E60-B76F-0AEB49B41C0D}">
      <dsp:nvSpPr>
        <dsp:cNvPr id="0" name=""/>
        <dsp:cNvSpPr/>
      </dsp:nvSpPr>
      <dsp:spPr>
        <a:xfrm>
          <a:off x="0" y="3774537"/>
          <a:ext cx="10934700" cy="12439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Интернет – культурное орудие, способствующее порождению новых форм деятельности, культурных практик, феноменов, значений и смыслов</a:t>
          </a:r>
          <a:endParaRPr lang="ru-RU" sz="2400" kern="1200" dirty="0"/>
        </a:p>
      </dsp:txBody>
      <dsp:txXfrm>
        <a:off x="60723" y="3835260"/>
        <a:ext cx="10813254" cy="1122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929B9-5F23-46A0-91D0-0233FDFB0DD3}">
      <dsp:nvSpPr>
        <dsp:cNvPr id="0" name=""/>
        <dsp:cNvSpPr/>
      </dsp:nvSpPr>
      <dsp:spPr>
        <a:xfrm>
          <a:off x="3295359" y="0"/>
          <a:ext cx="5472608" cy="547260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BFD54A-4205-45DD-962E-4BB669D36DB7}">
      <dsp:nvSpPr>
        <dsp:cNvPr id="0" name=""/>
        <dsp:cNvSpPr/>
      </dsp:nvSpPr>
      <dsp:spPr>
        <a:xfrm>
          <a:off x="2712154" y="519897"/>
          <a:ext cx="3235603" cy="2134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cs typeface="Times New Roman" charset="0"/>
            </a:rPr>
            <a:t>Информационная и </a:t>
          </a:r>
          <a:r>
            <a:rPr lang="ru-RU" altLang="ru-RU" sz="1800" b="1" kern="1200" dirty="0" err="1" smtClean="0">
              <a:cs typeface="Times New Roman" charset="0"/>
            </a:rPr>
            <a:t>медиа</a:t>
          </a:r>
          <a:r>
            <a:rPr lang="ru-RU" altLang="ru-RU" sz="1800" b="1" kern="1200" dirty="0" smtClean="0">
              <a:cs typeface="Times New Roman" charset="0"/>
            </a:rPr>
            <a:t> компетентность </a:t>
          </a:r>
          <a:endParaRPr lang="ru-RU" sz="1800" b="1" kern="1200" dirty="0"/>
        </a:p>
      </dsp:txBody>
      <dsp:txXfrm>
        <a:off x="2816343" y="624086"/>
        <a:ext cx="3027225" cy="1925939"/>
      </dsp:txXfrm>
    </dsp:sp>
    <dsp:sp modelId="{4E039DF5-3600-4907-B14C-9678C4C1C2E1}">
      <dsp:nvSpPr>
        <dsp:cNvPr id="0" name=""/>
        <dsp:cNvSpPr/>
      </dsp:nvSpPr>
      <dsp:spPr>
        <a:xfrm>
          <a:off x="5994719" y="598974"/>
          <a:ext cx="3235603" cy="2134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cs typeface="Times New Roman" charset="0"/>
            </a:rPr>
            <a:t>Коммуникативная компетентность</a:t>
          </a:r>
          <a:endParaRPr lang="ru-RU" sz="1800" b="1" kern="1200" dirty="0"/>
        </a:p>
      </dsp:txBody>
      <dsp:txXfrm>
        <a:off x="6098908" y="703163"/>
        <a:ext cx="3027225" cy="1925939"/>
      </dsp:txXfrm>
    </dsp:sp>
    <dsp:sp modelId="{1DDEF0D3-A14F-4A75-9D68-0B70CA207580}">
      <dsp:nvSpPr>
        <dsp:cNvPr id="0" name=""/>
        <dsp:cNvSpPr/>
      </dsp:nvSpPr>
      <dsp:spPr>
        <a:xfrm>
          <a:off x="2712154" y="2818393"/>
          <a:ext cx="3235603" cy="2134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cs typeface="Times New Roman" charset="0"/>
            </a:rPr>
            <a:t>Техническая компетентность</a:t>
          </a:r>
          <a:endParaRPr lang="ru-RU" sz="1800" b="1" kern="1200" dirty="0"/>
        </a:p>
      </dsp:txBody>
      <dsp:txXfrm>
        <a:off x="2816343" y="2922582"/>
        <a:ext cx="3027225" cy="1925939"/>
      </dsp:txXfrm>
    </dsp:sp>
    <dsp:sp modelId="{0B644679-25CC-49D4-9F5B-5A2A927E9FDE}">
      <dsp:nvSpPr>
        <dsp:cNvPr id="0" name=""/>
        <dsp:cNvSpPr/>
      </dsp:nvSpPr>
      <dsp:spPr>
        <a:xfrm>
          <a:off x="6013778" y="2837516"/>
          <a:ext cx="3235603" cy="2134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1" kern="1200" dirty="0" smtClean="0">
              <a:cs typeface="Times New Roman" charset="0"/>
            </a:rPr>
            <a:t>Потребительская компетентность</a:t>
          </a:r>
          <a:endParaRPr lang="ru-RU" sz="1800" b="1" kern="1200" dirty="0"/>
        </a:p>
      </dsp:txBody>
      <dsp:txXfrm>
        <a:off x="6117967" y="2941705"/>
        <a:ext cx="3027225" cy="19259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406B9-A000-44B2-83FB-8EF567843FCD}">
      <dsp:nvSpPr>
        <dsp:cNvPr id="0" name=""/>
        <dsp:cNvSpPr/>
      </dsp:nvSpPr>
      <dsp:spPr>
        <a:xfrm>
          <a:off x="0" y="0"/>
          <a:ext cx="8280920" cy="12764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«Цифровой разрыв» между учителями и учениками существенно меньше, чем между родителями и детьми.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62313" y="62313"/>
        <a:ext cx="8156294" cy="1151862"/>
      </dsp:txXfrm>
    </dsp:sp>
    <dsp:sp modelId="{87D5E6BA-DD03-4F17-9D73-0F0D64553707}">
      <dsp:nvSpPr>
        <dsp:cNvPr id="0" name=""/>
        <dsp:cNvSpPr/>
      </dsp:nvSpPr>
      <dsp:spPr>
        <a:xfrm>
          <a:off x="0" y="1276680"/>
          <a:ext cx="8280920" cy="79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91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0" y="1276680"/>
        <a:ext cx="8280920" cy="79242"/>
      </dsp:txXfrm>
    </dsp:sp>
    <dsp:sp modelId="{F9FDB989-F09E-4F15-9882-470D362D6D1A}">
      <dsp:nvSpPr>
        <dsp:cNvPr id="0" name=""/>
        <dsp:cNvSpPr/>
      </dsp:nvSpPr>
      <dsp:spPr>
        <a:xfrm>
          <a:off x="0" y="1216215"/>
          <a:ext cx="8280920" cy="1276488"/>
        </a:xfrm>
        <a:prstGeom prst="roundRect">
          <a:avLst/>
        </a:prstGeom>
        <a:gradFill rotWithShape="0">
          <a:gsLst>
            <a:gs pos="0">
              <a:schemeClr val="accent3">
                <a:hueOff val="-411354"/>
                <a:satOff val="-7224"/>
                <a:lumOff val="-131"/>
                <a:alphaOff val="0"/>
                <a:tint val="98000"/>
                <a:lumMod val="114000"/>
              </a:schemeClr>
            </a:gs>
            <a:gs pos="100000">
              <a:schemeClr val="accent3">
                <a:hueOff val="-411354"/>
                <a:satOff val="-7224"/>
                <a:lumOff val="-13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За пять лет количество учителей, пользующихся Интернетом ежедневно, возросло почти в два раза, с 56% до 95%. 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62313" y="1278528"/>
        <a:ext cx="8156294" cy="1151862"/>
      </dsp:txXfrm>
    </dsp:sp>
    <dsp:sp modelId="{8FD739A5-2163-45A2-ACF6-950FCA13BAA1}">
      <dsp:nvSpPr>
        <dsp:cNvPr id="0" name=""/>
        <dsp:cNvSpPr/>
      </dsp:nvSpPr>
      <dsp:spPr>
        <a:xfrm>
          <a:off x="0" y="2632413"/>
          <a:ext cx="8280920" cy="1276488"/>
        </a:xfrm>
        <a:prstGeom prst="roundRect">
          <a:avLst/>
        </a:prstGeom>
        <a:gradFill rotWithShape="0">
          <a:gsLst>
            <a:gs pos="0">
              <a:schemeClr val="accent3">
                <a:hueOff val="-822709"/>
                <a:satOff val="-14447"/>
                <a:lumOff val="-261"/>
                <a:alphaOff val="0"/>
                <a:tint val="98000"/>
                <a:lumMod val="114000"/>
              </a:schemeClr>
            </a:gs>
            <a:gs pos="100000">
              <a:schemeClr val="accent3">
                <a:hueOff val="-822709"/>
                <a:satOff val="-14447"/>
                <a:lumOff val="-26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В 2015 г. уверенными пользователями себя назвали более 75% учителей.  За уверенностью учителей стоят реальные </a:t>
          </a:r>
          <a:r>
            <a:rPr lang="ru-RU" sz="2400" kern="1200" dirty="0" err="1" smtClean="0">
              <a:solidFill>
                <a:schemeClr val="bg1"/>
              </a:solidFill>
            </a:rPr>
            <a:t>ИКТ-компетенции</a:t>
          </a:r>
          <a:r>
            <a:rPr lang="ru-RU" sz="2400" kern="1200" dirty="0" smtClean="0">
              <a:solidFill>
                <a:schemeClr val="bg1"/>
              </a:solidFill>
            </a:rPr>
            <a:t>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62313" y="2694726"/>
        <a:ext cx="8156294" cy="1151862"/>
      </dsp:txXfrm>
    </dsp:sp>
    <dsp:sp modelId="{0FD82514-AB0D-4BF1-8B21-42AFA4FE347F}">
      <dsp:nvSpPr>
        <dsp:cNvPr id="0" name=""/>
        <dsp:cNvSpPr/>
      </dsp:nvSpPr>
      <dsp:spPr>
        <a:xfrm>
          <a:off x="0" y="3936653"/>
          <a:ext cx="8280920" cy="1276488"/>
        </a:xfrm>
        <a:prstGeom prst="roundRect">
          <a:avLst/>
        </a:prstGeom>
        <a:gradFill rotWithShape="0">
          <a:gsLst>
            <a:gs pos="0">
              <a:schemeClr val="accent3">
                <a:hueOff val="-1234063"/>
                <a:satOff val="-21671"/>
                <a:lumOff val="-392"/>
                <a:alphaOff val="0"/>
                <a:tint val="98000"/>
                <a:lumMod val="114000"/>
              </a:schemeClr>
            </a:gs>
            <a:gs pos="100000">
              <a:schemeClr val="accent3">
                <a:hueOff val="-1234063"/>
                <a:satOff val="-21671"/>
                <a:lumOff val="-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</a:rPr>
            <a:t>Подавляющее большинство опрошенных педагогов научились пользоваться Интернетом самостоятельно (82,5%).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62313" y="3998966"/>
        <a:ext cx="8156294" cy="1151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A526F-265C-4C6D-B0E5-EAE49B35996C}">
      <dsp:nvSpPr>
        <dsp:cNvPr id="0" name=""/>
        <dsp:cNvSpPr/>
      </dsp:nvSpPr>
      <dsp:spPr>
        <a:xfrm>
          <a:off x="0" y="1871"/>
          <a:ext cx="9734549" cy="1379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Цифровое поколение по сравнению с предыдущими отличается по многим параметрам, определяемых особой социальной ситуацией их развития. Вопрос об изменениях в психическом и личностном развитии нельзя ставить оценочно, так как результат изменений скажется через много лет.  </a:t>
          </a:r>
          <a:endParaRPr lang="ru-RU" sz="1400" kern="1200" dirty="0"/>
        </a:p>
      </dsp:txBody>
      <dsp:txXfrm>
        <a:off x="67329" y="69200"/>
        <a:ext cx="9599891" cy="1244593"/>
      </dsp:txXfrm>
    </dsp:sp>
    <dsp:sp modelId="{27D6476A-90F6-4854-BFDE-96A009AC2076}">
      <dsp:nvSpPr>
        <dsp:cNvPr id="0" name=""/>
        <dsp:cNvSpPr/>
      </dsp:nvSpPr>
      <dsp:spPr>
        <a:xfrm>
          <a:off x="0" y="1395073"/>
          <a:ext cx="9734549" cy="1379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Необходима организация комплексных междисциплинарных исследований по оценке влияния технологических изменений на детей и подростков. Такой анализ может не только убедительно показать обоснованность тех или иных страхов, но и дать надежную основу для образовательной политики. Возможно, что через некоторое время те изменения, которые сегодня нас тревожат, окажутся факторами перехода к новому качеству жизни и залогом успеха в близком уже мире интернета вещей или в более отдаленном будущем </a:t>
          </a:r>
          <a:r>
            <a:rPr lang="ru-RU" sz="1400" kern="1200" dirty="0" err="1" smtClean="0"/>
            <a:t>нейронета</a:t>
          </a:r>
          <a:r>
            <a:rPr lang="ru-RU" sz="1400" kern="1200" dirty="0" smtClean="0"/>
            <a:t>.  </a:t>
          </a:r>
          <a:endParaRPr lang="ru-RU" sz="1400" kern="1200" dirty="0"/>
        </a:p>
      </dsp:txBody>
      <dsp:txXfrm>
        <a:off x="67329" y="1462402"/>
        <a:ext cx="9599891" cy="1244593"/>
      </dsp:txXfrm>
    </dsp:sp>
    <dsp:sp modelId="{DF1F5788-E39C-4779-80A9-715485FE900E}">
      <dsp:nvSpPr>
        <dsp:cNvPr id="0" name=""/>
        <dsp:cNvSpPr/>
      </dsp:nvSpPr>
      <dsp:spPr>
        <a:xfrm>
          <a:off x="0" y="2788275"/>
          <a:ext cx="9734549" cy="1379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Цифровую компетентность следует рассматривать как важнейший навык ХХ</a:t>
          </a:r>
          <a:r>
            <a:rPr lang="en-US" sz="1400" kern="1200" dirty="0" smtClean="0"/>
            <a:t>I </a:t>
          </a:r>
          <a:r>
            <a:rPr lang="ru-RU" sz="1400" kern="1200" dirty="0" smtClean="0"/>
            <a:t>века и как основу безопасности в информационном обществе. Значимость этого вопроса ставит его в приоритетный фокус внимания тех, кто определяет сегодня образовательную политику. Повышению цифровой компетентности в школах должно уделяться специальное внимание наравне с умением считать и литературной грамотностью   </a:t>
          </a:r>
          <a:endParaRPr lang="ru-RU" sz="1400" kern="1200" dirty="0"/>
        </a:p>
      </dsp:txBody>
      <dsp:txXfrm>
        <a:off x="67329" y="2855604"/>
        <a:ext cx="9599891" cy="1244593"/>
      </dsp:txXfrm>
    </dsp:sp>
    <dsp:sp modelId="{503A7BBB-FE4D-445A-B3DD-9540EACF127C}">
      <dsp:nvSpPr>
        <dsp:cNvPr id="0" name=""/>
        <dsp:cNvSpPr/>
      </dsp:nvSpPr>
      <dsp:spPr>
        <a:xfrm>
          <a:off x="0" y="4181476"/>
          <a:ext cx="9734549" cy="137925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Обучающие </a:t>
          </a:r>
          <a:r>
            <a:rPr lang="ru-RU" sz="1400" kern="1200" dirty="0" smtClean="0"/>
            <a:t>программы по повышению уровня цифровой компетентности должны разрабатываться для детей, родителей и учителей с опережающим эффектом и оперативно модифицироваться с учетом изменений в области ИКТ </a:t>
          </a:r>
          <a:endParaRPr lang="ru-RU" sz="1400" kern="1200" dirty="0"/>
        </a:p>
      </dsp:txBody>
      <dsp:txXfrm>
        <a:off x="67329" y="4248805"/>
        <a:ext cx="9599891" cy="12445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26B19-0962-46C5-9B7B-C16DE2864305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1" y="437452"/>
        <a:ext cx="867844" cy="371933"/>
      </dsp:txXfrm>
    </dsp:sp>
    <dsp:sp modelId="{275D64B3-9A16-4784-A6B2-B053262D092A}">
      <dsp:nvSpPr>
        <dsp:cNvPr id="0" name=""/>
        <dsp:cNvSpPr/>
      </dsp:nvSpPr>
      <dsp:spPr>
        <a:xfrm rot="5400000">
          <a:off x="5003044" y="-4131669"/>
          <a:ext cx="805855" cy="9076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Информационное общество</a:t>
          </a:r>
          <a:endParaRPr lang="ru-RU" sz="4000" kern="1200" dirty="0"/>
        </a:p>
      </dsp:txBody>
      <dsp:txXfrm rot="-5400000">
        <a:off x="867845" y="42869"/>
        <a:ext cx="9036916" cy="727177"/>
      </dsp:txXfrm>
    </dsp:sp>
    <dsp:sp modelId="{C6BAC9CB-66DB-407D-B6FC-6E7EE3B1AEFB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hueOff val="-441124"/>
                <a:satOff val="497"/>
                <a:lumOff val="1177"/>
                <a:alphaOff val="0"/>
                <a:tint val="64000"/>
                <a:lumMod val="118000"/>
              </a:schemeClr>
            </a:gs>
            <a:gs pos="100000">
              <a:schemeClr val="accent2">
                <a:hueOff val="-441124"/>
                <a:satOff val="497"/>
                <a:lumOff val="117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1" y="1530493"/>
        <a:ext cx="867844" cy="371933"/>
      </dsp:txXfrm>
    </dsp:sp>
    <dsp:sp modelId="{A23113DF-21B5-434C-BF1A-F2240644462B}">
      <dsp:nvSpPr>
        <dsp:cNvPr id="0" name=""/>
        <dsp:cNvSpPr/>
      </dsp:nvSpPr>
      <dsp:spPr>
        <a:xfrm rot="5400000">
          <a:off x="5003044" y="-3038628"/>
          <a:ext cx="805855" cy="9076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Цифровая социализации</a:t>
          </a:r>
          <a:endParaRPr lang="ru-RU" sz="4000" kern="1200" dirty="0"/>
        </a:p>
      </dsp:txBody>
      <dsp:txXfrm rot="-5400000">
        <a:off x="867845" y="1135910"/>
        <a:ext cx="9036916" cy="727177"/>
      </dsp:txXfrm>
    </dsp:sp>
    <dsp:sp modelId="{E57A0DBB-91AD-43AE-81A7-4BDF4605D6C5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hueOff val="-882249"/>
                <a:satOff val="995"/>
                <a:lumOff val="2353"/>
                <a:alphaOff val="0"/>
                <a:tint val="64000"/>
                <a:lumMod val="118000"/>
              </a:schemeClr>
            </a:gs>
            <a:gs pos="100000">
              <a:schemeClr val="accent2">
                <a:hueOff val="-882249"/>
                <a:satOff val="995"/>
                <a:lumOff val="235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endParaRPr lang="ru-RU" sz="2400" kern="1200" dirty="0"/>
        </a:p>
      </dsp:txBody>
      <dsp:txXfrm rot="-5400000">
        <a:off x="1" y="2623534"/>
        <a:ext cx="867844" cy="371933"/>
      </dsp:txXfrm>
    </dsp:sp>
    <dsp:sp modelId="{6E930EF2-FABB-4F79-84B8-F2445D027674}">
      <dsp:nvSpPr>
        <dsp:cNvPr id="0" name=""/>
        <dsp:cNvSpPr/>
      </dsp:nvSpPr>
      <dsp:spPr>
        <a:xfrm rot="5400000">
          <a:off x="5003044" y="-1945586"/>
          <a:ext cx="805855" cy="9076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Цифровое поколение</a:t>
          </a:r>
          <a:endParaRPr lang="ru-RU" sz="4000" kern="1200" dirty="0"/>
        </a:p>
      </dsp:txBody>
      <dsp:txXfrm rot="-5400000">
        <a:off x="867845" y="2228952"/>
        <a:ext cx="9036916" cy="727177"/>
      </dsp:txXfrm>
    </dsp:sp>
    <dsp:sp modelId="{E567E909-C74A-4E81-8D58-9CB5EFD5AE8B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64000"/>
                <a:lumMod val="118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1" y="3716576"/>
        <a:ext cx="867844" cy="371933"/>
      </dsp:txXfrm>
    </dsp:sp>
    <dsp:sp modelId="{1DB40D52-574B-41A5-9590-44945FAEF6A6}">
      <dsp:nvSpPr>
        <dsp:cNvPr id="0" name=""/>
        <dsp:cNvSpPr/>
      </dsp:nvSpPr>
      <dsp:spPr>
        <a:xfrm rot="5400000">
          <a:off x="5003044" y="-852545"/>
          <a:ext cx="805855" cy="9076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/>
            <a:t>Цифровой разрыв</a:t>
          </a:r>
          <a:endParaRPr lang="ru-RU" sz="4000" kern="1200" dirty="0"/>
        </a:p>
      </dsp:txBody>
      <dsp:txXfrm rot="-5400000">
        <a:off x="867845" y="3321993"/>
        <a:ext cx="9036916" cy="727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7A81E-85A9-4808-B8DB-BA682AC34454}">
      <dsp:nvSpPr>
        <dsp:cNvPr id="0" name=""/>
        <dsp:cNvSpPr/>
      </dsp:nvSpPr>
      <dsp:spPr>
        <a:xfrm>
          <a:off x="0" y="9468"/>
          <a:ext cx="8542330" cy="17173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92453-5448-4C22-B912-A22650777C43}">
      <dsp:nvSpPr>
        <dsp:cNvPr id="0" name=""/>
        <dsp:cNvSpPr/>
      </dsp:nvSpPr>
      <dsp:spPr>
        <a:xfrm>
          <a:off x="258622" y="28406"/>
          <a:ext cx="1866298" cy="2842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553CB-E8FD-4394-A9A2-911DB205686F}">
      <dsp:nvSpPr>
        <dsp:cNvPr id="0" name=""/>
        <dsp:cNvSpPr/>
      </dsp:nvSpPr>
      <dsp:spPr>
        <a:xfrm rot="10800000">
          <a:off x="258622" y="2918436"/>
          <a:ext cx="1866298" cy="897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1943-1964гг.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Беби-бумеры</a:t>
          </a:r>
          <a:r>
            <a:rPr lang="ru-RU" sz="1200" b="1" kern="1200" dirty="0" smtClean="0"/>
            <a:t> 51-72 года</a:t>
          </a:r>
          <a:endParaRPr lang="ru-RU" sz="1200" b="1" kern="1200" dirty="0"/>
        </a:p>
      </dsp:txBody>
      <dsp:txXfrm rot="10800000">
        <a:off x="286238" y="2918436"/>
        <a:ext cx="1811066" cy="870371"/>
      </dsp:txXfrm>
    </dsp:sp>
    <dsp:sp modelId="{EC92A090-0756-452B-B4E6-CCC5FA23F0C5}">
      <dsp:nvSpPr>
        <dsp:cNvPr id="0" name=""/>
        <dsp:cNvSpPr/>
      </dsp:nvSpPr>
      <dsp:spPr>
        <a:xfrm>
          <a:off x="2311551" y="28406"/>
          <a:ext cx="1866298" cy="2842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8093B-9A45-4AE7-BD84-0941922D880A}">
      <dsp:nvSpPr>
        <dsp:cNvPr id="0" name=""/>
        <dsp:cNvSpPr/>
      </dsp:nvSpPr>
      <dsp:spPr>
        <a:xfrm rot="10800000">
          <a:off x="2311551" y="2918436"/>
          <a:ext cx="1866298" cy="897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(196</a:t>
          </a:r>
          <a:r>
            <a:rPr lang="ru-RU" sz="1200" b="1" kern="1200" dirty="0" smtClean="0"/>
            <a:t>5</a:t>
          </a:r>
          <a:r>
            <a:rPr lang="en-US" sz="1200" b="1" kern="1200" dirty="0" smtClean="0"/>
            <a:t>-198</a:t>
          </a:r>
          <a:r>
            <a:rPr lang="ru-RU" sz="1200" b="1" kern="1200" dirty="0" smtClean="0"/>
            <a:t>2</a:t>
          </a:r>
          <a:r>
            <a:rPr lang="en-US" sz="1200" b="1" kern="1200" dirty="0" smtClean="0"/>
            <a:t> </a:t>
          </a:r>
          <a:r>
            <a:rPr lang="ru-RU" sz="1200" b="1" kern="1200" dirty="0" err="1" smtClean="0"/>
            <a:t>гг</a:t>
          </a:r>
          <a:r>
            <a:rPr lang="en-US" sz="1200" b="1" kern="1200" dirty="0" smtClean="0"/>
            <a:t>)</a:t>
          </a:r>
          <a:r>
            <a:rPr lang="ru-RU" sz="1200" b="1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Поколение </a:t>
          </a:r>
          <a:r>
            <a:rPr lang="en-US" sz="1200" b="1" kern="1200" dirty="0" smtClean="0"/>
            <a:t>X </a:t>
          </a:r>
          <a:r>
            <a:rPr lang="ru-RU" sz="1200" b="1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33-50 лет</a:t>
          </a:r>
          <a:endParaRPr lang="ru-RU" sz="1200" b="1" kern="1200" dirty="0"/>
        </a:p>
      </dsp:txBody>
      <dsp:txXfrm rot="10800000">
        <a:off x="2339167" y="2918436"/>
        <a:ext cx="1811066" cy="870371"/>
      </dsp:txXfrm>
    </dsp:sp>
    <dsp:sp modelId="{72B26F14-1E5F-4308-B772-88755A704AF6}">
      <dsp:nvSpPr>
        <dsp:cNvPr id="0" name=""/>
        <dsp:cNvSpPr/>
      </dsp:nvSpPr>
      <dsp:spPr>
        <a:xfrm>
          <a:off x="4364479" y="28406"/>
          <a:ext cx="1866298" cy="2842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5F80A-3F1C-475B-BC1F-121C85BA1738}">
      <dsp:nvSpPr>
        <dsp:cNvPr id="0" name=""/>
        <dsp:cNvSpPr/>
      </dsp:nvSpPr>
      <dsp:spPr>
        <a:xfrm rot="10800000">
          <a:off x="4364479" y="2908967"/>
          <a:ext cx="1866298" cy="897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(198</a:t>
          </a:r>
          <a:r>
            <a:rPr lang="ru-RU" sz="1200" b="1" kern="1200" dirty="0" smtClean="0"/>
            <a:t>3</a:t>
          </a:r>
          <a:r>
            <a:rPr lang="en-US" sz="1200" b="1" kern="1200" dirty="0" smtClean="0"/>
            <a:t>-2000 </a:t>
          </a:r>
          <a:r>
            <a:rPr lang="ru-RU" sz="1200" b="1" kern="1200" dirty="0" smtClean="0"/>
            <a:t>гг.</a:t>
          </a:r>
          <a:r>
            <a:rPr lang="en-US" sz="1200" b="1" kern="1200" dirty="0" smtClean="0"/>
            <a:t>)</a:t>
          </a:r>
          <a:r>
            <a:rPr lang="ru-RU" sz="1200" b="1" kern="1200" dirty="0" smtClean="0"/>
            <a:t>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Поколение </a:t>
          </a:r>
          <a:r>
            <a:rPr lang="en-US" sz="1200" b="1" kern="1200" dirty="0" smtClean="0"/>
            <a:t>Y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15-32 </a:t>
          </a:r>
          <a:r>
            <a:rPr lang="ru-RU" sz="1200" b="1" kern="1200" dirty="0" smtClean="0"/>
            <a:t>года</a:t>
          </a:r>
          <a:endParaRPr lang="ru-RU" sz="1200" b="1" kern="1200" dirty="0"/>
        </a:p>
      </dsp:txBody>
      <dsp:txXfrm rot="10800000">
        <a:off x="4392095" y="2908967"/>
        <a:ext cx="1811066" cy="870371"/>
      </dsp:txXfrm>
    </dsp:sp>
    <dsp:sp modelId="{2B4AEC1E-0832-405A-88C4-5E43AF52CB3C}">
      <dsp:nvSpPr>
        <dsp:cNvPr id="0" name=""/>
        <dsp:cNvSpPr/>
      </dsp:nvSpPr>
      <dsp:spPr>
        <a:xfrm>
          <a:off x="6417408" y="28406"/>
          <a:ext cx="1866298" cy="28426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26ABF-14C1-48C0-BD59-D3737CD6E27C}">
      <dsp:nvSpPr>
        <dsp:cNvPr id="0" name=""/>
        <dsp:cNvSpPr/>
      </dsp:nvSpPr>
      <dsp:spPr>
        <a:xfrm rot="10800000">
          <a:off x="6417408" y="2908967"/>
          <a:ext cx="1866298" cy="89798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(2001-</a:t>
          </a:r>
          <a:r>
            <a:rPr lang="ru-RU" sz="1200" b="1" kern="1200" dirty="0" smtClean="0"/>
            <a:t>...</a:t>
          </a:r>
          <a:r>
            <a:rPr lang="en-US" sz="1200" b="1" kern="1200" dirty="0" smtClean="0"/>
            <a:t>)</a:t>
          </a:r>
          <a:endParaRPr lang="ru-RU" sz="1200" b="1" kern="1200" dirty="0" smtClean="0"/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Поколение </a:t>
          </a:r>
          <a:r>
            <a:rPr lang="en-US" sz="1200" b="1" kern="1200" dirty="0" smtClean="0"/>
            <a:t>Z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0-1</a:t>
          </a:r>
          <a:r>
            <a:rPr lang="ru-RU" sz="1200" b="1" kern="1200" dirty="0" smtClean="0"/>
            <a:t>4 лет </a:t>
          </a:r>
          <a:endParaRPr lang="ru-RU" sz="1200" b="1" kern="1200" dirty="0"/>
        </a:p>
      </dsp:txBody>
      <dsp:txXfrm rot="10800000">
        <a:off x="6445024" y="2908967"/>
        <a:ext cx="1811066" cy="870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FF2CD-A838-413B-9EC0-E365945D7792}">
      <dsp:nvSpPr>
        <dsp:cNvPr id="0" name=""/>
        <dsp:cNvSpPr/>
      </dsp:nvSpPr>
      <dsp:spPr>
        <a:xfrm rot="5400000">
          <a:off x="-172033" y="174034"/>
          <a:ext cx="1146892" cy="802824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80%</a:t>
          </a:r>
          <a:endParaRPr lang="ru-RU" sz="2200" kern="1200" dirty="0"/>
        </a:p>
      </dsp:txBody>
      <dsp:txXfrm rot="-5400000">
        <a:off x="1" y="403412"/>
        <a:ext cx="802824" cy="344068"/>
      </dsp:txXfrm>
    </dsp:sp>
    <dsp:sp modelId="{B222CA90-D1E2-45A5-87AE-B4139E651449}">
      <dsp:nvSpPr>
        <dsp:cNvPr id="0" name=""/>
        <dsp:cNvSpPr/>
      </dsp:nvSpPr>
      <dsp:spPr>
        <a:xfrm rot="5400000">
          <a:off x="4231169" y="-3426344"/>
          <a:ext cx="745480" cy="760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Могут включить планшет без помощи взрослых</a:t>
          </a:r>
          <a:endParaRPr lang="ru-RU" sz="2200" kern="1200" dirty="0"/>
        </a:p>
      </dsp:txBody>
      <dsp:txXfrm rot="-5400000">
        <a:off x="802825" y="38391"/>
        <a:ext cx="7565778" cy="672698"/>
      </dsp:txXfrm>
    </dsp:sp>
    <dsp:sp modelId="{5344DED0-476E-40C9-BBD8-0092CF79F88B}">
      <dsp:nvSpPr>
        <dsp:cNvPr id="0" name=""/>
        <dsp:cNvSpPr/>
      </dsp:nvSpPr>
      <dsp:spPr>
        <a:xfrm rot="5400000">
          <a:off x="-172033" y="1204400"/>
          <a:ext cx="1146892" cy="802824"/>
        </a:xfrm>
        <a:prstGeom prst="chevron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 w="19050" cap="rnd" cmpd="sng" algn="ctr">
          <a:solidFill>
            <a:schemeClr val="accent2">
              <a:shade val="50000"/>
              <a:hueOff val="252130"/>
              <a:satOff val="-11230"/>
              <a:lumOff val="20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75%</a:t>
          </a:r>
          <a:endParaRPr lang="ru-RU" sz="2200" kern="1200" dirty="0"/>
        </a:p>
      </dsp:txBody>
      <dsp:txXfrm rot="-5400000">
        <a:off x="1" y="1433778"/>
        <a:ext cx="802824" cy="344068"/>
      </dsp:txXfrm>
    </dsp:sp>
    <dsp:sp modelId="{480B3B33-7054-4A0B-8134-7E5EC1FF4B26}">
      <dsp:nvSpPr>
        <dsp:cNvPr id="0" name=""/>
        <dsp:cNvSpPr/>
      </dsp:nvSpPr>
      <dsp:spPr>
        <a:xfrm rot="5400000">
          <a:off x="4231169" y="-2395977"/>
          <a:ext cx="745480" cy="760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238098"/>
              <a:satOff val="-10709"/>
              <a:lumOff val="18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Уверенно пользуются планшетом</a:t>
          </a:r>
          <a:endParaRPr lang="ru-RU" sz="2200" kern="1200" dirty="0"/>
        </a:p>
      </dsp:txBody>
      <dsp:txXfrm rot="-5400000">
        <a:off x="802825" y="1068758"/>
        <a:ext cx="7565778" cy="672698"/>
      </dsp:txXfrm>
    </dsp:sp>
    <dsp:sp modelId="{5D42F5FE-FFA6-4CDC-9031-EFC8CDD173A5}">
      <dsp:nvSpPr>
        <dsp:cNvPr id="0" name=""/>
        <dsp:cNvSpPr/>
      </dsp:nvSpPr>
      <dsp:spPr>
        <a:xfrm rot="5400000">
          <a:off x="-172033" y="2234767"/>
          <a:ext cx="1146892" cy="802824"/>
        </a:xfrm>
        <a:prstGeom prst="chevron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 w="19050" cap="rnd" cmpd="sng" algn="ctr">
          <a:solidFill>
            <a:schemeClr val="accent2">
              <a:shade val="50000"/>
              <a:hueOff val="504259"/>
              <a:satOff val="-22460"/>
              <a:lumOff val="40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50%</a:t>
          </a:r>
          <a:endParaRPr lang="ru-RU" sz="2200" kern="1200" dirty="0"/>
        </a:p>
      </dsp:txBody>
      <dsp:txXfrm rot="-5400000">
        <a:off x="1" y="2464145"/>
        <a:ext cx="802824" cy="344068"/>
      </dsp:txXfrm>
    </dsp:sp>
    <dsp:sp modelId="{6812AD32-2164-46C9-B841-D54328222BE9}">
      <dsp:nvSpPr>
        <dsp:cNvPr id="0" name=""/>
        <dsp:cNvSpPr/>
      </dsp:nvSpPr>
      <dsp:spPr>
        <a:xfrm rot="5400000">
          <a:off x="4231169" y="-1365610"/>
          <a:ext cx="745480" cy="760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476196"/>
              <a:satOff val="-21418"/>
              <a:lumOff val="3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Регулярно пользуются планшетом</a:t>
          </a:r>
          <a:endParaRPr lang="ru-RU" sz="2200" kern="1200" dirty="0"/>
        </a:p>
      </dsp:txBody>
      <dsp:txXfrm rot="-5400000">
        <a:off x="802825" y="2099125"/>
        <a:ext cx="7565778" cy="672698"/>
      </dsp:txXfrm>
    </dsp:sp>
    <dsp:sp modelId="{5B88689C-3B51-4F6A-80E5-0CD8B10D4B7C}">
      <dsp:nvSpPr>
        <dsp:cNvPr id="0" name=""/>
        <dsp:cNvSpPr/>
      </dsp:nvSpPr>
      <dsp:spPr>
        <a:xfrm rot="5400000">
          <a:off x="-172033" y="3265134"/>
          <a:ext cx="1146892" cy="802824"/>
        </a:xfrm>
        <a:prstGeom prst="chevron">
          <a:avLst/>
        </a:prstGeom>
        <a:solidFill>
          <a:schemeClr val="accent2">
            <a:shade val="50000"/>
            <a:hueOff val="504259"/>
            <a:satOff val="-22460"/>
            <a:lumOff val="40618"/>
            <a:alphaOff val="0"/>
          </a:schemeClr>
        </a:solidFill>
        <a:ln w="19050" cap="rnd" cmpd="sng" algn="ctr">
          <a:solidFill>
            <a:schemeClr val="accent2">
              <a:shade val="50000"/>
              <a:hueOff val="504259"/>
              <a:satOff val="-22460"/>
              <a:lumOff val="40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25%</a:t>
          </a:r>
          <a:endParaRPr lang="ru-RU" sz="2200" kern="1200" dirty="0"/>
        </a:p>
      </dsp:txBody>
      <dsp:txXfrm rot="-5400000">
        <a:off x="1" y="3494512"/>
        <a:ext cx="802824" cy="344068"/>
      </dsp:txXfrm>
    </dsp:sp>
    <dsp:sp modelId="{642817BB-254D-43F0-B222-86B3BF0D3C3C}">
      <dsp:nvSpPr>
        <dsp:cNvPr id="0" name=""/>
        <dsp:cNvSpPr/>
      </dsp:nvSpPr>
      <dsp:spPr>
        <a:xfrm rot="5400000">
          <a:off x="4231169" y="-335244"/>
          <a:ext cx="745480" cy="760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476196"/>
              <a:satOff val="-21418"/>
              <a:lumOff val="3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Считают, что самостоятельно научились пользоваться устройством</a:t>
          </a:r>
          <a:endParaRPr lang="ru-RU" sz="2200" kern="1200" dirty="0"/>
        </a:p>
      </dsp:txBody>
      <dsp:txXfrm rot="-5400000">
        <a:off x="802825" y="3129491"/>
        <a:ext cx="7565778" cy="672698"/>
      </dsp:txXfrm>
    </dsp:sp>
    <dsp:sp modelId="{61E5C5E2-AEC8-4227-895A-FA46610826BC}">
      <dsp:nvSpPr>
        <dsp:cNvPr id="0" name=""/>
        <dsp:cNvSpPr/>
      </dsp:nvSpPr>
      <dsp:spPr>
        <a:xfrm rot="5400000">
          <a:off x="-172033" y="4295500"/>
          <a:ext cx="1146892" cy="802824"/>
        </a:xfrm>
        <a:prstGeom prst="chevron">
          <a:avLst/>
        </a:prstGeom>
        <a:solidFill>
          <a:schemeClr val="accent2">
            <a:shade val="50000"/>
            <a:hueOff val="252130"/>
            <a:satOff val="-11230"/>
            <a:lumOff val="20309"/>
            <a:alphaOff val="0"/>
          </a:schemeClr>
        </a:solidFill>
        <a:ln w="19050" cap="rnd" cmpd="sng" algn="ctr">
          <a:solidFill>
            <a:schemeClr val="accent2">
              <a:shade val="50000"/>
              <a:hueOff val="252130"/>
              <a:satOff val="-11230"/>
              <a:lumOff val="203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80%</a:t>
          </a:r>
          <a:endParaRPr lang="ru-RU" sz="2200" kern="1200" dirty="0"/>
        </a:p>
      </dsp:txBody>
      <dsp:txXfrm rot="-5400000">
        <a:off x="1" y="4524878"/>
        <a:ext cx="802824" cy="344068"/>
      </dsp:txXfrm>
    </dsp:sp>
    <dsp:sp modelId="{289802CB-D4CF-45EF-A7A0-123937D1F33F}">
      <dsp:nvSpPr>
        <dsp:cNvPr id="0" name=""/>
        <dsp:cNvSpPr/>
      </dsp:nvSpPr>
      <dsp:spPr>
        <a:xfrm rot="5400000">
          <a:off x="4231169" y="695122"/>
          <a:ext cx="745480" cy="76021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238098"/>
              <a:satOff val="-10709"/>
              <a:lumOff val="18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Пользуются Интернетом, не подозревая об этом</a:t>
          </a:r>
          <a:endParaRPr lang="ru-RU" sz="2200" kern="1200" dirty="0"/>
        </a:p>
      </dsp:txBody>
      <dsp:txXfrm rot="-5400000">
        <a:off x="802825" y="4159858"/>
        <a:ext cx="7565778" cy="6726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52F32-6608-4E27-B12B-94D06D7F3296}">
      <dsp:nvSpPr>
        <dsp:cNvPr id="0" name=""/>
        <dsp:cNvSpPr/>
      </dsp:nvSpPr>
      <dsp:spPr>
        <a:xfrm>
          <a:off x="0" y="0"/>
          <a:ext cx="1272814" cy="5288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ИЗМЕНЕНИЯ ВЫСШИХ ПСИХИЧЕСКИХ ФУНКЦИЙ</a:t>
          </a:r>
          <a:endParaRPr lang="ru-RU" sz="1000" kern="1200" dirty="0"/>
        </a:p>
      </dsp:txBody>
      <dsp:txXfrm>
        <a:off x="0" y="0"/>
        <a:ext cx="1272814" cy="1586698"/>
      </dsp:txXfrm>
    </dsp:sp>
    <dsp:sp modelId="{FAC3FD77-161E-4A99-BAD0-AAE95E7D266E}">
      <dsp:nvSpPr>
        <dsp:cNvPr id="0" name=""/>
        <dsp:cNvSpPr/>
      </dsp:nvSpPr>
      <dsp:spPr>
        <a:xfrm>
          <a:off x="88108" y="1587699"/>
          <a:ext cx="1099516" cy="61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Память</a:t>
          </a:r>
          <a:endParaRPr lang="ru-RU" sz="1000" kern="1200" dirty="0"/>
        </a:p>
      </dsp:txBody>
      <dsp:txXfrm>
        <a:off x="106029" y="1605620"/>
        <a:ext cx="1063674" cy="576020"/>
      </dsp:txXfrm>
    </dsp:sp>
    <dsp:sp modelId="{694A3108-8BC4-4613-92FF-E04D0D1B62B5}">
      <dsp:nvSpPr>
        <dsp:cNvPr id="0" name=""/>
        <dsp:cNvSpPr/>
      </dsp:nvSpPr>
      <dsp:spPr>
        <a:xfrm>
          <a:off x="88108" y="2293695"/>
          <a:ext cx="1099516" cy="61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430"/>
                <a:satOff val="-289"/>
                <a:lumOff val="317"/>
                <a:alphaOff val="0"/>
                <a:tint val="64000"/>
                <a:lumMod val="118000"/>
              </a:schemeClr>
            </a:gs>
            <a:gs pos="100000">
              <a:schemeClr val="accent5">
                <a:hueOff val="60430"/>
                <a:satOff val="-289"/>
                <a:lumOff val="31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Восприятие</a:t>
          </a:r>
          <a:endParaRPr lang="ru-RU" sz="1000" kern="1200" dirty="0"/>
        </a:p>
      </dsp:txBody>
      <dsp:txXfrm>
        <a:off x="106029" y="2311616"/>
        <a:ext cx="1063674" cy="576020"/>
      </dsp:txXfrm>
    </dsp:sp>
    <dsp:sp modelId="{DC7A5007-5361-48DF-BAE4-ED8553D1FF43}">
      <dsp:nvSpPr>
        <dsp:cNvPr id="0" name=""/>
        <dsp:cNvSpPr/>
      </dsp:nvSpPr>
      <dsp:spPr>
        <a:xfrm>
          <a:off x="88108" y="2999691"/>
          <a:ext cx="1099516" cy="61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0861"/>
                <a:satOff val="-578"/>
                <a:lumOff val="633"/>
                <a:alphaOff val="0"/>
                <a:tint val="64000"/>
                <a:lumMod val="118000"/>
              </a:schemeClr>
            </a:gs>
            <a:gs pos="100000">
              <a:schemeClr val="accent5">
                <a:hueOff val="120861"/>
                <a:satOff val="-578"/>
                <a:lumOff val="63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Внимание</a:t>
          </a:r>
          <a:endParaRPr lang="ru-RU" sz="1000" kern="1200" dirty="0"/>
        </a:p>
      </dsp:txBody>
      <dsp:txXfrm>
        <a:off x="106029" y="3017612"/>
        <a:ext cx="1063674" cy="576020"/>
      </dsp:txXfrm>
    </dsp:sp>
    <dsp:sp modelId="{FDB35BBF-8A40-401D-B758-964ECBCDB547}">
      <dsp:nvSpPr>
        <dsp:cNvPr id="0" name=""/>
        <dsp:cNvSpPr/>
      </dsp:nvSpPr>
      <dsp:spPr>
        <a:xfrm>
          <a:off x="88108" y="3705686"/>
          <a:ext cx="1099516" cy="61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1291"/>
                <a:satOff val="-867"/>
                <a:lumOff val="950"/>
                <a:alphaOff val="0"/>
                <a:tint val="64000"/>
                <a:lumMod val="118000"/>
              </a:schemeClr>
            </a:gs>
            <a:gs pos="100000">
              <a:schemeClr val="accent5">
                <a:hueOff val="181291"/>
                <a:satOff val="-867"/>
                <a:lumOff val="95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Мышление</a:t>
          </a:r>
          <a:endParaRPr lang="ru-RU" sz="1000" kern="1200" dirty="0"/>
        </a:p>
      </dsp:txBody>
      <dsp:txXfrm>
        <a:off x="106029" y="3723607"/>
        <a:ext cx="1063674" cy="576020"/>
      </dsp:txXfrm>
    </dsp:sp>
    <dsp:sp modelId="{31CF0555-3392-4B30-AF5B-4595BC251EB0}">
      <dsp:nvSpPr>
        <dsp:cNvPr id="0" name=""/>
        <dsp:cNvSpPr/>
      </dsp:nvSpPr>
      <dsp:spPr>
        <a:xfrm>
          <a:off x="88108" y="4411682"/>
          <a:ext cx="1099516" cy="6118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1721"/>
                <a:satOff val="-1156"/>
                <a:lumOff val="1267"/>
                <a:alphaOff val="0"/>
                <a:tint val="64000"/>
                <a:lumMod val="118000"/>
              </a:schemeClr>
            </a:gs>
            <a:gs pos="100000">
              <a:schemeClr val="accent5">
                <a:hueOff val="241721"/>
                <a:satOff val="-1156"/>
                <a:lumOff val="126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Речь</a:t>
          </a:r>
          <a:endParaRPr lang="ru-RU" sz="1000" kern="1200" dirty="0"/>
        </a:p>
      </dsp:txBody>
      <dsp:txXfrm>
        <a:off x="106029" y="4429603"/>
        <a:ext cx="1063674" cy="576020"/>
      </dsp:txXfrm>
    </dsp:sp>
    <dsp:sp modelId="{EBB4CFF9-E93C-4C6C-A956-AE3DDAFEB492}">
      <dsp:nvSpPr>
        <dsp:cNvPr id="0" name=""/>
        <dsp:cNvSpPr/>
      </dsp:nvSpPr>
      <dsp:spPr>
        <a:xfrm>
          <a:off x="1399523" y="0"/>
          <a:ext cx="1732591" cy="5288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ИЗМЕНЕНИЯ МЕХАНИЗМОВ ФОРМИРОВАНИЯ ЛИЧНОСТИ</a:t>
          </a:r>
          <a:endParaRPr lang="ru-RU" sz="1000" kern="1200" dirty="0"/>
        </a:p>
      </dsp:txBody>
      <dsp:txXfrm>
        <a:off x="1399523" y="0"/>
        <a:ext cx="1732591" cy="1586698"/>
      </dsp:txXfrm>
    </dsp:sp>
    <dsp:sp modelId="{FBDEDB7F-452B-4636-BD41-F80CE955FF1E}">
      <dsp:nvSpPr>
        <dsp:cNvPr id="0" name=""/>
        <dsp:cNvSpPr/>
      </dsp:nvSpPr>
      <dsp:spPr>
        <a:xfrm>
          <a:off x="1577477" y="1588058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02152"/>
                <a:satOff val="-1445"/>
                <a:lumOff val="1584"/>
                <a:alphaOff val="0"/>
                <a:tint val="64000"/>
                <a:lumMod val="118000"/>
              </a:schemeClr>
            </a:gs>
            <a:gs pos="100000">
              <a:schemeClr val="accent5">
                <a:hueOff val="302152"/>
                <a:satOff val="-1445"/>
                <a:lumOff val="158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Репутация</a:t>
          </a:r>
          <a:endParaRPr lang="ru-RU" sz="1000" kern="1200" dirty="0"/>
        </a:p>
      </dsp:txBody>
      <dsp:txXfrm>
        <a:off x="1583395" y="1593976"/>
        <a:ext cx="1374237" cy="190229"/>
      </dsp:txXfrm>
    </dsp:sp>
    <dsp:sp modelId="{D74B6C4E-6D64-402F-9379-46354160339F}">
      <dsp:nvSpPr>
        <dsp:cNvPr id="0" name=""/>
        <dsp:cNvSpPr/>
      </dsp:nvSpPr>
      <dsp:spPr>
        <a:xfrm>
          <a:off x="1577477" y="1821211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2582"/>
                <a:satOff val="-1734"/>
                <a:lumOff val="1900"/>
                <a:alphaOff val="0"/>
                <a:tint val="64000"/>
                <a:lumMod val="118000"/>
              </a:schemeClr>
            </a:gs>
            <a:gs pos="100000">
              <a:schemeClr val="accent5">
                <a:hueOff val="362582"/>
                <a:satOff val="-1734"/>
                <a:lumOff val="190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Идентичность</a:t>
          </a:r>
          <a:endParaRPr lang="ru-RU" sz="1000" kern="1200" dirty="0"/>
        </a:p>
      </dsp:txBody>
      <dsp:txXfrm>
        <a:off x="1583395" y="1827129"/>
        <a:ext cx="1374237" cy="190229"/>
      </dsp:txXfrm>
    </dsp:sp>
    <dsp:sp modelId="{56EED6C6-6D03-41A4-BB6E-9600169F427F}">
      <dsp:nvSpPr>
        <dsp:cNvPr id="0" name=""/>
        <dsp:cNvSpPr/>
      </dsp:nvSpPr>
      <dsp:spPr>
        <a:xfrm>
          <a:off x="1577477" y="2054364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23012"/>
                <a:satOff val="-2023"/>
                <a:lumOff val="2217"/>
                <a:alphaOff val="0"/>
                <a:tint val="64000"/>
                <a:lumMod val="118000"/>
              </a:schemeClr>
            </a:gs>
            <a:gs pos="100000">
              <a:schemeClr val="accent5">
                <a:hueOff val="423012"/>
                <a:satOff val="-2023"/>
                <a:lumOff val="221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Социальные роли</a:t>
          </a:r>
          <a:endParaRPr lang="ru-RU" sz="1000" kern="1200" dirty="0"/>
        </a:p>
      </dsp:txBody>
      <dsp:txXfrm>
        <a:off x="1583395" y="2060282"/>
        <a:ext cx="1374237" cy="190229"/>
      </dsp:txXfrm>
    </dsp:sp>
    <dsp:sp modelId="{F8739B86-30FB-44C6-BA32-35CE2285872A}">
      <dsp:nvSpPr>
        <dsp:cNvPr id="0" name=""/>
        <dsp:cNvSpPr/>
      </dsp:nvSpPr>
      <dsp:spPr>
        <a:xfrm>
          <a:off x="1577477" y="2287517"/>
          <a:ext cx="1386073" cy="4484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83443"/>
                <a:satOff val="-2312"/>
                <a:lumOff val="2534"/>
                <a:alphaOff val="0"/>
                <a:tint val="64000"/>
                <a:lumMod val="118000"/>
              </a:schemeClr>
            </a:gs>
            <a:gs pos="100000">
              <a:schemeClr val="accent5">
                <a:hueOff val="483443"/>
                <a:satOff val="-2312"/>
                <a:lumOff val="253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Накопление социального капитала</a:t>
          </a:r>
          <a:endParaRPr lang="ru-RU" sz="1000" kern="1200" dirty="0"/>
        </a:p>
      </dsp:txBody>
      <dsp:txXfrm>
        <a:off x="1590612" y="2300652"/>
        <a:ext cx="1359803" cy="422207"/>
      </dsp:txXfrm>
    </dsp:sp>
    <dsp:sp modelId="{97DC550C-3CFD-4D1E-AF95-1459108AA151}">
      <dsp:nvSpPr>
        <dsp:cNvPr id="0" name=""/>
        <dsp:cNvSpPr/>
      </dsp:nvSpPr>
      <dsp:spPr>
        <a:xfrm>
          <a:off x="1577477" y="2767081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543873"/>
                <a:satOff val="-2601"/>
                <a:lumOff val="2851"/>
                <a:alphaOff val="0"/>
                <a:tint val="64000"/>
                <a:lumMod val="118000"/>
              </a:schemeClr>
            </a:gs>
            <a:gs pos="100000">
              <a:schemeClr val="accent5">
                <a:hueOff val="543873"/>
                <a:satOff val="-2601"/>
                <a:lumOff val="285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Эмпатия</a:t>
          </a:r>
          <a:endParaRPr lang="ru-RU" sz="1000" kern="1200" dirty="0"/>
        </a:p>
      </dsp:txBody>
      <dsp:txXfrm>
        <a:off x="1583395" y="2772999"/>
        <a:ext cx="1374237" cy="190229"/>
      </dsp:txXfrm>
    </dsp:sp>
    <dsp:sp modelId="{76E9F3A6-C4D9-4152-ADCE-A789E595669A}">
      <dsp:nvSpPr>
        <dsp:cNvPr id="0" name=""/>
        <dsp:cNvSpPr/>
      </dsp:nvSpPr>
      <dsp:spPr>
        <a:xfrm>
          <a:off x="1577477" y="3000234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04303"/>
                <a:satOff val="-2890"/>
                <a:lumOff val="3167"/>
                <a:alphaOff val="0"/>
                <a:tint val="64000"/>
                <a:lumMod val="118000"/>
              </a:schemeClr>
            </a:gs>
            <a:gs pos="100000">
              <a:schemeClr val="accent5">
                <a:hueOff val="604303"/>
                <a:satOff val="-2890"/>
                <a:lumOff val="3167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Инфантилизм</a:t>
          </a:r>
          <a:endParaRPr lang="ru-RU" sz="1000" kern="1200" dirty="0"/>
        </a:p>
      </dsp:txBody>
      <dsp:txXfrm>
        <a:off x="1583395" y="3006152"/>
        <a:ext cx="1374237" cy="190229"/>
      </dsp:txXfrm>
    </dsp:sp>
    <dsp:sp modelId="{F8CCF898-DEF1-4123-AE8E-AD7D3AAE38AB}">
      <dsp:nvSpPr>
        <dsp:cNvPr id="0" name=""/>
        <dsp:cNvSpPr/>
      </dsp:nvSpPr>
      <dsp:spPr>
        <a:xfrm>
          <a:off x="1577477" y="3233387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664734"/>
                <a:satOff val="-3179"/>
                <a:lumOff val="3484"/>
                <a:alphaOff val="0"/>
                <a:tint val="64000"/>
                <a:lumMod val="118000"/>
              </a:schemeClr>
            </a:gs>
            <a:gs pos="100000">
              <a:schemeClr val="accent5">
                <a:hueOff val="664734"/>
                <a:satOff val="-3179"/>
                <a:lumOff val="348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Эгоцентризм</a:t>
          </a:r>
          <a:endParaRPr lang="ru-RU" sz="1000" kern="1200" dirty="0"/>
        </a:p>
      </dsp:txBody>
      <dsp:txXfrm>
        <a:off x="1583395" y="3239305"/>
        <a:ext cx="1374237" cy="190229"/>
      </dsp:txXfrm>
    </dsp:sp>
    <dsp:sp modelId="{0E83FCBA-A518-451E-917F-35D849C874BC}">
      <dsp:nvSpPr>
        <dsp:cNvPr id="0" name=""/>
        <dsp:cNvSpPr/>
      </dsp:nvSpPr>
      <dsp:spPr>
        <a:xfrm>
          <a:off x="1577477" y="3466540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25164"/>
                <a:satOff val="-3468"/>
                <a:lumOff val="3801"/>
                <a:alphaOff val="0"/>
                <a:tint val="64000"/>
                <a:lumMod val="118000"/>
              </a:schemeClr>
            </a:gs>
            <a:gs pos="100000">
              <a:schemeClr val="accent5">
                <a:hueOff val="725164"/>
                <a:satOff val="-3468"/>
                <a:lumOff val="380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СДВГ</a:t>
          </a:r>
          <a:endParaRPr lang="ru-RU" sz="1000" kern="1200" dirty="0"/>
        </a:p>
      </dsp:txBody>
      <dsp:txXfrm>
        <a:off x="1583395" y="3472458"/>
        <a:ext cx="1374237" cy="190229"/>
      </dsp:txXfrm>
    </dsp:sp>
    <dsp:sp modelId="{A2F081A3-5D37-42FC-9D5E-2BDEE9871B9C}">
      <dsp:nvSpPr>
        <dsp:cNvPr id="0" name=""/>
        <dsp:cNvSpPr/>
      </dsp:nvSpPr>
      <dsp:spPr>
        <a:xfrm>
          <a:off x="1577477" y="3699693"/>
          <a:ext cx="1386073" cy="202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85595"/>
                <a:satOff val="-3757"/>
                <a:lumOff val="4118"/>
                <a:alphaOff val="0"/>
                <a:tint val="64000"/>
                <a:lumMod val="118000"/>
              </a:schemeClr>
            </a:gs>
            <a:gs pos="100000">
              <a:schemeClr val="accent5">
                <a:hueOff val="785595"/>
                <a:satOff val="-3757"/>
                <a:lumOff val="411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Статусность</a:t>
          </a:r>
          <a:endParaRPr lang="ru-RU" sz="1000" kern="1200" dirty="0"/>
        </a:p>
      </dsp:txBody>
      <dsp:txXfrm>
        <a:off x="1583395" y="3705611"/>
        <a:ext cx="1374237" cy="190229"/>
      </dsp:txXfrm>
    </dsp:sp>
    <dsp:sp modelId="{77F70D38-C252-4E58-BF5D-465A2D52EE5B}">
      <dsp:nvSpPr>
        <dsp:cNvPr id="0" name=""/>
        <dsp:cNvSpPr/>
      </dsp:nvSpPr>
      <dsp:spPr>
        <a:xfrm>
          <a:off x="1577477" y="3932846"/>
          <a:ext cx="1386073" cy="337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46025"/>
                <a:satOff val="-4046"/>
                <a:lumOff val="4434"/>
                <a:alphaOff val="0"/>
                <a:tint val="64000"/>
                <a:lumMod val="118000"/>
              </a:schemeClr>
            </a:gs>
            <a:gs pos="100000">
              <a:schemeClr val="accent5">
                <a:hueOff val="846025"/>
                <a:satOff val="-4046"/>
                <a:lumOff val="443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Эмоциональный интеллект</a:t>
          </a:r>
          <a:endParaRPr lang="ru-RU" sz="1000" kern="1200" dirty="0"/>
        </a:p>
      </dsp:txBody>
      <dsp:txXfrm>
        <a:off x="1587365" y="3942734"/>
        <a:ext cx="1366297" cy="317817"/>
      </dsp:txXfrm>
    </dsp:sp>
    <dsp:sp modelId="{FF4976B5-4344-4B44-A2BE-6965AE74E225}">
      <dsp:nvSpPr>
        <dsp:cNvPr id="0" name=""/>
        <dsp:cNvSpPr/>
      </dsp:nvSpPr>
      <dsp:spPr>
        <a:xfrm>
          <a:off x="1577477" y="4301526"/>
          <a:ext cx="1386073" cy="2775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06455"/>
                <a:satOff val="-4335"/>
                <a:lumOff val="4751"/>
                <a:alphaOff val="0"/>
                <a:tint val="64000"/>
                <a:lumMod val="118000"/>
              </a:schemeClr>
            </a:gs>
            <a:gs pos="100000">
              <a:schemeClr val="accent5">
                <a:hueOff val="906455"/>
                <a:satOff val="-4335"/>
                <a:lumOff val="475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Социальный интеллект</a:t>
          </a:r>
          <a:endParaRPr lang="ru-RU" sz="1000" kern="1200" dirty="0"/>
        </a:p>
      </dsp:txBody>
      <dsp:txXfrm>
        <a:off x="1585606" y="4309655"/>
        <a:ext cx="1369815" cy="261273"/>
      </dsp:txXfrm>
    </dsp:sp>
    <dsp:sp modelId="{34808469-669F-44EE-BD47-29A9AF24142D}">
      <dsp:nvSpPr>
        <dsp:cNvPr id="0" name=""/>
        <dsp:cNvSpPr/>
      </dsp:nvSpPr>
      <dsp:spPr>
        <a:xfrm>
          <a:off x="1577477" y="4610145"/>
          <a:ext cx="1386073" cy="413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66886"/>
                <a:satOff val="-4624"/>
                <a:lumOff val="5068"/>
                <a:alphaOff val="0"/>
                <a:tint val="64000"/>
                <a:lumMod val="118000"/>
              </a:schemeClr>
            </a:gs>
            <a:gs pos="100000">
              <a:schemeClr val="accent5">
                <a:hueOff val="966886"/>
                <a:satOff val="-4624"/>
                <a:lumOff val="506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Индивидуальные и личностные особенности</a:t>
          </a:r>
          <a:endParaRPr lang="ru-RU" sz="1000" kern="1200" dirty="0"/>
        </a:p>
      </dsp:txBody>
      <dsp:txXfrm>
        <a:off x="1589575" y="4622243"/>
        <a:ext cx="1361877" cy="388844"/>
      </dsp:txXfrm>
    </dsp:sp>
    <dsp:sp modelId="{B74264D3-FC38-4B84-8637-945A3334AB1C}">
      <dsp:nvSpPr>
        <dsp:cNvPr id="0" name=""/>
        <dsp:cNvSpPr/>
      </dsp:nvSpPr>
      <dsp:spPr>
        <a:xfrm>
          <a:off x="3262059" y="0"/>
          <a:ext cx="1732591" cy="5288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ИЗМЕНЕНИЯ ФОРМ ВЗАИМО-ОТНОШЕНИЙ</a:t>
          </a:r>
          <a:endParaRPr lang="ru-RU" sz="1000" kern="1200" dirty="0"/>
        </a:p>
      </dsp:txBody>
      <dsp:txXfrm>
        <a:off x="3262059" y="0"/>
        <a:ext cx="1732591" cy="1586698"/>
      </dsp:txXfrm>
    </dsp:sp>
    <dsp:sp modelId="{63DC3382-56C5-477B-84F7-E7FF8EB7150B}">
      <dsp:nvSpPr>
        <dsp:cNvPr id="0" name=""/>
        <dsp:cNvSpPr/>
      </dsp:nvSpPr>
      <dsp:spPr>
        <a:xfrm>
          <a:off x="3440013" y="1587613"/>
          <a:ext cx="1386073" cy="638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27316"/>
                <a:satOff val="-4913"/>
                <a:lumOff val="5385"/>
                <a:alphaOff val="0"/>
                <a:tint val="64000"/>
                <a:lumMod val="118000"/>
              </a:schemeClr>
            </a:gs>
            <a:gs pos="100000">
              <a:schemeClr val="accent5">
                <a:hueOff val="1027316"/>
                <a:satOff val="-4913"/>
                <a:lumOff val="538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0" kern="1200" dirty="0" smtClean="0"/>
            <a:t>Личное или персональное пространство </a:t>
          </a:r>
          <a:endParaRPr lang="ru-RU" sz="1000" i="0" kern="1200" dirty="0"/>
        </a:p>
      </dsp:txBody>
      <dsp:txXfrm>
        <a:off x="3458722" y="1606322"/>
        <a:ext cx="1348655" cy="601338"/>
      </dsp:txXfrm>
    </dsp:sp>
    <dsp:sp modelId="{A6751C6B-EE44-49D0-88A0-FF42F7ECBA75}">
      <dsp:nvSpPr>
        <dsp:cNvPr id="0" name=""/>
        <dsp:cNvSpPr/>
      </dsp:nvSpPr>
      <dsp:spPr>
        <a:xfrm>
          <a:off x="3440013" y="2251872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087746"/>
                <a:satOff val="-5202"/>
                <a:lumOff val="5701"/>
                <a:alphaOff val="0"/>
                <a:tint val="64000"/>
                <a:lumMod val="118000"/>
              </a:schemeClr>
            </a:gs>
            <a:gs pos="100000">
              <a:schemeClr val="accent5">
                <a:hueOff val="1087746"/>
                <a:satOff val="-5202"/>
                <a:lumOff val="570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Кибербуллинг</a:t>
          </a:r>
          <a:endParaRPr lang="ru-RU" sz="1000" kern="1200" dirty="0"/>
        </a:p>
      </dsp:txBody>
      <dsp:txXfrm>
        <a:off x="3444868" y="2256727"/>
        <a:ext cx="1376363" cy="156055"/>
      </dsp:txXfrm>
    </dsp:sp>
    <dsp:sp modelId="{82BC5EC0-DC1C-426D-A6F2-9D71E6EDD437}">
      <dsp:nvSpPr>
        <dsp:cNvPr id="0" name=""/>
        <dsp:cNvSpPr/>
      </dsp:nvSpPr>
      <dsp:spPr>
        <a:xfrm>
          <a:off x="3440013" y="2443139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148177"/>
                <a:satOff val="-5491"/>
                <a:lumOff val="6018"/>
                <a:alphaOff val="0"/>
                <a:tint val="64000"/>
                <a:lumMod val="118000"/>
              </a:schemeClr>
            </a:gs>
            <a:gs pos="100000">
              <a:schemeClr val="accent5">
                <a:hueOff val="1148177"/>
                <a:satOff val="-5491"/>
                <a:lumOff val="601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Троллинг</a:t>
          </a:r>
          <a:endParaRPr lang="ru-RU" sz="1000" kern="1200" dirty="0"/>
        </a:p>
      </dsp:txBody>
      <dsp:txXfrm>
        <a:off x="3444868" y="2447994"/>
        <a:ext cx="1376363" cy="156055"/>
      </dsp:txXfrm>
    </dsp:sp>
    <dsp:sp modelId="{6676224D-4A9A-429E-B400-65ACE5CDF0FC}">
      <dsp:nvSpPr>
        <dsp:cNvPr id="0" name=""/>
        <dsp:cNvSpPr/>
      </dsp:nvSpPr>
      <dsp:spPr>
        <a:xfrm>
          <a:off x="3440013" y="2634407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08607"/>
                <a:satOff val="-5779"/>
                <a:lumOff val="6335"/>
                <a:alphaOff val="0"/>
                <a:tint val="64000"/>
                <a:lumMod val="118000"/>
              </a:schemeClr>
            </a:gs>
            <a:gs pos="100000">
              <a:schemeClr val="accent5">
                <a:hueOff val="1208607"/>
                <a:satOff val="-5779"/>
                <a:lumOff val="633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Хейтерство</a:t>
          </a:r>
          <a:endParaRPr lang="ru-RU" sz="1000" kern="1200" dirty="0"/>
        </a:p>
      </dsp:txBody>
      <dsp:txXfrm>
        <a:off x="3444868" y="2639262"/>
        <a:ext cx="1376363" cy="156055"/>
      </dsp:txXfrm>
    </dsp:sp>
    <dsp:sp modelId="{0DA0ADD9-10A1-4248-B3A3-0C34D15D84EE}">
      <dsp:nvSpPr>
        <dsp:cNvPr id="0" name=""/>
        <dsp:cNvSpPr/>
      </dsp:nvSpPr>
      <dsp:spPr>
        <a:xfrm>
          <a:off x="3440013" y="2825675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69037"/>
                <a:satOff val="-6068"/>
                <a:lumOff val="6652"/>
                <a:alphaOff val="0"/>
                <a:tint val="64000"/>
                <a:lumMod val="118000"/>
              </a:schemeClr>
            </a:gs>
            <a:gs pos="100000">
              <a:schemeClr val="accent5">
                <a:hueOff val="1269037"/>
                <a:satOff val="-6068"/>
                <a:lumOff val="665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Секстинг</a:t>
          </a:r>
          <a:endParaRPr lang="ru-RU" sz="1000" kern="1200" dirty="0"/>
        </a:p>
      </dsp:txBody>
      <dsp:txXfrm>
        <a:off x="3444868" y="2830530"/>
        <a:ext cx="1376363" cy="156055"/>
      </dsp:txXfrm>
    </dsp:sp>
    <dsp:sp modelId="{A055F876-844E-44E2-A05C-1234DE08EF79}">
      <dsp:nvSpPr>
        <dsp:cNvPr id="0" name=""/>
        <dsp:cNvSpPr/>
      </dsp:nvSpPr>
      <dsp:spPr>
        <a:xfrm>
          <a:off x="3440013" y="3016943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29468"/>
                <a:satOff val="-6357"/>
                <a:lumOff val="6968"/>
                <a:alphaOff val="0"/>
                <a:tint val="64000"/>
                <a:lumMod val="118000"/>
              </a:schemeClr>
            </a:gs>
            <a:gs pos="100000">
              <a:schemeClr val="accent5">
                <a:hueOff val="1329468"/>
                <a:satOff val="-6357"/>
                <a:lumOff val="6968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Груминг</a:t>
          </a:r>
          <a:endParaRPr lang="ru-RU" sz="1000" kern="1200" dirty="0"/>
        </a:p>
      </dsp:txBody>
      <dsp:txXfrm>
        <a:off x="3444868" y="3021798"/>
        <a:ext cx="1376363" cy="156055"/>
      </dsp:txXfrm>
    </dsp:sp>
    <dsp:sp modelId="{7AFACA09-DA84-4828-8387-164912568452}">
      <dsp:nvSpPr>
        <dsp:cNvPr id="0" name=""/>
        <dsp:cNvSpPr/>
      </dsp:nvSpPr>
      <dsp:spPr>
        <a:xfrm>
          <a:off x="3440013" y="3208210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389898"/>
                <a:satOff val="-6646"/>
                <a:lumOff val="7285"/>
                <a:alphaOff val="0"/>
                <a:tint val="64000"/>
                <a:lumMod val="118000"/>
              </a:schemeClr>
            </a:gs>
            <a:gs pos="100000">
              <a:schemeClr val="accent5">
                <a:hueOff val="1389898"/>
                <a:satOff val="-6646"/>
                <a:lumOff val="728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Флейминг</a:t>
          </a:r>
          <a:endParaRPr lang="ru-RU" sz="1000" kern="1200" dirty="0"/>
        </a:p>
      </dsp:txBody>
      <dsp:txXfrm>
        <a:off x="3444868" y="3213065"/>
        <a:ext cx="1376363" cy="156055"/>
      </dsp:txXfrm>
    </dsp:sp>
    <dsp:sp modelId="{2E123725-D188-4234-AA3E-C1602E2E2B7B}">
      <dsp:nvSpPr>
        <dsp:cNvPr id="0" name=""/>
        <dsp:cNvSpPr/>
      </dsp:nvSpPr>
      <dsp:spPr>
        <a:xfrm>
          <a:off x="3440013" y="3399478"/>
          <a:ext cx="1386073" cy="312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450328"/>
                <a:satOff val="-6935"/>
                <a:lumOff val="7602"/>
                <a:alphaOff val="0"/>
                <a:tint val="64000"/>
                <a:lumMod val="118000"/>
              </a:schemeClr>
            </a:gs>
            <a:gs pos="100000">
              <a:schemeClr val="accent5">
                <a:hueOff val="1450328"/>
                <a:satOff val="-6935"/>
                <a:lumOff val="760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Виртуальная дружба и любовь</a:t>
          </a:r>
          <a:endParaRPr lang="ru-RU" sz="1000" kern="1200" dirty="0"/>
        </a:p>
      </dsp:txBody>
      <dsp:txXfrm>
        <a:off x="3449153" y="3408618"/>
        <a:ext cx="1367793" cy="293791"/>
      </dsp:txXfrm>
    </dsp:sp>
    <dsp:sp modelId="{5349561B-080F-46DD-B244-4BC1D7BEFD16}">
      <dsp:nvSpPr>
        <dsp:cNvPr id="0" name=""/>
        <dsp:cNvSpPr/>
      </dsp:nvSpPr>
      <dsp:spPr>
        <a:xfrm>
          <a:off x="3423089" y="3767589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10759"/>
                <a:satOff val="-7224"/>
                <a:lumOff val="7919"/>
                <a:alphaOff val="0"/>
                <a:tint val="64000"/>
                <a:lumMod val="118000"/>
              </a:schemeClr>
            </a:gs>
            <a:gs pos="100000">
              <a:schemeClr val="accent5">
                <a:hueOff val="1510759"/>
                <a:satOff val="-7224"/>
                <a:lumOff val="791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Этический разрыв</a:t>
          </a:r>
          <a:endParaRPr lang="ru-RU" sz="1000" kern="1200" dirty="0"/>
        </a:p>
      </dsp:txBody>
      <dsp:txXfrm>
        <a:off x="3427944" y="3772444"/>
        <a:ext cx="1376363" cy="156055"/>
      </dsp:txXfrm>
    </dsp:sp>
    <dsp:sp modelId="{9FEDF5EA-4782-48F1-B1A3-C46C12A36A13}">
      <dsp:nvSpPr>
        <dsp:cNvPr id="0" name=""/>
        <dsp:cNvSpPr/>
      </dsp:nvSpPr>
      <dsp:spPr>
        <a:xfrm>
          <a:off x="3440013" y="3928320"/>
          <a:ext cx="1386073" cy="1550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571189"/>
                <a:satOff val="-7513"/>
                <a:lumOff val="8235"/>
                <a:alphaOff val="0"/>
                <a:tint val="64000"/>
                <a:lumMod val="118000"/>
              </a:schemeClr>
            </a:gs>
            <a:gs pos="100000">
              <a:schemeClr val="accent5">
                <a:hueOff val="1571189"/>
                <a:satOff val="-7513"/>
                <a:lumOff val="823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Стратегии </a:t>
          </a:r>
          <a:r>
            <a:rPr lang="ru-RU" sz="1000" kern="1200" dirty="0" err="1" smtClean="0"/>
            <a:t>совладания</a:t>
          </a:r>
          <a:endParaRPr lang="ru-RU" sz="1000" kern="1200" dirty="0"/>
        </a:p>
      </dsp:txBody>
      <dsp:txXfrm>
        <a:off x="3444555" y="3932862"/>
        <a:ext cx="1376989" cy="145989"/>
      </dsp:txXfrm>
    </dsp:sp>
    <dsp:sp modelId="{372EBA58-AEDA-4703-95E8-11658C5F1946}">
      <dsp:nvSpPr>
        <dsp:cNvPr id="0" name=""/>
        <dsp:cNvSpPr/>
      </dsp:nvSpPr>
      <dsp:spPr>
        <a:xfrm>
          <a:off x="3440013" y="4108895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1619"/>
                <a:satOff val="-7802"/>
                <a:lumOff val="8552"/>
                <a:alphaOff val="0"/>
                <a:tint val="64000"/>
                <a:lumMod val="118000"/>
              </a:schemeClr>
            </a:gs>
            <a:gs pos="100000">
              <a:schemeClr val="accent5">
                <a:hueOff val="1631619"/>
                <a:satOff val="-7802"/>
                <a:lumOff val="855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Киберсуицид</a:t>
          </a:r>
          <a:endParaRPr lang="ru-RU" sz="1000" kern="1200" dirty="0"/>
        </a:p>
      </dsp:txBody>
      <dsp:txXfrm>
        <a:off x="3444868" y="4113750"/>
        <a:ext cx="1376363" cy="156055"/>
      </dsp:txXfrm>
    </dsp:sp>
    <dsp:sp modelId="{1092778D-54BF-4004-AD39-784406BC1EC8}">
      <dsp:nvSpPr>
        <dsp:cNvPr id="0" name=""/>
        <dsp:cNvSpPr/>
      </dsp:nvSpPr>
      <dsp:spPr>
        <a:xfrm>
          <a:off x="3440013" y="4300163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92050"/>
                <a:satOff val="-8091"/>
                <a:lumOff val="8869"/>
                <a:alphaOff val="0"/>
                <a:tint val="64000"/>
                <a:lumMod val="118000"/>
              </a:schemeClr>
            </a:gs>
            <a:gs pos="100000">
              <a:schemeClr val="accent5">
                <a:hueOff val="1692050"/>
                <a:satOff val="-8091"/>
                <a:lumOff val="886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Флешмоб</a:t>
          </a:r>
          <a:endParaRPr lang="ru-RU" sz="1000" kern="1200" dirty="0"/>
        </a:p>
      </dsp:txBody>
      <dsp:txXfrm>
        <a:off x="3444868" y="4305018"/>
        <a:ext cx="1376363" cy="156055"/>
      </dsp:txXfrm>
    </dsp:sp>
    <dsp:sp modelId="{8C8DCF3C-498E-4F41-813E-5A9166D3C8F6}">
      <dsp:nvSpPr>
        <dsp:cNvPr id="0" name=""/>
        <dsp:cNvSpPr/>
      </dsp:nvSpPr>
      <dsp:spPr>
        <a:xfrm>
          <a:off x="3440013" y="4491431"/>
          <a:ext cx="1386073" cy="165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752480"/>
                <a:satOff val="-8380"/>
                <a:lumOff val="9186"/>
                <a:alphaOff val="0"/>
                <a:tint val="64000"/>
                <a:lumMod val="118000"/>
              </a:schemeClr>
            </a:gs>
            <a:gs pos="100000">
              <a:schemeClr val="accent5">
                <a:hueOff val="1752480"/>
                <a:satOff val="-8380"/>
                <a:lumOff val="918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/>
            <a:t>Краудфандинг</a:t>
          </a:r>
          <a:endParaRPr lang="ru-RU" sz="1000" kern="1200" dirty="0"/>
        </a:p>
      </dsp:txBody>
      <dsp:txXfrm>
        <a:off x="3444868" y="4496286"/>
        <a:ext cx="1376363" cy="156055"/>
      </dsp:txXfrm>
    </dsp:sp>
    <dsp:sp modelId="{AB5E0A71-6A2E-4BE0-AA11-BC696FDCC6DF}">
      <dsp:nvSpPr>
        <dsp:cNvPr id="0" name=""/>
        <dsp:cNvSpPr/>
      </dsp:nvSpPr>
      <dsp:spPr>
        <a:xfrm>
          <a:off x="3440013" y="4682699"/>
          <a:ext cx="1386073" cy="340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12910"/>
                <a:satOff val="-8669"/>
                <a:lumOff val="9502"/>
                <a:alphaOff val="0"/>
                <a:tint val="64000"/>
                <a:lumMod val="118000"/>
              </a:schemeClr>
            </a:gs>
            <a:gs pos="100000">
              <a:schemeClr val="accent5">
                <a:hueOff val="1812910"/>
                <a:satOff val="-8669"/>
                <a:lumOff val="950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Трудные </a:t>
          </a:r>
          <a:r>
            <a:rPr lang="ru-RU" sz="1000" kern="1200" dirty="0" err="1" smtClean="0"/>
            <a:t>онлайн-ситуации</a:t>
          </a:r>
          <a:endParaRPr lang="ru-RU" sz="1000" kern="1200" dirty="0"/>
        </a:p>
      </dsp:txBody>
      <dsp:txXfrm>
        <a:off x="3449999" y="4692685"/>
        <a:ext cx="1366101" cy="320960"/>
      </dsp:txXfrm>
    </dsp:sp>
    <dsp:sp modelId="{D65B654C-E2EC-4A68-8C6D-8577CA340916}">
      <dsp:nvSpPr>
        <dsp:cNvPr id="0" name=""/>
        <dsp:cNvSpPr/>
      </dsp:nvSpPr>
      <dsp:spPr>
        <a:xfrm>
          <a:off x="5129291" y="0"/>
          <a:ext cx="1732591" cy="5288996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ИЗМЕНЕНИЯ КУЛЬТУРНЫХ ПРАКТИК (СПОСОБОВ ДЕЙСТВИЯ) </a:t>
          </a:r>
          <a:endParaRPr lang="ru-RU" sz="1000" kern="1200" dirty="0"/>
        </a:p>
      </dsp:txBody>
      <dsp:txXfrm>
        <a:off x="5129291" y="0"/>
        <a:ext cx="1732591" cy="1586698"/>
      </dsp:txXfrm>
    </dsp:sp>
    <dsp:sp modelId="{EE21B6DE-0645-4D17-8E66-BABAED21E431}">
      <dsp:nvSpPr>
        <dsp:cNvPr id="0" name=""/>
        <dsp:cNvSpPr/>
      </dsp:nvSpPr>
      <dsp:spPr>
        <a:xfrm>
          <a:off x="5302550" y="1588248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3341"/>
                <a:satOff val="-8958"/>
                <a:lumOff val="9819"/>
                <a:alphaOff val="0"/>
                <a:tint val="64000"/>
                <a:lumMod val="118000"/>
              </a:schemeClr>
            </a:gs>
            <a:gs pos="100000">
              <a:schemeClr val="accent5">
                <a:hueOff val="1873341"/>
                <a:satOff val="-8958"/>
                <a:lumOff val="981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Коммуникация</a:t>
          </a:r>
          <a:endParaRPr lang="ru-RU" sz="1000" kern="1200" dirty="0"/>
        </a:p>
      </dsp:txBody>
      <dsp:txXfrm>
        <a:off x="5312383" y="1598081"/>
        <a:ext cx="1366407" cy="316061"/>
      </dsp:txXfrm>
    </dsp:sp>
    <dsp:sp modelId="{17F01197-C2F6-4EE1-B113-AE0ACECEC932}">
      <dsp:nvSpPr>
        <dsp:cNvPr id="0" name=""/>
        <dsp:cNvSpPr/>
      </dsp:nvSpPr>
      <dsp:spPr>
        <a:xfrm>
          <a:off x="5302550" y="1975625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33771"/>
                <a:satOff val="-9247"/>
                <a:lumOff val="10136"/>
                <a:alphaOff val="0"/>
                <a:tint val="64000"/>
                <a:lumMod val="118000"/>
              </a:schemeClr>
            </a:gs>
            <a:gs pos="100000">
              <a:schemeClr val="accent5">
                <a:hueOff val="1933771"/>
                <a:satOff val="-9247"/>
                <a:lumOff val="1013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Творчество</a:t>
          </a:r>
          <a:endParaRPr lang="ru-RU" sz="1000" kern="1200" dirty="0"/>
        </a:p>
      </dsp:txBody>
      <dsp:txXfrm>
        <a:off x="5312383" y="1985458"/>
        <a:ext cx="1366407" cy="316061"/>
      </dsp:txXfrm>
    </dsp:sp>
    <dsp:sp modelId="{0EA39E85-32DD-428D-8622-A154A7742D4A}">
      <dsp:nvSpPr>
        <dsp:cNvPr id="0" name=""/>
        <dsp:cNvSpPr/>
      </dsp:nvSpPr>
      <dsp:spPr>
        <a:xfrm>
          <a:off x="5302550" y="2363003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994201"/>
                <a:satOff val="-9536"/>
                <a:lumOff val="10453"/>
                <a:alphaOff val="0"/>
                <a:tint val="64000"/>
                <a:lumMod val="118000"/>
              </a:schemeClr>
            </a:gs>
            <a:gs pos="100000">
              <a:schemeClr val="accent5">
                <a:hueOff val="1994201"/>
                <a:satOff val="-9536"/>
                <a:lumOff val="1045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Координация</a:t>
          </a:r>
          <a:endParaRPr lang="ru-RU" sz="1000" kern="1200" dirty="0"/>
        </a:p>
      </dsp:txBody>
      <dsp:txXfrm>
        <a:off x="5312383" y="2372836"/>
        <a:ext cx="1366407" cy="316061"/>
      </dsp:txXfrm>
    </dsp:sp>
    <dsp:sp modelId="{4C27C09D-4051-475D-B95A-975DB7A74297}">
      <dsp:nvSpPr>
        <dsp:cNvPr id="0" name=""/>
        <dsp:cNvSpPr/>
      </dsp:nvSpPr>
      <dsp:spPr>
        <a:xfrm>
          <a:off x="5302550" y="2750381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54632"/>
                <a:satOff val="-9825"/>
                <a:lumOff val="10769"/>
                <a:alphaOff val="0"/>
                <a:tint val="64000"/>
                <a:lumMod val="118000"/>
              </a:schemeClr>
            </a:gs>
            <a:gs pos="100000">
              <a:schemeClr val="accent5">
                <a:hueOff val="2054632"/>
                <a:satOff val="-9825"/>
                <a:lumOff val="10769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Обучение</a:t>
          </a:r>
          <a:endParaRPr lang="ru-RU" sz="1000" kern="1200" dirty="0"/>
        </a:p>
      </dsp:txBody>
      <dsp:txXfrm>
        <a:off x="5312383" y="2760214"/>
        <a:ext cx="1366407" cy="316061"/>
      </dsp:txXfrm>
    </dsp:sp>
    <dsp:sp modelId="{C6B44EA9-178C-40F2-B5B4-F2E8F42158AA}">
      <dsp:nvSpPr>
        <dsp:cNvPr id="0" name=""/>
        <dsp:cNvSpPr/>
      </dsp:nvSpPr>
      <dsp:spPr>
        <a:xfrm>
          <a:off x="5302550" y="3137758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15062"/>
                <a:satOff val="-10114"/>
                <a:lumOff val="11086"/>
                <a:alphaOff val="0"/>
                <a:tint val="64000"/>
                <a:lumMod val="118000"/>
              </a:schemeClr>
            </a:gs>
            <a:gs pos="100000">
              <a:schemeClr val="accent5">
                <a:hueOff val="2115062"/>
                <a:satOff val="-10114"/>
                <a:lumOff val="1108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Игра</a:t>
          </a:r>
          <a:endParaRPr lang="ru-RU" sz="1000" kern="1200" dirty="0"/>
        </a:p>
      </dsp:txBody>
      <dsp:txXfrm>
        <a:off x="5312383" y="3147591"/>
        <a:ext cx="1366407" cy="316061"/>
      </dsp:txXfrm>
    </dsp:sp>
    <dsp:sp modelId="{6A9B7977-505C-49A8-93D9-38222513F9AF}">
      <dsp:nvSpPr>
        <dsp:cNvPr id="0" name=""/>
        <dsp:cNvSpPr/>
      </dsp:nvSpPr>
      <dsp:spPr>
        <a:xfrm>
          <a:off x="5302550" y="3525136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175492"/>
                <a:satOff val="-10403"/>
                <a:lumOff val="11403"/>
                <a:alphaOff val="0"/>
                <a:tint val="64000"/>
                <a:lumMod val="118000"/>
              </a:schemeClr>
            </a:gs>
            <a:gs pos="100000">
              <a:schemeClr val="accent5">
                <a:hueOff val="2175492"/>
                <a:satOff val="-10403"/>
                <a:lumOff val="1140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Покупки и продажи</a:t>
          </a:r>
          <a:endParaRPr lang="ru-RU" sz="1000" kern="1200" dirty="0"/>
        </a:p>
      </dsp:txBody>
      <dsp:txXfrm>
        <a:off x="5312383" y="3534969"/>
        <a:ext cx="1366407" cy="316061"/>
      </dsp:txXfrm>
    </dsp:sp>
    <dsp:sp modelId="{F46B1643-74CC-4133-9209-22D8913DFD02}">
      <dsp:nvSpPr>
        <dsp:cNvPr id="0" name=""/>
        <dsp:cNvSpPr/>
      </dsp:nvSpPr>
      <dsp:spPr>
        <a:xfrm>
          <a:off x="5302550" y="3912514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235923"/>
                <a:satOff val="-10692"/>
                <a:lumOff val="11720"/>
                <a:alphaOff val="0"/>
                <a:tint val="64000"/>
                <a:lumMod val="118000"/>
              </a:schemeClr>
            </a:gs>
            <a:gs pos="100000">
              <a:schemeClr val="accent5">
                <a:hueOff val="2235923"/>
                <a:satOff val="-10692"/>
                <a:lumOff val="1172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Оценка других</a:t>
          </a:r>
          <a:endParaRPr lang="ru-RU" sz="1000" kern="1200" dirty="0"/>
        </a:p>
      </dsp:txBody>
      <dsp:txXfrm>
        <a:off x="5312383" y="3922347"/>
        <a:ext cx="1366407" cy="316061"/>
      </dsp:txXfrm>
    </dsp:sp>
    <dsp:sp modelId="{953AD52E-2DA7-432F-BE7C-7A5C29D29DFF}">
      <dsp:nvSpPr>
        <dsp:cNvPr id="0" name=""/>
        <dsp:cNvSpPr/>
      </dsp:nvSpPr>
      <dsp:spPr>
        <a:xfrm>
          <a:off x="5300110" y="4316890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296353"/>
                <a:satOff val="-10981"/>
                <a:lumOff val="12036"/>
                <a:alphaOff val="0"/>
                <a:tint val="64000"/>
                <a:lumMod val="118000"/>
              </a:schemeClr>
            </a:gs>
            <a:gs pos="100000">
              <a:schemeClr val="accent5">
                <a:hueOff val="2296353"/>
                <a:satOff val="-10981"/>
                <a:lumOff val="12036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Способы решения трудных ситуаций </a:t>
          </a:r>
          <a:endParaRPr lang="ru-RU" sz="1000" kern="1200" dirty="0"/>
        </a:p>
      </dsp:txBody>
      <dsp:txXfrm>
        <a:off x="5309943" y="4326723"/>
        <a:ext cx="1366407" cy="316061"/>
      </dsp:txXfrm>
    </dsp:sp>
    <dsp:sp modelId="{7189A6FA-9A18-43B4-86C7-A25281D9D90D}">
      <dsp:nvSpPr>
        <dsp:cNvPr id="0" name=""/>
        <dsp:cNvSpPr/>
      </dsp:nvSpPr>
      <dsp:spPr>
        <a:xfrm>
          <a:off x="5302550" y="4687269"/>
          <a:ext cx="1386073" cy="3357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  <a:tint val="64000"/>
                <a:lumMod val="118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Цифровая компетентность </a:t>
          </a:r>
          <a:endParaRPr lang="ru-RU" sz="1000" kern="1200" dirty="0"/>
        </a:p>
      </dsp:txBody>
      <dsp:txXfrm>
        <a:off x="5312383" y="4697102"/>
        <a:ext cx="1366407" cy="316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3E7BE-7A88-4B3A-AEB0-C30954CE5C0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520688"/>
        <a:ext cx="1039018" cy="445294"/>
      </dsp:txXfrm>
    </dsp:sp>
    <dsp:sp modelId="{E706A21C-BBAD-4433-BCA2-BAC7B1AB94AB}">
      <dsp:nvSpPr>
        <dsp:cNvPr id="0" name=""/>
        <dsp:cNvSpPr/>
      </dsp:nvSpPr>
      <dsp:spPr>
        <a:xfrm rot="5400000">
          <a:off x="4177567" y="-3137369"/>
          <a:ext cx="964803" cy="7241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Цифровые возможности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Доступ к Интернету и ключевым цифровым технологиям</a:t>
          </a:r>
          <a:endParaRPr lang="ru-RU" sz="1900" kern="1200" dirty="0"/>
        </a:p>
      </dsp:txBody>
      <dsp:txXfrm rot="-5400000">
        <a:off x="1039018" y="48278"/>
        <a:ext cx="7194803" cy="870607"/>
      </dsp:txXfrm>
    </dsp:sp>
    <dsp:sp modelId="{737C9263-E1F4-42D0-80AB-EE6F84905CE8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809352"/>
        <a:ext cx="1039018" cy="445294"/>
      </dsp:txXfrm>
    </dsp:sp>
    <dsp:sp modelId="{BEAB98CF-DBF1-4259-8C7C-BA0BE9B98842}">
      <dsp:nvSpPr>
        <dsp:cNvPr id="0" name=""/>
        <dsp:cNvSpPr/>
      </dsp:nvSpPr>
      <dsp:spPr>
        <a:xfrm rot="5400000">
          <a:off x="4177567" y="-1848705"/>
          <a:ext cx="964803" cy="7241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Цифровая инклюзия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Активное участие в жизни информационного общества</a:t>
          </a:r>
          <a:endParaRPr lang="ru-RU" sz="1900" kern="1200" dirty="0"/>
        </a:p>
      </dsp:txBody>
      <dsp:txXfrm rot="-5400000">
        <a:off x="1039018" y="1336942"/>
        <a:ext cx="7194803" cy="870607"/>
      </dsp:txXfrm>
    </dsp:sp>
    <dsp:sp modelId="{EE2E409E-2D14-48CE-8417-0E1FFC94BDF7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3098016"/>
        <a:ext cx="1039018" cy="445294"/>
      </dsp:txXfrm>
    </dsp:sp>
    <dsp:sp modelId="{8DE29231-B6C3-4C78-9F4C-37D041C5ACD8}">
      <dsp:nvSpPr>
        <dsp:cNvPr id="0" name=""/>
        <dsp:cNvSpPr/>
      </dsp:nvSpPr>
      <dsp:spPr>
        <a:xfrm rot="5400000">
          <a:off x="4177567" y="-560041"/>
          <a:ext cx="964803" cy="72419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Цифровая компетентность</a:t>
          </a:r>
          <a:endParaRPr lang="ru-RU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/>
            <a:t>Равные возможности в обучении использованию ИКТ</a:t>
          </a:r>
          <a:endParaRPr lang="ru-RU" sz="1900" b="0" kern="1200" dirty="0"/>
        </a:p>
      </dsp:txBody>
      <dsp:txXfrm rot="-5400000">
        <a:off x="1039018" y="2625606"/>
        <a:ext cx="7194803" cy="8706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9231E-6B95-480E-B0FB-3BACD6618BD8}">
      <dsp:nvSpPr>
        <dsp:cNvPr id="0" name=""/>
        <dsp:cNvSpPr/>
      </dsp:nvSpPr>
      <dsp:spPr>
        <a:xfrm>
          <a:off x="0" y="236257"/>
          <a:ext cx="9352173" cy="4586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800" b="1" kern="1200" dirty="0" smtClean="0">
              <a:cs typeface="Times New Roman" charset="0"/>
            </a:rPr>
            <a:t>Цифровая компетентность  - </a:t>
          </a:r>
          <a:r>
            <a:rPr lang="ru-RU" altLang="ru-RU" sz="2800" b="0" kern="1200" dirty="0" smtClean="0">
              <a:cs typeface="Times New Roman" charset="0"/>
            </a:rPr>
            <a:t>готовность и способность личности применять </a:t>
          </a:r>
          <a:r>
            <a:rPr lang="ru-RU" altLang="ru-RU" sz="2800" b="0" kern="1200" dirty="0" err="1" smtClean="0">
              <a:cs typeface="Times New Roman" charset="0"/>
            </a:rPr>
            <a:t>инфокоммуникационные</a:t>
          </a:r>
          <a:r>
            <a:rPr lang="ru-RU" altLang="ru-RU" sz="2800" b="0" kern="1200" dirty="0" smtClean="0">
              <a:cs typeface="Times New Roman" charset="0"/>
            </a:rPr>
            <a:t> технологии уверенно, эффективно, критично и безопасно в разных сферах жизнедеятельности (информационная среда, коммуникации, потребление, </a:t>
          </a:r>
          <a:r>
            <a:rPr lang="ru-RU" altLang="ru-RU" sz="2800" b="0" kern="1200" dirty="0" err="1" smtClean="0">
              <a:cs typeface="Times New Roman" charset="0"/>
            </a:rPr>
            <a:t>техносфера</a:t>
          </a:r>
          <a:r>
            <a:rPr lang="ru-RU" altLang="ru-RU" sz="2800" b="0" kern="1200" dirty="0" smtClean="0">
              <a:cs typeface="Times New Roman" charset="0"/>
            </a:rPr>
            <a:t>) на основе овладения  соответствующими компетенциями, как системой знаний, умений, ответственности и мотивации.</a:t>
          </a:r>
          <a:endParaRPr lang="ru-RU" sz="2800" b="0" kern="1200" dirty="0"/>
        </a:p>
      </dsp:txBody>
      <dsp:txXfrm>
        <a:off x="223890" y="460147"/>
        <a:ext cx="8904393" cy="4138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type="round2SameRect" r:blip="" rot="180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4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4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4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type="rect" r:blip="" rot="-4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 rot="-4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 rot="-4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 rot="-4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type="rect" r:blip="" rot="-4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type="roundRect" r:blip="" rot="-4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 rot="-4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 rot="-4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type="rect" r:blip="" rot="-4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type="roundRect" r:blip="" rot="-4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 rot="-4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 rot="-4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type="rect" r:blip="" rot="-4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type="roundRect" r:blip="" rot="-4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71819-9BF0-4ACA-BA6B-927B5F5DA6D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E67D-5983-46CD-8FD9-684CAE4FE25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FE6E-8FF3-48E2-93FF-05EEB8F9460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Становление </a:t>
            </a:r>
            <a:r>
              <a:rPr lang="ru-RU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Нейронета</a:t>
            </a:r>
            <a:r>
              <a:rPr lang="ru-RU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. (в России под </a:t>
            </a:r>
            <a:r>
              <a:rPr lang="ru-RU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Нейронетом</a:t>
            </a:r>
            <a:r>
              <a:rPr lang="ru-RU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понимается не новый вид компьютера, а будущая коммуникационная среда, которая объединит на базе </a:t>
            </a:r>
            <a:r>
              <a:rPr lang="ru-RU" sz="1200" kern="1200" dirty="0" err="1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нейротехнологий</a:t>
            </a:r>
            <a:r>
              <a:rPr lang="ru-RU" sz="12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человеческие (и не только) разумы, коллективы и интеллектуальных агентов, позволяя им обмениваться мыслями, чувствами и знаниями, содержащимися во внутреннем мире участников)</a:t>
            </a:r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BC0DA5-6BF3-4919-81FA-FD01EA7DC83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5FE6E-8FF3-48E2-93FF-05EEB8F9460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Несколько подробнее об этой особенности говорит Плиний Старший в своем монументальном труде «Естественная история». Он находит живость ума, отличавшую Цезаря, беспрецедентной: «Сообщают, что он умел писать или читать и одновременно — диктовать и слушать. Он мог диктовать своим секретарям по четыре письма одновременно, причем по самым важным вопросам; а если не был занят ничем другим — то и по семь писем». Наконец,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Светоний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 жизнеописании Августа замечает, что Юлий Цезарь во время цирковых игр «читал письма и бумаги или писал на них ответы», за что подвергался нареканиям, — и Август прилагал усилия к тому, чтобы не повторять этой пиар-ошибки приемного отца.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6FEBF-E3AE-BC4F-9456-C4DE6AD64E0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5BEE0-FFA7-A641-9CEE-A7BF4CC8C790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 smtClean="0"/>
              <a:t>И результаты низкой цифровой компетентности</a:t>
            </a:r>
            <a:endParaRPr lang="ru-RU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 smtClean="0"/>
              <a:t>Родители недооценивают распространенность онлайн-угроз: </a:t>
            </a:r>
            <a:endParaRPr lang="ru-RU" sz="120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200" dirty="0" smtClean="0"/>
              <a:t>У родителей есть иллюзии по значимости своей помощи детям – </a:t>
            </a:r>
            <a:endParaRPr lang="ru-RU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B5F33-7684-3342-AA27-888FB9901F3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 smtClean="0"/>
              <a:t>Педагоги – весьма активные пользователи Интернета: по целому ряду показателей они опережают как своих учеников, так и их родителей. </a:t>
            </a:r>
            <a:r>
              <a:rPr lang="ru-RU" b="1" dirty="0" err="1" smtClean="0"/>
              <a:t>Ежеденевно</a:t>
            </a:r>
            <a:r>
              <a:rPr lang="ru-RU" b="1" dirty="0" smtClean="0"/>
              <a:t> в среднем проводящие в сети по</a:t>
            </a:r>
            <a:r>
              <a:rPr lang="ru-RU" b="1" baseline="0" dirty="0" smtClean="0"/>
              <a:t> 3-5 часов</a:t>
            </a:r>
            <a:endParaRPr lang="ru-RU" b="1" dirty="0" smtClean="0"/>
          </a:p>
          <a:p>
            <a:r>
              <a:rPr lang="ru-RU" dirty="0" smtClean="0"/>
              <a:t>Большие ожидания возлагаются на учителей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5C037-3C70-4071-8F86-FD6CA41C9B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image" Target="../media/image5.png"/><Relationship Id="rId22" Type="http://schemas.openxmlformats.org/officeDocument/2006/relationships/image" Target="../media/image4.png"/><Relationship Id="rId21" Type="http://schemas.openxmlformats.org/officeDocument/2006/relationships/image" Target="../media/image3.png"/><Relationship Id="rId20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/>
          <a:srcRect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/>
          <a:srcRect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/>
          <a:srcRect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mailto:kit@kirovipk.ru" TargetMode="Externa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hyperlink" Target="https://docs.google.com/forms/d/e/1FAIpQLSekMuZZh0rQSqXrIu56vJopasxcLd4uK7xZsxA-KdivPCWY7w/viewform" TargetMode="External"/><Relationship Id="rId1" Type="http://schemas.openxmlformats.org/officeDocument/2006/relationships/hyperlink" Target="https://docs.google.com/forms/d/e/1FAIpQLSeE1mU4kV_ScGar0_xgIYh2DgsD7_GvNer2PIGEwlj1zMpKIA/viewform" TargetMode="Externa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jpeg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7.jpe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48.jpeg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3" Type="http://schemas.openxmlformats.org/officeDocument/2006/relationships/diagramData" Target="../diagrams/data7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1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3" Type="http://schemas.openxmlformats.org/officeDocument/2006/relationships/diagramData" Target="../diagrams/data10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chart" Target="../charts/char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chart" Target="../charts/char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chart" Target="../charts/chart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hyperlink" Target="https://docs.google.com/forms/d/e/1FAIpQLSeE1mU4kV_ScGar0_xgIYh2DgsD7_GvNer2PIGEwlj1zMpKIA/viewform" TargetMode="Externa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chart" Target="../charts/chart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6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hyperlink" Target="http://detionline.com/mts/about" TargetMode="Externa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image" Target="../media/image73.png"/><Relationship Id="rId7" Type="http://schemas.openxmlformats.org/officeDocument/2006/relationships/image" Target="../media/image68.jpe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4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hyperlink" Target="http://detionline.com/journal/numbers" TargetMode="External"/></Relationships>
</file>

<file path=ppt/slides/_rels/slide6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://tehnopark_smena.tilda.ws/" TargetMode="External"/><Relationship Id="rId1" Type="http://schemas.openxmlformats.org/officeDocument/2006/relationships/hyperlink" Target="http://vk.com/texnosmena" TargetMode="Externa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hyperlink" Target="mailto:kirovipk@kirovipk.ru" TargetMode="External"/><Relationship Id="rId2" Type="http://schemas.openxmlformats.org/officeDocument/2006/relationships/hyperlink" Target="http://kirovipk.ru/" TargetMode="External"/><Relationship Id="rId1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ivovarova\Desktop\0001 (1).jp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4932" r="4029" b="35020"/>
          <a:stretch>
            <a:fillRect/>
          </a:stretch>
        </p:blipFill>
        <p:spPr bwMode="auto">
          <a:xfrm>
            <a:off x="0" y="0"/>
            <a:ext cx="4733460" cy="35150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4335" y="1679172"/>
            <a:ext cx="10565990" cy="3995984"/>
          </a:xfrm>
        </p:spPr>
        <p:txBody>
          <a:bodyPr/>
          <a:lstStyle/>
          <a:p>
            <a:pPr algn="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«Школа 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мультимедийных 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технологий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 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ресурс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детско-взрослого </a:t>
            </a:r>
            <a:b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трудничества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информационном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обществе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5468" y="5874659"/>
            <a:ext cx="10632492" cy="861420"/>
          </a:xfrm>
        </p:spPr>
        <p:txBody>
          <a:bodyPr>
            <a:noAutofit/>
          </a:bodyPr>
          <a:lstStyle/>
          <a:p>
            <a:pPr algn="r"/>
            <a:r>
              <a:rPr lang="ru-RU" sz="1800" b="1" i="1" cap="none" dirty="0" smtClean="0">
                <a:solidFill>
                  <a:srgbClr val="08212D"/>
                </a:solidFill>
              </a:rPr>
              <a:t>Кузьмина Маргарита Витальевна, </a:t>
            </a:r>
            <a:r>
              <a:rPr lang="ru-RU" sz="1800" b="1" i="1" cap="none" dirty="0" err="1" smtClean="0">
                <a:solidFill>
                  <a:srgbClr val="08212D"/>
                </a:solidFill>
              </a:rPr>
              <a:t>к.п.н</a:t>
            </a:r>
            <a:r>
              <a:rPr lang="ru-RU" sz="1800" b="1" i="1" cap="none" dirty="0" smtClean="0">
                <a:solidFill>
                  <a:srgbClr val="08212D"/>
                </a:solidFill>
              </a:rPr>
              <a:t>,, доцент </a:t>
            </a:r>
            <a:br>
              <a:rPr lang="ru-RU" sz="1800" b="1" i="1" cap="none" dirty="0" smtClean="0">
                <a:solidFill>
                  <a:srgbClr val="08212D"/>
                </a:solidFill>
              </a:rPr>
            </a:br>
            <a:r>
              <a:rPr lang="ru-RU" sz="1800" b="1" i="1" cap="none" dirty="0" smtClean="0">
                <a:solidFill>
                  <a:srgbClr val="08212D"/>
                </a:solidFill>
              </a:rPr>
              <a:t>кафедры предметных областей ИРО Кировской области, </a:t>
            </a:r>
            <a:r>
              <a:rPr lang="en-US" sz="1800" b="1" i="1" cap="none" dirty="0" smtClean="0">
                <a:solidFill>
                  <a:srgbClr val="08212D"/>
                </a:solidFill>
                <a:hlinkClick r:id="rId2"/>
              </a:rPr>
              <a:t>kit@kirovipk.ru</a:t>
            </a:r>
            <a:r>
              <a:rPr lang="ru-RU" sz="1800" b="1" i="1" cap="none" dirty="0" smtClean="0">
                <a:solidFill>
                  <a:srgbClr val="08212D"/>
                </a:solidFill>
              </a:rPr>
              <a:t>, </a:t>
            </a:r>
            <a:endParaRPr lang="ru-RU" sz="1800" b="1" i="1" cap="none" dirty="0">
              <a:solidFill>
                <a:srgbClr val="08212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Заключительный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013" y="1534759"/>
            <a:ext cx="8946541" cy="1543722"/>
          </a:xfrm>
        </p:spPr>
        <p:txBody>
          <a:bodyPr/>
          <a:lstStyle/>
          <a:p>
            <a:pPr lvl="0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Презентация командной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или/и персональной работы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Открытый микрофон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Анализ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выполненной работы и итоговое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анкетирование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071722" y="3253778"/>
            <a:ext cx="7120278" cy="3337560"/>
          </a:xfrm>
          <a:prstGeom prst="rect">
            <a:avLst/>
          </a:prstGeom>
        </p:spPr>
      </p:pic>
      <p:pic>
        <p:nvPicPr>
          <p:cNvPr id="6" name="Рисунок 5" descr="Технопарк юных — Яндекс.Браузер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2935289"/>
            <a:ext cx="5715001" cy="27259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119" y="4298241"/>
            <a:ext cx="3424195" cy="2268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Итоговое 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104015"/>
            <a:ext cx="8946541" cy="1144384"/>
          </a:xfrm>
        </p:spPr>
        <p:txBody>
          <a:bodyPr/>
          <a:lstStyle/>
          <a:p>
            <a:endParaRPr lang="ru-RU" u="sng" dirty="0" smtClean="0">
              <a:hlinkClick r:id="rId1"/>
            </a:endParaRPr>
          </a:p>
          <a:p>
            <a:r>
              <a:rPr lang="ru-RU" u="sng" dirty="0">
                <a:hlinkClick r:id="rId2"/>
              </a:rPr>
              <a:t>https://docs.google.com/forms/d/e/1FAIpQLSekMuZZh0rQSqXrIu56vJopasxcLd4uK7xZsxA-KdivPCWY7w/viewform</a:t>
            </a:r>
            <a:r>
              <a:rPr lang="ru-RU" dirty="0"/>
              <a:t>)</a:t>
            </a:r>
          </a:p>
        </p:txBody>
      </p:sp>
      <p:pic>
        <p:nvPicPr>
          <p:cNvPr id="5" name="Рисунок 4" descr="Итоги ШМТ - Google Формы — Яндекс.Браузер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98947" y="1262877"/>
            <a:ext cx="8330002" cy="4244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3374373"/>
            <a:ext cx="5972738" cy="3348000"/>
          </a:xfrm>
        </p:spPr>
      </p:pic>
      <p:pic>
        <p:nvPicPr>
          <p:cNvPr id="1030" name="Picture 6" descr="https://pp.vk.me/c604428/v604428751/e359/JV965goiR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407" y="262258"/>
            <a:ext cx="4366547" cy="28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vk.me/c631217/v631217494/2c89f/FmzFihVPC2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758" y="262258"/>
            <a:ext cx="4366548" cy="28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vk.me/c836127/v836127494/16696/728_oujrmp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4715" y="3374373"/>
            <a:ext cx="597273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8868"/>
            <a:ext cx="9404723" cy="1400530"/>
          </a:xfrm>
        </p:spPr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Из отзывов участников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проекта: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162050"/>
            <a:ext cx="12192000" cy="569595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Очень познавательные мастер-классы, узнала много нового. Про некоторые сервисы никогда не слышала. Большое спасибо за предоставленные уроки и материалы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Мне всё понравилось, иногда было трудно, но интересно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Все просто супер, я узнал новые сервисы, которые здорово помогут мне в учебе. Ничуть не жалею, что посещал Школу мультимедийных технологий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Очень полезная программа в которой изучаются нужные сферы мультимедийных технологий. Всё очень понравилось, занятия очень полезные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Мне очень понравилось учиться в этой Школе. Я узнал здесь больше чем за 8 лет в школе. Преподаватель отлично объясняет любую тему урока, будь это простенькие стенгазеты или сложный </a:t>
            </a:r>
            <a:r>
              <a:rPr lang="ru-RU" sz="1800" b="1" dirty="0" err="1">
                <a:solidFill>
                  <a:schemeClr val="bg2">
                    <a:lumMod val="75000"/>
                  </a:schemeClr>
                </a:solidFill>
              </a:rPr>
              <a:t>скрабинг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. Замечательная Школа!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Здорово 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и познавательно, было интересно присутствовать на уроках и понимать то, что было трудно раньше. Благодаря некоторым изученным темам очень облегчится учеба и сократится время на выполнение некоторых заданий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Обучение мне очень понравилось, я узнала больше о том, что меня интересовало, обнаружила для себя новые сервисы, значительно облегчающие работу журналиста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- «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Мне очень понравилось обучаться в вашей Школе. Она дает возможность нынешнему поколению в век новых технологий узнать намного больше всего того, что возможно уже сейчас. Большое спасибо педагогу и организаторам проекта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».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 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vk.me/c836127/v836127494/15f63/Ppaz7z1W1f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4394201" y="2827617"/>
            <a:ext cx="7577282" cy="383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obotolab.ru/images/ml/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235" y="226898"/>
            <a:ext cx="503264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8868"/>
            <a:ext cx="9404723" cy="1400530"/>
          </a:xfrm>
        </p:spPr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Партнеры проекта</a:t>
            </a:r>
          </a:p>
        </p:txBody>
      </p:sp>
      <p:pic>
        <p:nvPicPr>
          <p:cNvPr id="7" name="Объект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56214" y="1007397"/>
            <a:ext cx="2435786" cy="2436668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50289" y="1204537"/>
            <a:ext cx="2356256" cy="2239528"/>
          </a:xfrm>
          <a:prstGeom prst="rect">
            <a:avLst/>
          </a:prstGeom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65736"/>
            <a:ext cx="5508000" cy="1612665"/>
          </a:xfrm>
          <a:prstGeom prst="rect">
            <a:avLst/>
          </a:prstGeom>
        </p:spPr>
      </p:pic>
      <p:pic>
        <p:nvPicPr>
          <p:cNvPr id="2052" name="Picture 4" descr="http://kirovipk.ru/sites/default/files/novost/gerbe_smena_obschiy_new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6" y="2620603"/>
            <a:ext cx="5508000" cy="19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reer23.ru/upload/medialibrary/b8d/b8da75297e208e54617ae68fff1674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4228" y="1388801"/>
            <a:ext cx="5580000" cy="11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kirovipk.ru/sites/default/files/razdely/znachok_linte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431" y="3486379"/>
            <a:ext cx="4526487" cy="21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ТСИ-SkАР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834" y="5658807"/>
            <a:ext cx="5764134" cy="120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рославль Солдатова 2016-2 - PowerPoint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577" y="13634"/>
            <a:ext cx="8031296" cy="5161795"/>
          </a:xfrm>
          <a:prstGeom prst="rect">
            <a:avLst/>
          </a:prstGeom>
        </p:spPr>
      </p:pic>
      <p:pic>
        <p:nvPicPr>
          <p:cNvPr id="8" name="Объект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06" y="4295167"/>
            <a:ext cx="4572094" cy="2562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9" y="343322"/>
            <a:ext cx="9067671" cy="758952"/>
          </a:xfrm>
        </p:spPr>
        <p:txBody>
          <a:bodyPr>
            <a:noAutofit/>
          </a:bodyPr>
          <a:lstStyle/>
          <a:p>
            <a:pPr marL="1905"/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Онлайн-активность российских </a:t>
            </a:r>
            <a:br>
              <a:rPr lang="ru-RU" sz="3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школьников (2016 г.)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991544" y="4869162"/>
            <a:ext cx="828092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Количество детей с высоким уровнем </a:t>
            </a:r>
            <a:r>
              <a:rPr lang="ru-RU" dirty="0" err="1">
                <a:solidFill>
                  <a:srgbClr val="C00000"/>
                </a:solidFill>
              </a:rPr>
              <a:t>интернет-активности</a:t>
            </a:r>
            <a:r>
              <a:rPr lang="ru-RU" dirty="0">
                <a:solidFill>
                  <a:srgbClr val="C00000"/>
                </a:solidFill>
              </a:rPr>
              <a:t> увеличилось в два раза, по сравнению с 2013 г. </a:t>
            </a:r>
            <a:endParaRPr lang="ru-RU" dirty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rgbClr val="C00000"/>
                </a:solidFill>
              </a:rPr>
              <a:t>Если в 2013 году треть жизни в Сети проводил каждый седьмой подросток, то в 2015-2016 гг. - почти каждый третий (32%).</a:t>
            </a:r>
          </a:p>
        </p:txBody>
      </p:sp>
      <p:pic>
        <p:nvPicPr>
          <p:cNvPr id="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495600" y="3525012"/>
            <a:ext cx="7272808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4190" y="1604799"/>
            <a:ext cx="2304256" cy="18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848" y="1604798"/>
            <a:ext cx="2603366" cy="183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3553" y="1676808"/>
            <a:ext cx="2392881" cy="17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2424" y="260649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08371" y="260648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Реальный дом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Цифровой дом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319368"/>
            <a:ext cx="9404723" cy="140053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Два дома современного ребенка</a:t>
            </a:r>
          </a:p>
        </p:txBody>
      </p:sp>
      <p:pic>
        <p:nvPicPr>
          <p:cNvPr id="11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12424" y="260649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08371" y="260648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75523" y="2522612"/>
            <a:ext cx="428147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312027" y="2492896"/>
            <a:ext cx="409853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00318"/>
            <a:ext cx="9404723" cy="140053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Цифровое детство: </a:t>
            </a:r>
            <a:br>
              <a:rPr lang="ru-RU" sz="3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культурно-исторический подход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609600" y="1600201"/>
          <a:ext cx="10934700" cy="5020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9487" y="99755"/>
            <a:ext cx="9728172" cy="1487488"/>
          </a:xfrm>
        </p:spPr>
        <p:txBody>
          <a:bodyPr/>
          <a:lstStyle/>
          <a:p>
            <a:pPr algn="r"/>
            <a:r>
              <a:rPr lang="ru-RU" sz="4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Школа мультимедийных технологий (ШМТ)</a:t>
            </a:r>
            <a:br>
              <a:rPr lang="ru-RU" sz="4000" b="1" dirty="0">
                <a:solidFill>
                  <a:schemeClr val="bg2">
                    <a:lumMod val="75000"/>
                  </a:schemeClr>
                </a:solidFill>
              </a:rPr>
            </a:b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232758" y="1978426"/>
            <a:ext cx="11754196" cy="48047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Идея проекта – применение сетевых медиасервисов и мобильных и аудиовизуальных технологий для </a:t>
            </a:r>
            <a:endParaRPr lang="ru-RU" sz="32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продвижения инновационных проектов, инициатив научно-технической и системно-инженерной направленности,</a:t>
            </a:r>
            <a:endParaRPr lang="ru-RU" sz="32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привлечения внимания школьников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НТТМ, к вопросам реализации Национальной технологической инициативы, </a:t>
            </a:r>
            <a:endParaRPr lang="ru-RU" sz="32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320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метапредметных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коммуникативных 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компетентностей обучающихся,</a:t>
            </a: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изучение </a:t>
            </a:r>
            <a:r>
              <a:rPr lang="ru-RU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атласа новых </a:t>
            </a: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профессий, профессиональное самоопределение,</a:t>
            </a:r>
            <a:endParaRPr lang="ru-RU" sz="32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r>
              <a:rPr lang="ru-RU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формирование медиакультуры, медиа-информационной грамотности и ответственного поведения в информационном пространстве.</a:t>
            </a:r>
            <a:endParaRPr lang="ru-RU" sz="320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 3" pitchFamily="18" charset="2"/>
              <a:buChar char=""/>
            </a:pPr>
            <a:endParaRPr lang="ru-RU" sz="320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8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altLang="ru-RU" sz="3600" b="1" dirty="0">
                <a:solidFill>
                  <a:schemeClr val="bg2">
                    <a:lumMod val="75000"/>
                  </a:schemeClr>
                </a:solidFill>
              </a:rPr>
              <a:t>Новая социальная ситуация развития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876300" y="1600201"/>
          <a:ext cx="99441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C00000"/>
                </a:solidFill>
              </a:rPr>
              <a:t>Бэби-бумеры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29699" name="Содержимое 11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90688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Последнее советское поколение</a:t>
            </a:r>
            <a:endParaRPr lang="en-US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Год рождения: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1943-1963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Возраст: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52-72 года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Численность:  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37518 тыс.чел., 25,7% от всего населения РФ (по данным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РосСтата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 обновлением от 25.11.2015 г.)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18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%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от всех школьных учителей (2012 г.)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Заря компьютерной и космической эры: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1957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запуск первого спутника; 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1985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в школах начали преподавать основы информатики и вычислительной техники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1969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сеть ARPANET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предшественница интернета</a:t>
            </a:r>
            <a:endParaRPr lang="en-US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9700" name="Picture 4" descr="http://upload.wikimedia.org/wikipedia/ru/archive/b/b0/20080226212259!%D0%9F%D0%B8%D0%BE%D0%BD%D0%B5%D1%80%D1%8B_19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888089" y="1628801"/>
            <a:ext cx="3095625" cy="4632325"/>
          </a:xfrm>
        </p:spPr>
      </p:pic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Поколение Х</a:t>
            </a:r>
          </a:p>
        </p:txBody>
      </p:sp>
      <p:sp>
        <p:nvSpPr>
          <p:cNvPr id="30723" name="Содержимое 10"/>
          <p:cNvSpPr>
            <a:spLocks noGrp="1"/>
          </p:cNvSpPr>
          <p:nvPr>
            <p:ph sz="half" idx="1"/>
          </p:nvPr>
        </p:nvSpPr>
        <p:spPr>
          <a:xfrm>
            <a:off x="1991544" y="1556793"/>
            <a:ext cx="4546848" cy="4525963"/>
          </a:xfrm>
        </p:spPr>
        <p:txBody>
          <a:bodyPr>
            <a:normAutofit fontScale="92500" lnSpcReduction="10000"/>
          </a:bodyPr>
          <a:lstStyle/>
          <a:p>
            <a:pPr defTabSz="912495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Поколение перестройки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Год рождения: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1964-1984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Возраст: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51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-31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лет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Численность:  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42238 тыс. чел., 28,9% от всего населения РФ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70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%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от всех школьных учителей (2012 г.)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Начало эры Интернета: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1989 г. 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Тим </a:t>
            </a:r>
            <a:r>
              <a:rPr lang="ru-RU" altLang="ru-RU" dirty="0" err="1">
                <a:solidFill>
                  <a:schemeClr val="bg2">
                    <a:lumMod val="75000"/>
                  </a:schemeClr>
                </a:solidFill>
              </a:rPr>
              <a:t>Бернерс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Ли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-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концепция всемирной паутины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1990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национальный домен .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SU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в СССР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1991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первый веб-сайт</a:t>
            </a:r>
            <a:endParaRPr lang="en-US" altLang="ru-RU" dirty="0">
              <a:solidFill>
                <a:schemeClr val="bg2">
                  <a:lumMod val="75000"/>
                </a:schemeClr>
              </a:solidFill>
            </a:endParaRPr>
          </a:p>
          <a:p>
            <a:pPr defTabSz="912495">
              <a:lnSpc>
                <a:spcPct val="80000"/>
              </a:lnSpc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24" name="Picture 2" descr="http://www.afonya.net/pics/2008/06/30/beverly-hills/beverly-hil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672065" y="1628801"/>
            <a:ext cx="3512315" cy="3552353"/>
          </a:xfrm>
        </p:spPr>
      </p:pic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Поколение </a:t>
            </a:r>
            <a:r>
              <a:rPr lang="en-US" altLang="ru-RU" b="1" dirty="0" smtClean="0">
                <a:solidFill>
                  <a:srgbClr val="C00000"/>
                </a:solidFill>
              </a:rPr>
              <a:t>Y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31747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Цифровое поколение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Год рождения: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1985-2000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Возраст: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15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30 лет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 Численность: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28742 тыс. чел. , 19,7% об общего населения РФ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i="1" dirty="0">
                <a:solidFill>
                  <a:schemeClr val="bg2">
                    <a:lumMod val="75000"/>
                  </a:schemeClr>
                </a:solidFill>
              </a:rPr>
              <a:t> Взрослые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– молодые учителя  - 5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%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от всех школьных учителей (2012 г.)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i="1" dirty="0">
                <a:solidFill>
                  <a:schemeClr val="bg2">
                    <a:lumMod val="75000"/>
                  </a:schemeClr>
                </a:solidFill>
              </a:rPr>
              <a:t> Дети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– учащиеся старших классов.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b="1" dirty="0">
                <a:solidFill>
                  <a:schemeClr val="bg2">
                    <a:lumMod val="75000"/>
                  </a:schemeClr>
                </a:solidFill>
              </a:rPr>
              <a:t>Интернет завоёвывает мир:</a:t>
            </a:r>
            <a:endParaRPr lang="ru-RU" altLang="ru-RU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1994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домен .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RU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развитие Рунета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1998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поисковая система 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Google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2004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социальная сеть </a:t>
            </a: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Facebook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ru-RU" dirty="0">
                <a:solidFill>
                  <a:schemeClr val="bg2">
                    <a:lumMod val="75000"/>
                  </a:schemeClr>
                </a:solidFill>
              </a:rPr>
              <a:t>2006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altLang="ru-RU" dirty="0" err="1">
                <a:solidFill>
                  <a:schemeClr val="bg2">
                    <a:lumMod val="75000"/>
                  </a:schemeClr>
                </a:solidFill>
              </a:rPr>
              <a:t>социальняа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сеть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«</a:t>
            </a:r>
            <a:r>
              <a:rPr lang="ru-RU" altLang="ru-RU" dirty="0" err="1">
                <a:solidFill>
                  <a:schemeClr val="bg2">
                    <a:lumMod val="75000"/>
                  </a:schemeClr>
                </a:solidFill>
              </a:rPr>
              <a:t>Вконтакте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»</a:t>
            </a:r>
            <a:endParaRPr lang="en-US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2010 г. 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  <a:latin typeface="Century Schoolbook" charset="0"/>
              </a:rPr>
              <a:t>–</a:t>
            </a:r>
            <a:r>
              <a:rPr lang="ru-RU" altLang="ru-RU" dirty="0">
                <a:solidFill>
                  <a:schemeClr val="bg2">
                    <a:lumMod val="75000"/>
                  </a:schemeClr>
                </a:solidFill>
              </a:rPr>
              <a:t> домен .РФ</a:t>
            </a: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alt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1748" name="Picture 2" descr="http://s42.radikal.ru/i098/1304/21/7b6f04a25b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088064" y="2205038"/>
            <a:ext cx="4262437" cy="2952750"/>
          </a:xfrm>
        </p:spPr>
      </p:pic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</a:rPr>
              <a:t>Поколение </a:t>
            </a:r>
            <a:r>
              <a:rPr lang="en-US" altLang="ru-RU" b="1" dirty="0" smtClean="0">
                <a:solidFill>
                  <a:srgbClr val="C00000"/>
                </a:solidFill>
              </a:rPr>
              <a:t>Z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sp>
        <p:nvSpPr>
          <p:cNvPr id="32771" name="Содержимое 10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76287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>
                <a:solidFill>
                  <a:schemeClr val="bg2">
                    <a:lumMod val="75000"/>
                  </a:schemeClr>
                </a:solidFill>
              </a:rPr>
              <a:t>«Рождённые цифровой революцией»</a:t>
            </a:r>
            <a:endParaRPr lang="ru-RU" altLang="ru-RU" sz="24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</a:rPr>
              <a:t>Год рождения: </a:t>
            </a: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с 2001 года</a:t>
            </a: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</a:rPr>
              <a:t>Возраст: </a:t>
            </a: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до 14 лет</a:t>
            </a: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</a:rPr>
              <a:t>Количество: 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 24392 тыс.чел., 16.7% от общего населения РФ</a:t>
            </a: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 учащиеся 1-7 классы</a:t>
            </a: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000" b="1" dirty="0">
                <a:solidFill>
                  <a:schemeClr val="bg2">
                    <a:lumMod val="75000"/>
                  </a:schemeClr>
                </a:solidFill>
              </a:rPr>
              <a:t>Цифровые технологии приходят в образование:</a:t>
            </a:r>
            <a:endParaRPr lang="ru-RU" altLang="ru-RU" sz="20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 2007 г. –</a:t>
            </a:r>
            <a:r>
              <a:rPr lang="en-US" alt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запущен в производство </a:t>
            </a:r>
            <a:r>
              <a:rPr lang="en-US" altLang="ru-RU" sz="2000" dirty="0">
                <a:solidFill>
                  <a:schemeClr val="bg2">
                    <a:lumMod val="75000"/>
                  </a:schemeClr>
                </a:solidFill>
              </a:rPr>
              <a:t>iPhone</a:t>
            </a: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 2010 г. – запущен в производство </a:t>
            </a:r>
            <a:r>
              <a:rPr lang="en-US" altLang="ru-RU" sz="2000" dirty="0" err="1">
                <a:solidFill>
                  <a:schemeClr val="bg2">
                    <a:lumMod val="75000"/>
                  </a:schemeClr>
                </a:solidFill>
              </a:rPr>
              <a:t>iPad</a:t>
            </a:r>
            <a:endParaRPr lang="en-US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altLang="ru-RU" sz="2000" dirty="0">
                <a:solidFill>
                  <a:schemeClr val="bg2">
                    <a:lumMod val="75000"/>
                  </a:schemeClr>
                </a:solidFill>
              </a:rPr>
              <a:t>2010 </a:t>
            </a:r>
            <a:r>
              <a:rPr lang="ru-RU" altLang="ru-RU" sz="2000" dirty="0">
                <a:solidFill>
                  <a:schemeClr val="bg2">
                    <a:lumMod val="75000"/>
                  </a:schemeClr>
                </a:solidFill>
              </a:rPr>
              <a:t>г. – утверждён ФГОС ООО </a:t>
            </a:r>
            <a:r>
              <a:rPr lang="en-US" altLang="ru-RU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endParaRPr lang="en-US" alt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lnSpc>
                <a:spcPct val="80000"/>
              </a:lnSpc>
            </a:pPr>
            <a:endParaRPr lang="ru-RU" altLang="ru-RU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2772" name="Picture 2" descr="http://svetrus.org/uploads/posts/2012-12/1356093972_deti-i-com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6240016" y="1556792"/>
            <a:ext cx="4042544" cy="2526590"/>
          </a:xfrm>
        </p:spPr>
      </p:pic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bg2">
                    <a:lumMod val="75000"/>
                  </a:schemeClr>
                </a:solidFill>
              </a:rPr>
              <a:t>Y+Z=</a:t>
            </a: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Цифровое поколение</a:t>
            </a:r>
          </a:p>
        </p:txBody>
      </p:sp>
      <p:graphicFrame>
        <p:nvGraphicFramePr>
          <p:cNvPr id="12" name="Схема 11"/>
          <p:cNvGraphicFramePr/>
          <p:nvPr/>
        </p:nvGraphicFramePr>
        <p:xfrm>
          <a:off x="1919536" y="1679271"/>
          <a:ext cx="854233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5560" y="4941168"/>
            <a:ext cx="8064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54596" y="6254751"/>
            <a:ext cx="9105900" cy="6032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b="1" dirty="0">
                <a:solidFill>
                  <a:schemeClr val="bg1"/>
                </a:solidFill>
              </a:rPr>
              <a:t>EU Kids Online Evidence Database, 2013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/>
          <p:nvPr/>
        </p:nvSpPr>
        <p:spPr>
          <a:xfrm>
            <a:off x="818829" y="209549"/>
            <a:ext cx="7993063" cy="777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Пользователи Интернета молодеют</a:t>
            </a:r>
          </a:p>
        </p:txBody>
      </p:sp>
      <p:pic>
        <p:nvPicPr>
          <p:cNvPr id="33797" name="Рисунок 12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39897" y="1006475"/>
            <a:ext cx="7030543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289" y="254000"/>
            <a:ext cx="8955088" cy="1143000"/>
          </a:xfrm>
        </p:spPr>
        <p:txBody>
          <a:bodyPr>
            <a:normAutofit/>
          </a:bodyPr>
          <a:lstStyle/>
          <a:p>
            <a:r>
              <a:rPr lang="ru-RU" sz="3300" b="1" dirty="0">
                <a:solidFill>
                  <a:schemeClr val="bg2">
                    <a:lumMod val="75000"/>
                  </a:schemeClr>
                </a:solidFill>
              </a:rPr>
              <a:t>Дошкольники осваивают Интернет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1991544" y="1397000"/>
          <a:ext cx="840499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/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264" y="0"/>
            <a:ext cx="942188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rgbClr val="003300"/>
                </a:solidFill>
                <a:latin typeface="Calibri" charset="0"/>
              </a:rPr>
              <a:t>Главный гуманитарный вызов </a:t>
            </a:r>
            <a:r>
              <a:rPr lang="en-US" sz="2800" dirty="0">
                <a:solidFill>
                  <a:srgbClr val="003300"/>
                </a:solidFill>
                <a:latin typeface="Calibri" charset="0"/>
              </a:rPr>
              <a:t>XXI </a:t>
            </a:r>
            <a:r>
              <a:rPr lang="ru-RU" sz="2800" dirty="0">
                <a:solidFill>
                  <a:srgbClr val="003300"/>
                </a:solidFill>
                <a:latin typeface="Calibri" charset="0"/>
              </a:rPr>
              <a:t>века: </a:t>
            </a:r>
            <a:br>
              <a:rPr lang="ru-RU" sz="2800" dirty="0">
                <a:solidFill>
                  <a:srgbClr val="003300"/>
                </a:solidFill>
                <a:latin typeface="Calibri" charset="0"/>
              </a:rPr>
            </a:br>
            <a:r>
              <a:rPr lang="ru-RU" sz="2800" dirty="0">
                <a:solidFill>
                  <a:srgbClr val="003300"/>
                </a:solidFill>
                <a:latin typeface="Calibri" charset="0"/>
              </a:rPr>
              <a:t>изменяющийся ребенок в изменяющемся мире 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2" y="1556793"/>
          <a:ext cx="6863343" cy="5288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pSp>
        <p:nvGrpSpPr>
          <p:cNvPr id="2" name="Группа 5"/>
          <p:cNvGrpSpPr/>
          <p:nvPr/>
        </p:nvGrpSpPr>
        <p:grpSpPr bwMode="auto">
          <a:xfrm>
            <a:off x="8436376" y="1556793"/>
            <a:ext cx="2231624" cy="5288508"/>
            <a:chOff x="1424267" y="477461"/>
            <a:chExt cx="2036935" cy="5183786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424267" y="477462"/>
              <a:ext cx="2036935" cy="518378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Скругленный прямоугольник 4"/>
            <p:cNvSpPr/>
            <p:nvPr/>
          </p:nvSpPr>
          <p:spPr>
            <a:xfrm>
              <a:off x="1424267" y="477461"/>
              <a:ext cx="2036935" cy="1400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b="1" dirty="0"/>
                <a:t>ВЛИЯНИЕ СЕТЕВЫХ КОНТЕКСТОВ И ПОЯВЛЕНИЕ НОВЫХ ФЕНОМЕНОВ</a:t>
              </a:r>
              <a:endParaRPr lang="ru-RU" sz="1000" dirty="0"/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8603740" y="2915414"/>
            <a:ext cx="1929771" cy="208079"/>
            <a:chOff x="1482616" y="1699970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1482616" y="1699970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919803"/>
                <a:satOff val="3686"/>
                <a:lumOff val="799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51" name="Скругленный прямоугольник 6"/>
            <p:cNvSpPr/>
            <p:nvPr/>
          </p:nvSpPr>
          <p:spPr>
            <a:xfrm>
              <a:off x="1488710" y="1706064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Социальные сети</a:t>
              </a:r>
            </a:p>
          </p:txBody>
        </p:sp>
      </p:grpSp>
      <p:grpSp>
        <p:nvGrpSpPr>
          <p:cNvPr id="5" name="Группа 7"/>
          <p:cNvGrpSpPr/>
          <p:nvPr/>
        </p:nvGrpSpPr>
        <p:grpSpPr>
          <a:xfrm>
            <a:off x="8597646" y="3145026"/>
            <a:ext cx="1929771" cy="208079"/>
            <a:chOff x="1756981" y="1908929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756981" y="1908929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103764"/>
                <a:satOff val="4423"/>
                <a:lumOff val="959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8"/>
            <p:cNvSpPr/>
            <p:nvPr/>
          </p:nvSpPr>
          <p:spPr>
            <a:xfrm>
              <a:off x="1756981" y="1908929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Приватность</a:t>
              </a:r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8591552" y="3365292"/>
            <a:ext cx="1929771" cy="208079"/>
            <a:chOff x="1482616" y="2172520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1482616" y="2172520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287725"/>
                <a:satOff val="5161"/>
                <a:lumOff val="111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47" name="Скругленный прямоугольник 10"/>
            <p:cNvSpPr/>
            <p:nvPr/>
          </p:nvSpPr>
          <p:spPr>
            <a:xfrm>
              <a:off x="1488710" y="2178614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Интернет-зависимость</a:t>
              </a: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8591552" y="3579466"/>
            <a:ext cx="1929771" cy="208079"/>
            <a:chOff x="1482616" y="2408795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1482616" y="2408795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471685"/>
                <a:satOff val="5898"/>
                <a:lumOff val="127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45" name="Скругленный прямоугольник 12"/>
            <p:cNvSpPr/>
            <p:nvPr/>
          </p:nvSpPr>
          <p:spPr>
            <a:xfrm>
              <a:off x="1488710" y="2414889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 err="1"/>
                <a:t>Блогосфера</a:t>
              </a:r>
              <a:endParaRPr lang="ru-RU" sz="1000" dirty="0"/>
            </a:p>
          </p:txBody>
        </p:sp>
      </p:grpSp>
      <p:grpSp>
        <p:nvGrpSpPr>
          <p:cNvPr id="8" name="Группа 10"/>
          <p:cNvGrpSpPr/>
          <p:nvPr/>
        </p:nvGrpSpPr>
        <p:grpSpPr>
          <a:xfrm>
            <a:off x="8591552" y="3809980"/>
            <a:ext cx="1929771" cy="208079"/>
            <a:chOff x="1482616" y="2645071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482616" y="2645071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655646"/>
                <a:satOff val="6635"/>
                <a:lumOff val="143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43" name="Скругленный прямоугольник 14"/>
            <p:cNvSpPr/>
            <p:nvPr/>
          </p:nvSpPr>
          <p:spPr>
            <a:xfrm>
              <a:off x="1488710" y="2651165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Виртуальные миры</a:t>
              </a:r>
            </a:p>
          </p:txBody>
        </p:sp>
      </p:grpSp>
      <p:grpSp>
        <p:nvGrpSpPr>
          <p:cNvPr id="9" name="Группа 11"/>
          <p:cNvGrpSpPr/>
          <p:nvPr/>
        </p:nvGrpSpPr>
        <p:grpSpPr>
          <a:xfrm>
            <a:off x="8591552" y="4046607"/>
            <a:ext cx="1929771" cy="208079"/>
            <a:chOff x="1744092" y="2820387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744092" y="2820387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1839607"/>
                <a:satOff val="7372"/>
                <a:lumOff val="159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41" name="Скругленный прямоугольник 16"/>
            <p:cNvSpPr/>
            <p:nvPr/>
          </p:nvSpPr>
          <p:spPr>
            <a:xfrm>
              <a:off x="1750186" y="2820387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 err="1"/>
                <a:t>Онлайн-риски</a:t>
              </a:r>
              <a:endParaRPr lang="ru-RU" sz="1000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8597646" y="4280682"/>
            <a:ext cx="1929771" cy="208079"/>
            <a:chOff x="1482616" y="3117621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1482616" y="3117621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023567"/>
                <a:satOff val="8110"/>
                <a:lumOff val="1758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9" name="Скругленный прямоугольник 18"/>
            <p:cNvSpPr/>
            <p:nvPr/>
          </p:nvSpPr>
          <p:spPr>
            <a:xfrm>
              <a:off x="1488710" y="3123715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 err="1"/>
                <a:t>Селфизм</a:t>
              </a:r>
              <a:endParaRPr lang="ru-RU" sz="1000" dirty="0"/>
            </a:p>
          </p:txBody>
        </p:sp>
      </p:grpSp>
      <p:grpSp>
        <p:nvGrpSpPr>
          <p:cNvPr id="11" name="Группа 13"/>
          <p:cNvGrpSpPr/>
          <p:nvPr/>
        </p:nvGrpSpPr>
        <p:grpSpPr>
          <a:xfrm>
            <a:off x="8597646" y="4516956"/>
            <a:ext cx="1929771" cy="208079"/>
            <a:chOff x="1482616" y="3353896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1482616" y="3353896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207528"/>
                <a:satOff val="8847"/>
                <a:lumOff val="1917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7" name="Скругленный прямоугольник 20"/>
            <p:cNvSpPr/>
            <p:nvPr/>
          </p:nvSpPr>
          <p:spPr>
            <a:xfrm>
              <a:off x="1488710" y="3359990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Многозадачность</a:t>
              </a:r>
            </a:p>
          </p:txBody>
        </p:sp>
      </p:grpSp>
      <p:grpSp>
        <p:nvGrpSpPr>
          <p:cNvPr id="12" name="Группа 14"/>
          <p:cNvGrpSpPr/>
          <p:nvPr/>
        </p:nvGrpSpPr>
        <p:grpSpPr>
          <a:xfrm>
            <a:off x="8597646" y="4753231"/>
            <a:ext cx="1929771" cy="208079"/>
            <a:chOff x="1482616" y="3590171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482616" y="3590171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391489"/>
                <a:satOff val="9584"/>
                <a:lumOff val="2077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5" name="Скругленный прямоугольник 22"/>
            <p:cNvSpPr/>
            <p:nvPr/>
          </p:nvSpPr>
          <p:spPr>
            <a:xfrm>
              <a:off x="1488710" y="3596265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Незнакомый друг</a:t>
              </a: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8597646" y="4989507"/>
            <a:ext cx="1929771" cy="208079"/>
            <a:chOff x="1482616" y="3826446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482616" y="3826446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575449"/>
                <a:satOff val="10321"/>
                <a:lumOff val="2237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3" name="Скругленный прямоугольник 24"/>
            <p:cNvSpPr/>
            <p:nvPr/>
          </p:nvSpPr>
          <p:spPr>
            <a:xfrm>
              <a:off x="1488710" y="3832540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 err="1"/>
                <a:t>Хэштэг</a:t>
              </a:r>
              <a:endParaRPr lang="ru-RU" sz="1000" dirty="0"/>
            </a:p>
          </p:txBody>
        </p:sp>
      </p:grpSp>
      <p:grpSp>
        <p:nvGrpSpPr>
          <p:cNvPr id="14" name="Группа 16"/>
          <p:cNvGrpSpPr/>
          <p:nvPr/>
        </p:nvGrpSpPr>
        <p:grpSpPr>
          <a:xfrm>
            <a:off x="8597646" y="5225782"/>
            <a:ext cx="1929771" cy="368767"/>
            <a:chOff x="1482616" y="4062722"/>
            <a:chExt cx="1929771" cy="36876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1482616" y="4062722"/>
              <a:ext cx="1929771" cy="368766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759410"/>
                <a:satOff val="11059"/>
                <a:lumOff val="2397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31" name="Скругленный прямоугольник 26"/>
            <p:cNvSpPr/>
            <p:nvPr/>
          </p:nvSpPr>
          <p:spPr>
            <a:xfrm>
              <a:off x="1493417" y="4073523"/>
              <a:ext cx="1908169" cy="34716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 err="1"/>
                <a:t>Интернет-мемы</a:t>
              </a:r>
              <a:r>
                <a:rPr lang="ru-RU" sz="1000" dirty="0"/>
                <a:t> и </a:t>
              </a:r>
              <a:r>
                <a:rPr lang="ru-RU" sz="1000" dirty="0" err="1"/>
                <a:t>медиа-вирусы</a:t>
              </a:r>
              <a:endParaRPr lang="ru-RU" sz="1000" dirty="0"/>
            </a:p>
          </p:txBody>
        </p:sp>
      </p:grpSp>
      <p:grpSp>
        <p:nvGrpSpPr>
          <p:cNvPr id="15" name="Группа 17"/>
          <p:cNvGrpSpPr/>
          <p:nvPr/>
        </p:nvGrpSpPr>
        <p:grpSpPr>
          <a:xfrm>
            <a:off x="8586845" y="5594548"/>
            <a:ext cx="1929771" cy="208079"/>
            <a:chOff x="1482616" y="4459684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482616" y="4459684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2943371"/>
                <a:satOff val="11796"/>
                <a:lumOff val="2556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9" name="Скругленный прямоугольник 28"/>
            <p:cNvSpPr/>
            <p:nvPr/>
          </p:nvSpPr>
          <p:spPr>
            <a:xfrm>
              <a:off x="1488710" y="4465778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Эффект </a:t>
              </a:r>
              <a:r>
                <a:rPr lang="en-US" sz="1000" dirty="0"/>
                <a:t>Google</a:t>
              </a:r>
              <a:endParaRPr lang="ru-RU" sz="1000" dirty="0"/>
            </a:p>
          </p:txBody>
        </p:sp>
      </p:grpSp>
      <p:grpSp>
        <p:nvGrpSpPr>
          <p:cNvPr id="16" name="Группа 18"/>
          <p:cNvGrpSpPr/>
          <p:nvPr/>
        </p:nvGrpSpPr>
        <p:grpSpPr>
          <a:xfrm>
            <a:off x="8586845" y="5830823"/>
            <a:ext cx="1929771" cy="208079"/>
            <a:chOff x="1482616" y="4695959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482616" y="4695959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3127331"/>
                <a:satOff val="12533"/>
                <a:lumOff val="2716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7" name="Скругленный прямоугольник 30"/>
            <p:cNvSpPr/>
            <p:nvPr/>
          </p:nvSpPr>
          <p:spPr>
            <a:xfrm>
              <a:off x="1488710" y="4702053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000" dirty="0"/>
                <a:t>Facebook-</a:t>
              </a:r>
              <a:r>
                <a:rPr lang="ru-RU" sz="1000" dirty="0"/>
                <a:t>депрессия</a:t>
              </a:r>
            </a:p>
          </p:txBody>
        </p:sp>
      </p:grpSp>
      <p:grpSp>
        <p:nvGrpSpPr>
          <p:cNvPr id="17" name="Группа 19"/>
          <p:cNvGrpSpPr/>
          <p:nvPr/>
        </p:nvGrpSpPr>
        <p:grpSpPr>
          <a:xfrm>
            <a:off x="8586845" y="6067098"/>
            <a:ext cx="1929771" cy="386239"/>
            <a:chOff x="1482616" y="4932234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482616" y="4932234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5" name="Скругленный прямоугольник 32"/>
            <p:cNvSpPr/>
            <p:nvPr/>
          </p:nvSpPr>
          <p:spPr>
            <a:xfrm>
              <a:off x="1488710" y="4938329"/>
              <a:ext cx="1917583" cy="1243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defRPr/>
              </a:pPr>
              <a:r>
                <a:rPr lang="ru-RU" sz="1000" dirty="0"/>
                <a:t>Синдром фантомного звука</a:t>
              </a:r>
            </a:p>
          </p:txBody>
        </p:sp>
      </p:grpSp>
      <p:grpSp>
        <p:nvGrpSpPr>
          <p:cNvPr id="18" name="Группа 20"/>
          <p:cNvGrpSpPr/>
          <p:nvPr/>
        </p:nvGrpSpPr>
        <p:grpSpPr>
          <a:xfrm>
            <a:off x="8586845" y="6303375"/>
            <a:ext cx="1929771" cy="208079"/>
            <a:chOff x="1482616" y="5168510"/>
            <a:chExt cx="1929771" cy="20807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482616" y="5168510"/>
              <a:ext cx="1929771" cy="208079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2">
              <a:schemeClr val="accent5">
                <a:hueOff val="-3495253"/>
                <a:satOff val="14008"/>
                <a:lumOff val="3036"/>
                <a:alphaOff val="0"/>
              </a:schemeClr>
            </a:fillRef>
            <a:effectRef idx="1">
              <a:scrgbClr r="0" g="0" b="0"/>
            </a:effectRef>
            <a:fontRef idx="minor">
              <a:schemeClr val="dk1"/>
            </a:fontRef>
          </p:style>
        </p:sp>
        <p:sp>
          <p:nvSpPr>
            <p:cNvPr id="23" name="Скругленный прямоугольник 34"/>
            <p:cNvSpPr/>
            <p:nvPr/>
          </p:nvSpPr>
          <p:spPr>
            <a:xfrm>
              <a:off x="1488710" y="5174604"/>
              <a:ext cx="1917583" cy="1958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lIns="30480" tIns="22860" rIns="30480" bIns="22860" spcCol="1270" anchor="ctr"/>
            <a:lstStyle/>
            <a:p>
              <a:pPr algn="ctr"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000" dirty="0"/>
                <a:t>Защитные фильтры</a:t>
              </a:r>
            </a:p>
          </p:txBody>
        </p:sp>
      </p:grpSp>
      <p:pic>
        <p:nvPicPr>
          <p:cNvPr id="54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2424" y="260649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08371" y="260648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проводился в Кировской области и других регионах России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087875"/>
            <a:ext cx="6317673" cy="96122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Киров - Форум школьных пресс-служб «Медиаобразование и робототехника – инновации на Вятской земле»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36" name="Picture 12" descr="https://pp.vk.me/c626330/v626330360/12ff4/ISHMCkv--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 bwMode="auto">
          <a:xfrm>
            <a:off x="216137" y="3108806"/>
            <a:ext cx="5529602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6467302" y="1938250"/>
            <a:ext cx="5327469" cy="96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ВДЦ «Смена»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- Всероссийский фестиваль «Технопарк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юных»</a:t>
            </a:r>
          </a:p>
        </p:txBody>
      </p:sp>
      <p:pic>
        <p:nvPicPr>
          <p:cNvPr id="1028" name="Picture 4" descr="https://pp.vk.me/c631217/v631217494/2c4dc/A4NZazDoax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6203127" y="3098974"/>
            <a:ext cx="5777064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bg1"/>
                </a:solidFill>
              </a:rPr>
              <a:t>«Эффект» </a:t>
            </a:r>
            <a:r>
              <a:rPr lang="ru-RU" sz="3200" dirty="0" err="1">
                <a:solidFill>
                  <a:schemeClr val="bg1"/>
                </a:solidFill>
              </a:rPr>
              <a:t>Google</a:t>
            </a:r>
            <a:r>
              <a:rPr lang="ru-RU" sz="3200" dirty="0">
                <a:solidFill>
                  <a:schemeClr val="bg1"/>
                </a:solidFill>
              </a:rPr>
              <a:t> или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Интернет изменяет память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5410944" cy="45259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 Эффект </a:t>
            </a:r>
            <a:r>
              <a:rPr lang="ru-RU" b="1" dirty="0" err="1">
                <a:solidFill>
                  <a:schemeClr val="bg1"/>
                </a:solidFill>
              </a:rPr>
              <a:t>Гугл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en-US" b="1" dirty="0">
                <a:solidFill>
                  <a:schemeClr val="bg1"/>
                </a:solidFill>
              </a:rPr>
              <a:t>B. Sparrow) </a:t>
            </a:r>
            <a:r>
              <a:rPr lang="ru-RU" dirty="0">
                <a:solidFill>
                  <a:schemeClr val="bg1"/>
                </a:solidFill>
              </a:rPr>
              <a:t>– у людей, активно пользующихся поисковыми системами по- другому начинает функционировать память – запоминается не содержание, а где эта информация находится (каталогизация памяти), а еще точнее – путь , как до нее добираться. Этот  тип запоминания называется </a:t>
            </a:r>
            <a:r>
              <a:rPr lang="ru-RU" b="1" dirty="0" err="1">
                <a:solidFill>
                  <a:schemeClr val="bg1"/>
                </a:solidFill>
              </a:rPr>
              <a:t>трансактивная</a:t>
            </a:r>
            <a:r>
              <a:rPr lang="ru-RU" b="1" dirty="0">
                <a:solidFill>
                  <a:schemeClr val="bg1"/>
                </a:solidFill>
              </a:rPr>
              <a:t> память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Таким образом, меняется структура мнемонических процессов. Компьютер и Интернет становятся своеобразным «внешним запоминающим устройством» человека. Хорошо это или плохо, покажет время, но уже сейчас можно признать: наша память адаптируется к современным технологиям.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702220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464152" y="2708920"/>
            <a:ext cx="2880320" cy="2160240"/>
          </a:xfrm>
          <a:ln>
            <a:solidFill>
              <a:schemeClr val="accent2"/>
            </a:solidFill>
          </a:ln>
        </p:spPr>
      </p:pic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810" y="269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Изменения высших психических функций: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ПАМЯТЬ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83432" y="725984"/>
          <a:ext cx="10441160" cy="58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7" descr="122222222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3788" y="166689"/>
            <a:ext cx="5762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/>
          </p:cNvPicPr>
          <p:nvPr/>
        </p:nvPicPr>
        <p:blipFill>
          <a:blip r:embed="rId6" cstate="print"/>
          <a:srcRect b="34126"/>
          <a:stretch>
            <a:fillRect/>
          </a:stretch>
        </p:blipFill>
        <p:spPr bwMode="auto">
          <a:xfrm>
            <a:off x="9480551" y="166688"/>
            <a:ext cx="449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/>
          <p:nvPr/>
        </p:nvSpPr>
        <p:spPr>
          <a:xfrm>
            <a:off x="2205210" y="598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Трансактивная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память (эффект </a:t>
            </a:r>
            <a:r>
              <a:rPr lang="en-US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Google</a:t>
            </a:r>
            <a:r>
              <a:rPr lang="ru-RU" sz="2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05211" y="1856285"/>
            <a:ext cx="3997421" cy="751311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12" name="TextBox 11"/>
          <p:cNvSpPr txBox="1"/>
          <p:nvPr/>
        </p:nvSpPr>
        <p:spPr>
          <a:xfrm>
            <a:off x="2311890" y="1965959"/>
            <a:ext cx="3736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400" dirty="0">
                <a:solidFill>
                  <a:schemeClr val="bg1"/>
                </a:solidFill>
              </a:rPr>
              <a:t>Интернет – невиданное ранее внешнее хранилище  информации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284990" y="1856285"/>
            <a:ext cx="3915063" cy="763953"/>
            <a:chOff x="4760989" y="1474307"/>
            <a:chExt cx="3915063" cy="76395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760989" y="1474307"/>
              <a:ext cx="3915063" cy="763953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4760989" y="1486952"/>
              <a:ext cx="37957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1400" dirty="0">
                  <a:solidFill>
                    <a:schemeClr val="bg1"/>
                  </a:solidFill>
                </a:rPr>
                <a:t>Иллюзия увеличения резервов памяти, «присвоения»  и владения информацией в любую минуту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98800" y="1362354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Возможности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82511" y="1362354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Угрозы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Внимание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4963" y="1268760"/>
            <a:ext cx="4641374" cy="51125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Средняя продолжительность концентрации внимания, по сравнению с тем, что было 10-15 лет назад, значительно уменьшилась. На сосредоточенность в течение урока способны сегодня не все дети. 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 Синдром дефицита внимания особенно заметен, когда детей пытаются учить традиционными методами в условиях изменившихся образа жизни и появления нового инструмента коммуникации и познания. Например, молодое поколение считает программы телевидения слишком нудными и медленными, поэтому, как правило телевизор совмещается еще с каким-либо занятием. </a:t>
            </a:r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>
                <a:solidFill>
                  <a:schemeClr val="bg1"/>
                </a:solidFill>
              </a:rPr>
              <a:t>В то же время появление феномена многозадачности говорит о том, что возможно развитие по двум направлениям: непрерывное рассеянное внимание, когда человек следит за всем сразу, но ни на чем не сосредотачивается (</a:t>
            </a:r>
            <a:r>
              <a:rPr lang="en-US" sz="1400" dirty="0">
                <a:solidFill>
                  <a:schemeClr val="bg1"/>
                </a:solidFill>
              </a:rPr>
              <a:t>Thompson C.)</a:t>
            </a:r>
            <a:r>
              <a:rPr lang="ru-RU" sz="1400" dirty="0">
                <a:solidFill>
                  <a:schemeClr val="bg1"/>
                </a:solidFill>
              </a:rPr>
              <a:t> или улучшение </a:t>
            </a:r>
            <a:r>
              <a:rPr lang="ru-RU" sz="1400" dirty="0" err="1">
                <a:solidFill>
                  <a:schemeClr val="bg1"/>
                </a:solidFill>
              </a:rPr>
              <a:t>распределенности</a:t>
            </a:r>
            <a:r>
              <a:rPr lang="ru-RU" sz="1400" dirty="0">
                <a:solidFill>
                  <a:schemeClr val="bg1"/>
                </a:solidFill>
              </a:rPr>
              <a:t> внимания. </a:t>
            </a:r>
          </a:p>
        </p:txBody>
      </p:sp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95999" y="1268760"/>
            <a:ext cx="5810251" cy="5637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Доктор </a:t>
            </a:r>
            <a:r>
              <a:rPr lang="ru-RU" sz="1600" b="1" dirty="0">
                <a:solidFill>
                  <a:schemeClr val="bg1"/>
                </a:solidFill>
              </a:rPr>
              <a:t>Д. </a:t>
            </a:r>
            <a:r>
              <a:rPr lang="ru-RU" sz="1600" b="1" dirty="0" err="1">
                <a:solidFill>
                  <a:schemeClr val="bg1"/>
                </a:solidFill>
              </a:rPr>
              <a:t>Кристакис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из Вашингтонского университета, которого интересовало влияние ТВ на психику, обследовал около 13 тысяч детей и обнаружил проблемы с вниманием у 10% из них. В среднем годовалый младенец проводит перед телевизором два часа в сутки, а трехлетний ребенок — почти вдвое больше, 3,6 часа. В семь лет ребенок уже рискует получить СДВГ, причем вероятность заболевания увеличивается с повышением количества часов, проведенных у телевизора. 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Это масштабное исследование, по сути, доказало, что между просмотром телевизора и СДВГ существует прямая связь, но специалисты до сих пор затрудняются сказать, каков механизм влияния ТВ на психику. Согласно одной из теорий, все дело в частой смене </a:t>
            </a:r>
            <a:r>
              <a:rPr lang="ru-RU" sz="1600" dirty="0" err="1">
                <a:solidFill>
                  <a:schemeClr val="bg1"/>
                </a:solidFill>
              </a:rPr>
              <a:t>телеизображения</a:t>
            </a:r>
            <a:r>
              <a:rPr lang="ru-RU" sz="1600" dirty="0">
                <a:solidFill>
                  <a:schemeClr val="bg1"/>
                </a:solidFill>
              </a:rPr>
              <a:t>: человеку приходится резко переключаться между разными нейронными сетями. Если эта задача ложится на несформировавшийся детский мозг, то нейронные сети не развиваются как надо, отсюда и дефицит внимания.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Клиповое мышление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9536" y="2132858"/>
            <a:ext cx="5760640" cy="4267943"/>
          </a:xfrm>
        </p:spPr>
        <p:txBody>
          <a:bodyPr>
            <a:normAutofit fontScale="85000" lnSpcReduction="10000"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Маршал </a:t>
            </a:r>
            <a:r>
              <a:rPr lang="ru-RU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Маклюэн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:  медиа – это не просто информационные каналы, поставляющие материал для наших мыслей, они еще формируют наше мышление. 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Маршалл </a:t>
            </a:r>
            <a:r>
              <a:rPr lang="ru-RU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Маклюэн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: всестороннее развитие электронных форм общения ведет к возвращению человеческого мышления к </a:t>
            </a:r>
            <a:r>
              <a:rPr lang="ru-RU" sz="1600" dirty="0" err="1">
                <a:solidFill>
                  <a:schemeClr val="bg1"/>
                </a:solidFill>
                <a:latin typeface="Times New Roman"/>
                <a:cs typeface="Times New Roman"/>
              </a:rPr>
              <a:t>дотекстовому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периоду. 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Клиповое мышление построено скорее на визуальных образах, чем на логике и текстовых ассоциациях – предполагает переработку информации короткими порциями.  Некоторыми исследователями оно также рассматривается как способ адаптации к информационному потоку  или как защитная реакция на информационную перегрузку. 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Феномен клипового мышления – важнейший момент в нашей интеллектуальной и культурной истории – момент перехода от одной модели мышления – </a:t>
            </a:r>
            <a:r>
              <a:rPr lang="ru-RU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ЛИНЕЙНОЙ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, к другой – совершенно на нее непохожей – </a:t>
            </a:r>
            <a:r>
              <a:rPr lang="ru-RU" sz="1600" b="1" dirty="0">
                <a:solidFill>
                  <a:schemeClr val="bg1"/>
                </a:solidFill>
                <a:latin typeface="Times New Roman"/>
                <a:cs typeface="Times New Roman"/>
              </a:rPr>
              <a:t>СЕТЕВОЙ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. 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919536" y="1268761"/>
            <a:ext cx="8291264" cy="74867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dirty="0">
                <a:solidFill>
                  <a:schemeClr val="bg1"/>
                </a:solidFill>
              </a:rPr>
              <a:t>Восприятие мира посредством короткого, яркого посыла, воплощенного в форме либо видеоклипа (отсюда и название), либо теленовости </a:t>
            </a:r>
          </a:p>
        </p:txBody>
      </p:sp>
      <p:pic>
        <p:nvPicPr>
          <p:cNvPr id="6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10" descr="65f55a149686f96c77965aa8176a1116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6160" y="2420888"/>
            <a:ext cx="2681080" cy="309634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Сетевое мышление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981200" y="2911996"/>
          <a:ext cx="5915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91544" y="1196752"/>
            <a:ext cx="8352928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Мышление в </a:t>
            </a:r>
            <a:r>
              <a:rPr lang="ru-RU" sz="2000" dirty="0" err="1"/>
              <a:t>р</a:t>
            </a:r>
            <a:r>
              <a:rPr lang="en-US" sz="2000" dirty="0"/>
              <a:t>a</a:t>
            </a:r>
            <a:r>
              <a:rPr lang="ru-RU" sz="2000" dirty="0" err="1"/>
              <a:t>мк</a:t>
            </a:r>
            <a:r>
              <a:rPr lang="en-US" sz="2000" dirty="0"/>
              <a:t>a</a:t>
            </a:r>
            <a:r>
              <a:rPr lang="ru-RU" sz="2000" dirty="0" err="1"/>
              <a:t>х</a:t>
            </a:r>
            <a:r>
              <a:rPr lang="ru-RU" sz="2000" dirty="0"/>
              <a:t> </a:t>
            </a:r>
            <a:r>
              <a:rPr lang="ru-RU" sz="2000" dirty="0" err="1"/>
              <a:t>зн</a:t>
            </a:r>
            <a:r>
              <a:rPr lang="en-US" sz="2000" dirty="0"/>
              <a:t>a</a:t>
            </a:r>
            <a:r>
              <a:rPr lang="ru-RU" sz="2000" dirty="0" err="1"/>
              <a:t>чительн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 err="1"/>
              <a:t>ди</a:t>
            </a:r>
            <a:r>
              <a:rPr lang="en-US" sz="2000" dirty="0"/>
              <a:t>a</a:t>
            </a:r>
            <a:r>
              <a:rPr lang="ru-RU" sz="2000" dirty="0" err="1"/>
              <a:t>п</a:t>
            </a:r>
            <a:r>
              <a:rPr lang="en-US" sz="2000" dirty="0"/>
              <a:t>a</a:t>
            </a:r>
            <a:r>
              <a:rPr lang="ru-RU" sz="2000" dirty="0" err="1"/>
              <a:t>з</a:t>
            </a:r>
            <a:r>
              <a:rPr lang="en-US" sz="2000" dirty="0"/>
              <a:t>o</a:t>
            </a:r>
            <a:r>
              <a:rPr lang="ru-RU" sz="2000" dirty="0" err="1"/>
              <a:t>н</a:t>
            </a:r>
            <a:r>
              <a:rPr lang="en-US" sz="2000" dirty="0"/>
              <a:t>a </a:t>
            </a:r>
            <a:r>
              <a:rPr lang="ru-RU" sz="2000" dirty="0"/>
              <a:t>действий и </a:t>
            </a:r>
            <a:r>
              <a:rPr lang="en-US" sz="2000" dirty="0"/>
              <a:t>o</a:t>
            </a:r>
            <a:r>
              <a:rPr lang="ru-RU" sz="2000" dirty="0" err="1"/>
              <a:t>тн</a:t>
            </a:r>
            <a:r>
              <a:rPr lang="en-US" sz="2000" dirty="0"/>
              <a:t>o</a:t>
            </a:r>
            <a:r>
              <a:rPr lang="ru-RU" sz="2000" dirty="0" err="1"/>
              <a:t>шений</a:t>
            </a:r>
            <a:r>
              <a:rPr lang="ru-RU" sz="2000" dirty="0"/>
              <a:t>. </a:t>
            </a:r>
            <a:endParaRPr lang="en-US" sz="2000" dirty="0"/>
          </a:p>
          <a:p>
            <a:pPr algn="ctr"/>
            <a:r>
              <a:rPr lang="ru-RU" sz="2000" dirty="0"/>
              <a:t>В </a:t>
            </a:r>
            <a:r>
              <a:rPr lang="en-US" sz="2000" dirty="0"/>
              <a:t>o</a:t>
            </a:r>
            <a:r>
              <a:rPr lang="ru-RU" sz="2000" dirty="0" err="1"/>
              <a:t>тличие</a:t>
            </a:r>
            <a:r>
              <a:rPr lang="ru-RU" sz="2000" dirty="0"/>
              <a:t> </a:t>
            </a:r>
            <a:r>
              <a:rPr lang="en-US" sz="2000" dirty="0"/>
              <a:t>o</a:t>
            </a:r>
            <a:r>
              <a:rPr lang="ru-RU" sz="2000" dirty="0"/>
              <a:t>т </a:t>
            </a:r>
            <a:r>
              <a:rPr lang="ru-RU" sz="2000" dirty="0" err="1"/>
              <a:t>линейн</a:t>
            </a:r>
            <a:r>
              <a:rPr lang="en-US" sz="2000" dirty="0"/>
              <a:t>o-a</a:t>
            </a:r>
            <a:r>
              <a:rPr lang="ru-RU" sz="2000" dirty="0" err="1"/>
              <a:t>н</a:t>
            </a:r>
            <a:r>
              <a:rPr lang="en-US" sz="2000" dirty="0"/>
              <a:t>a</a:t>
            </a:r>
            <a:r>
              <a:rPr lang="ru-RU" sz="2000" dirty="0" err="1"/>
              <a:t>литическ</a:t>
            </a:r>
            <a:r>
              <a:rPr lang="en-US" sz="2000" dirty="0"/>
              <a:t>o</a:t>
            </a:r>
            <a:r>
              <a:rPr lang="ru-RU" sz="2000" dirty="0"/>
              <a:t>г</a:t>
            </a:r>
            <a:r>
              <a:rPr lang="en-US" sz="2000" dirty="0"/>
              <a:t>o </a:t>
            </a:r>
            <a:r>
              <a:rPr lang="ru-RU" sz="2000" dirty="0"/>
              <a:t>мышления, при </a:t>
            </a:r>
            <a:r>
              <a:rPr lang="ru-RU" sz="2000" dirty="0" err="1"/>
              <a:t>сетев</a:t>
            </a:r>
            <a:r>
              <a:rPr lang="en-US" sz="2000" dirty="0"/>
              <a:t>o</a:t>
            </a:r>
            <a:r>
              <a:rPr lang="ru-RU" sz="2000" dirty="0"/>
              <a:t>м мышлении действия </a:t>
            </a:r>
            <a:r>
              <a:rPr lang="en-US" sz="2000" dirty="0"/>
              <a:t>o</a:t>
            </a:r>
            <a:r>
              <a:rPr lang="ru-RU" sz="2000" dirty="0" err="1"/>
              <a:t>существляются</a:t>
            </a:r>
            <a:r>
              <a:rPr lang="ru-RU" sz="2000" dirty="0"/>
              <a:t> в </a:t>
            </a:r>
            <a:r>
              <a:rPr lang="en-US" sz="2000" dirty="0"/>
              <a:t>o</a:t>
            </a:r>
            <a:r>
              <a:rPr lang="ru-RU" sz="2000" dirty="0" err="1"/>
              <a:t>ткрытых</a:t>
            </a:r>
            <a:r>
              <a:rPr lang="ru-RU" sz="2000" dirty="0"/>
              <a:t>, сетевых систем</a:t>
            </a:r>
            <a:r>
              <a:rPr lang="en-US" sz="2000" dirty="0"/>
              <a:t>a</a:t>
            </a:r>
            <a:r>
              <a:rPr lang="ru-RU" sz="2000" dirty="0"/>
              <a:t>х.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91544" y="2695972"/>
            <a:ext cx="4572000" cy="40011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ru-RU" sz="2000" b="1" dirty="0"/>
              <a:t>Признаки сетевого мышления</a:t>
            </a:r>
          </a:p>
        </p:txBody>
      </p:sp>
      <p:pic>
        <p:nvPicPr>
          <p:cNvPr id="15" name="Содержимое 14" descr="101935_900.jpg"/>
          <p:cNvPicPr>
            <a:picLocks noGrp="1" noChangeAspect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8040216" y="3128021"/>
            <a:ext cx="2232248" cy="3384503"/>
          </a:xfrm>
          <a:ln>
            <a:solidFill>
              <a:schemeClr val="accent2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 Эффект </a:t>
            </a:r>
            <a:r>
              <a:rPr lang="ru-RU" sz="4000" dirty="0" err="1">
                <a:solidFill>
                  <a:srgbClr val="C00000"/>
                </a:solidFill>
              </a:rPr>
              <a:t>Флинна</a:t>
            </a:r>
            <a:r>
              <a:rPr lang="ru-RU" sz="4000" dirty="0">
                <a:solidFill>
                  <a:srgbClr val="C00000"/>
                </a:solidFill>
              </a:rPr>
              <a:t>: непрерывный рост </a:t>
            </a:r>
            <a:r>
              <a:rPr lang="en-US" sz="4000" dirty="0">
                <a:solidFill>
                  <a:srgbClr val="C00000"/>
                </a:solidFill>
              </a:rPr>
              <a:t>IQ </a:t>
            </a:r>
            <a:r>
              <a:rPr lang="ru-RU" sz="4000" dirty="0">
                <a:solidFill>
                  <a:srgbClr val="C00000"/>
                </a:solidFill>
              </a:rPr>
              <a:t>человечества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636912"/>
            <a:ext cx="11315700" cy="36004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Примерно с 1950-х гг. идет повышение  </a:t>
            </a:r>
            <a:r>
              <a:rPr lang="en-US" dirty="0">
                <a:solidFill>
                  <a:schemeClr val="bg1"/>
                </a:solidFill>
              </a:rPr>
              <a:t>IQ</a:t>
            </a:r>
            <a:r>
              <a:rPr lang="ru-RU" dirty="0">
                <a:solidFill>
                  <a:schemeClr val="bg1"/>
                </a:solidFill>
              </a:rPr>
              <a:t> на три балла в каждое десятилетие. Используемые тесты не затрагивали вербальные способности и общую эрудицию. Значит ли это, что мы умнее своих дедушек?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Флинн</a:t>
            </a:r>
            <a:r>
              <a:rPr lang="ru-RU" dirty="0">
                <a:solidFill>
                  <a:schemeClr val="bg1"/>
                </a:solidFill>
              </a:rPr>
              <a:t> считает, что наши предки были не глупее нас, просто они думали по-другому. Приводит пример: вопрос: что общего у собаки и кролика? Современный умный ребенок ответил, что они млекопитающие, то есть даст абстрактный ответ. Пятьдесят лет назад наиболее вероятным был бы конкретный ответ «Собака может поймать кролика».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Психологам уже сейчас надо начинать думать о том, как заново определить понятие интеллекта и по-другому к нему относиться.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3202" y="1713582"/>
            <a:ext cx="820891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«Эффект </a:t>
            </a:r>
            <a:r>
              <a:rPr lang="ru-RU" b="1" dirty="0" err="1"/>
              <a:t>Флинна</a:t>
            </a:r>
            <a:r>
              <a:rPr lang="ru-RU" b="1" dirty="0"/>
              <a:t>» </a:t>
            </a:r>
            <a:r>
              <a:rPr lang="ru-RU" dirty="0"/>
              <a:t>(описан </a:t>
            </a:r>
            <a:r>
              <a:rPr lang="ru-RU" dirty="0" err="1"/>
              <a:t>Дж.Флинном</a:t>
            </a:r>
            <a:r>
              <a:rPr lang="ru-RU" dirty="0"/>
              <a:t> – профессором Новозеландского университета): средние показатели </a:t>
            </a:r>
            <a:r>
              <a:rPr lang="en-US" dirty="0"/>
              <a:t>IQ</a:t>
            </a:r>
            <a:r>
              <a:rPr lang="ru-RU" dirty="0"/>
              <a:t>, которые измеряют с начала </a:t>
            </a:r>
            <a:r>
              <a:rPr lang="en-US" dirty="0"/>
              <a:t>XX</a:t>
            </a:r>
            <a:r>
              <a:rPr lang="ru-RU" dirty="0"/>
              <a:t> века, у человечества растут.</a:t>
            </a:r>
            <a:r>
              <a:rPr lang="en-US" dirty="0"/>
              <a:t> 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1" y="94131"/>
            <a:ext cx="9807578" cy="610408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Многозадачность (</a:t>
            </a:r>
            <a:r>
              <a:rPr lang="en-US" sz="4000" b="1" dirty="0">
                <a:solidFill>
                  <a:schemeClr val="bg1"/>
                </a:solidFill>
              </a:rPr>
              <a:t>multitasking</a:t>
            </a:r>
            <a:r>
              <a:rPr lang="ru-RU" sz="40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022475" y="700937"/>
            <a:ext cx="3840480" cy="715962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chemeClr val="bg1"/>
                </a:solidFill>
              </a:rPr>
              <a:t>О человеке:</a:t>
            </a:r>
            <a:endParaRPr lang="ru-RU" sz="26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022475" y="1167744"/>
            <a:ext cx="3840480" cy="358466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заниматься более чем одним делом одновременно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7356" y="824701"/>
            <a:ext cx="3840480" cy="715962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О компьютере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67356" y="1108276"/>
            <a:ext cx="3840480" cy="358466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решать </a:t>
            </a:r>
            <a:r>
              <a:rPr lang="ru-RU" b="1" dirty="0">
                <a:solidFill>
                  <a:schemeClr val="bg1"/>
                </a:solidFill>
              </a:rPr>
              <a:t>более одной </a:t>
            </a:r>
            <a:r>
              <a:rPr lang="ru-RU" b="1" dirty="0" smtClean="0">
                <a:solidFill>
                  <a:schemeClr val="bg1"/>
                </a:solidFill>
              </a:rPr>
              <a:t>задачи параллельно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7754" y="2124965"/>
            <a:ext cx="3087923" cy="2483246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209" y="2105050"/>
            <a:ext cx="3050498" cy="249259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8000574" y="4678943"/>
            <a:ext cx="2057400" cy="556355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Oxford Dictionary, 2016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06251" y="5050925"/>
            <a:ext cx="8628687" cy="16946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Впервые термин «</a:t>
            </a:r>
            <a:r>
              <a:rPr lang="ru-RU" sz="2000" b="1" dirty="0"/>
              <a:t>многозадачность</a:t>
            </a:r>
            <a:r>
              <a:rPr lang="ru-RU" sz="2000" dirty="0"/>
              <a:t>» (</a:t>
            </a:r>
            <a:r>
              <a:rPr lang="en-US" sz="2000" dirty="0"/>
              <a:t>multitask</a:t>
            </a:r>
            <a:r>
              <a:rPr lang="ru-RU" sz="2000" dirty="0"/>
              <a:t>) был использован в </a:t>
            </a:r>
            <a:r>
              <a:rPr lang="ru-RU" sz="2000" b="1" dirty="0"/>
              <a:t>1965 </a:t>
            </a:r>
            <a:r>
              <a:rPr lang="ru-RU" sz="2000" dirty="0"/>
              <a:t>году при описании возможностей новой операционной системы </a:t>
            </a:r>
            <a:r>
              <a:rPr lang="en-US" sz="2000" dirty="0"/>
              <a:t>IBM System/ 360</a:t>
            </a:r>
            <a:r>
              <a:rPr lang="ru-RU" sz="2000" dirty="0"/>
              <a:t>. </a:t>
            </a:r>
            <a:endParaRPr lang="ru-RU" sz="2000" dirty="0"/>
          </a:p>
          <a:p>
            <a:pPr algn="ctr"/>
            <a:r>
              <a:rPr lang="ru-RU" sz="2000" dirty="0"/>
              <a:t>С этого же времени начал использоваться в психологических исследованиях </a:t>
            </a:r>
            <a:r>
              <a:rPr lang="ru-RU" sz="2000" b="1" dirty="0"/>
              <a:t>применительно к человеку.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423" y="109003"/>
            <a:ext cx="9703050" cy="85424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Феномен многозадачности</a:t>
            </a:r>
            <a:r>
              <a:rPr lang="ru-RU" sz="3600" dirty="0">
                <a:solidFill>
                  <a:schemeClr val="bg1"/>
                </a:solidFill>
              </a:rPr>
              <a:t>: </a:t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примеры истории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52700" y="1300655"/>
            <a:ext cx="3279029" cy="3253823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763422" y="4587087"/>
            <a:ext cx="5246576" cy="207001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«</a:t>
            </a:r>
            <a:r>
              <a:rPr lang="ru-RU" b="1" dirty="0"/>
              <a:t>Цезарь</a:t>
            </a:r>
            <a:r>
              <a:rPr lang="ru-RU" dirty="0"/>
              <a:t> во время похода упражнялся еще и в том, чтобы, сидя на коне, диктовать письма, занимая одновременно двух или даже... еще большее число писцов»</a:t>
            </a:r>
            <a:endParaRPr lang="ru-RU" dirty="0"/>
          </a:p>
          <a:p>
            <a:pPr algn="ctr"/>
            <a:r>
              <a:rPr lang="ru-RU" dirty="0"/>
              <a:t>Плутарх, </a:t>
            </a:r>
            <a:r>
              <a:rPr lang="en-US" dirty="0"/>
              <a:t>I </a:t>
            </a:r>
            <a:r>
              <a:rPr lang="ru-RU" dirty="0"/>
              <a:t>в. н.э.</a:t>
            </a:r>
            <a:endParaRPr lang="ru-RU" dirty="0"/>
          </a:p>
          <a:p>
            <a:pPr algn="ctr"/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7061" y="4587088"/>
            <a:ext cx="5369189" cy="207001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«Когда я хочу отвлечься от некоторого дела, — говорил, по словам </a:t>
            </a:r>
            <a:r>
              <a:rPr lang="ru-RU" dirty="0" err="1">
                <a:solidFill>
                  <a:schemeClr val="bg1"/>
                </a:solidFill>
              </a:rPr>
              <a:t>Меневаля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>
                <a:solidFill>
                  <a:schemeClr val="bg1"/>
                </a:solidFill>
              </a:rPr>
              <a:t>Наполеон</a:t>
            </a:r>
            <a:r>
              <a:rPr lang="ru-RU" dirty="0">
                <a:solidFill>
                  <a:schemeClr val="bg1"/>
                </a:solidFill>
              </a:rPr>
              <a:t>, — я закрываю ящик, в котором оно хранится, и открываю другой. Два дела никогда не смешиваются, не беспокоят и не утомляют меня. Когда я хочу уснуть, я закрываю все ящики»</a:t>
            </a: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665" y="1367276"/>
            <a:ext cx="3152633" cy="3152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Многозадачность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81200" y="1406298"/>
            <a:ext cx="8291264" cy="58254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r>
              <a:rPr lang="ru-RU" sz="3300" dirty="0">
                <a:solidFill>
                  <a:schemeClr val="bg1"/>
                </a:solidFill>
              </a:rPr>
              <a:t>Способность решать несколько когнитивных задач одновременно, переключаясь между ними.</a:t>
            </a:r>
          </a:p>
        </p:txBody>
      </p:sp>
      <p:pic>
        <p:nvPicPr>
          <p:cNvPr id="6" name="Picture 3" descr="http://www.charitykick.com/blog/wp-content/uploads/2012/09/Generation-Y-Charitable-Millennials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1" cstate="print"/>
          <a:srcRect l="16002" r="16002"/>
          <a:stretch>
            <a:fillRect/>
          </a:stretch>
        </p:blipFill>
        <p:spPr bwMode="auto">
          <a:xfrm>
            <a:off x="6919272" y="2226124"/>
            <a:ext cx="3291528" cy="32191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1818832" y="2226123"/>
            <a:ext cx="4925241" cy="429922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2006 г. в США был проведен опрос (Газета Лос-Анджелес Тайм и </a:t>
            </a:r>
            <a:r>
              <a:rPr lang="ru-RU" dirty="0" smtClean="0">
                <a:solidFill>
                  <a:schemeClr val="bg1"/>
                </a:solidFill>
              </a:rPr>
              <a:t>агентство </a:t>
            </a:r>
            <a:r>
              <a:rPr lang="ru-RU" dirty="0" err="1">
                <a:solidFill>
                  <a:schemeClr val="bg1"/>
                </a:solidFill>
              </a:rPr>
              <a:t>Блумберг</a:t>
            </a:r>
            <a:r>
              <a:rPr lang="ru-RU" dirty="0">
                <a:solidFill>
                  <a:schemeClr val="bg1"/>
                </a:solidFill>
              </a:rPr>
              <a:t> опросили 1650 чел. И обнаружили, что большинство подростков, выполняя домашнее задание, занимаются побочными делами: 84% слушают музыку, 47 смотрят телевизор и при этом 21 занят тремя делами одновременно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Исследование </a:t>
            </a:r>
            <a:r>
              <a:rPr lang="ru-RU" dirty="0">
                <a:solidFill>
                  <a:schemeClr val="bg1"/>
                </a:solidFill>
              </a:rPr>
              <a:t>Глории Марк (</a:t>
            </a:r>
            <a:r>
              <a:rPr lang="ru-RU" dirty="0" err="1">
                <a:solidFill>
                  <a:schemeClr val="bg1"/>
                </a:solidFill>
              </a:rPr>
              <a:t>Gloria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Mark</a:t>
            </a:r>
            <a:r>
              <a:rPr lang="ru-RU" dirty="0">
                <a:solidFill>
                  <a:schemeClr val="bg1"/>
                </a:solidFill>
              </a:rPr>
              <a:t>) и ее коллег показало, что частая смена контекста у студентов-«</a:t>
            </a:r>
            <a:r>
              <a:rPr lang="ru-RU" dirty="0" err="1">
                <a:solidFill>
                  <a:schemeClr val="bg1"/>
                </a:solidFill>
              </a:rPr>
              <a:t>двухтысячников</a:t>
            </a:r>
            <a:r>
              <a:rPr lang="ru-RU" dirty="0">
                <a:solidFill>
                  <a:schemeClr val="bg1"/>
                </a:solidFill>
              </a:rPr>
              <a:t>» коррелирует с более высокой степенью стресса (хотя причинно-следственная связь в этом отношении </a:t>
            </a:r>
            <a:r>
              <a:rPr lang="ru-RU" dirty="0" smtClean="0">
                <a:solidFill>
                  <a:schemeClr val="bg1"/>
                </a:solidFill>
              </a:rPr>
              <a:t>все еще остается неясной).</a:t>
            </a:r>
            <a:r>
              <a:rPr lang="ru-RU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2936" y="61277"/>
            <a:ext cx="7200900" cy="733567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Виды многозадачности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98590" y="686569"/>
            <a:ext cx="3095788" cy="161043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решение медиа задачи + взаимодействие в реальной жизни 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263910" y="2606129"/>
            <a:ext cx="2252681" cy="1708382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7670603" y="1121107"/>
            <a:ext cx="3180489" cy="201986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решение нескольких медиа задач</a:t>
            </a:r>
            <a:endParaRPr lang="ru-RU" sz="2800" dirty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239360" y="4500491"/>
            <a:ext cx="2301781" cy="2046027"/>
          </a:xfr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166" y="2290575"/>
            <a:ext cx="2260066" cy="213823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6017" y="4507427"/>
            <a:ext cx="2406215" cy="2128955"/>
          </a:xfrm>
          <a:prstGeom prst="rect">
            <a:avLst/>
          </a:prstGeom>
        </p:spPr>
      </p:pic>
      <p:sp>
        <p:nvSpPr>
          <p:cNvPr id="13" name="Текст 3"/>
          <p:cNvSpPr txBox="1"/>
          <p:nvPr/>
        </p:nvSpPr>
        <p:spPr>
          <a:xfrm>
            <a:off x="2036962" y="841131"/>
            <a:ext cx="2661629" cy="16104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3000" b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>
                <a:solidFill>
                  <a:schemeClr val="bg1"/>
                </a:solidFill>
              </a:rPr>
              <a:t>несколько одновременных дел в реальной жизни </a:t>
            </a: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1" y="3029803"/>
            <a:ext cx="2837774" cy="1784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Проект проводился в Кировской области и других регионах России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087875"/>
            <a:ext cx="6317673" cy="961222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ВДЦ «Орленок»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- 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Евразийский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фестиваль "</a:t>
            </a:r>
            <a:r>
              <a:rPr lang="ru-RU" b="1" dirty="0" err="1">
                <a:solidFill>
                  <a:schemeClr val="bg2">
                    <a:lumMod val="75000"/>
                  </a:schemeClr>
                </a:solidFill>
              </a:rPr>
              <a:t>РобоSkарт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" для учащейся молодежи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6317674" y="1938250"/>
            <a:ext cx="5477098" cy="961222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ВДЦ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Орленок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»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- Системно-инженерная смена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Робо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SK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арт»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098" name="Picture 2" descr="https://pp.vk.me/c604331/v604331494/38ce6/si7HQxNp_dc.jpg"/>
          <p:cNvPicPr>
            <a:picLocks noChangeAspect="1" noChangeArrowheads="1"/>
          </p:cNvPicPr>
          <p:nvPr/>
        </p:nvPicPr>
        <p:blipFill rotWithShape="1">
          <a:blip r:embed="rId1"/>
          <a:srcRect b="-577"/>
          <a:stretch>
            <a:fillRect/>
          </a:stretch>
        </p:blipFill>
        <p:spPr bwMode="auto">
          <a:xfrm>
            <a:off x="16626" y="3082347"/>
            <a:ext cx="5800085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86" y="3082346"/>
            <a:ext cx="6229630" cy="349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Многозадачность как результат нового образа жизни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69" y="2207528"/>
            <a:ext cx="3147230" cy="2619307"/>
          </a:xfrm>
        </p:spPr>
      </p:pic>
      <p:graphicFrame>
        <p:nvGraphicFramePr>
          <p:cNvPr id="5" name="Объект 3"/>
          <p:cNvGraphicFramePr/>
          <p:nvPr/>
        </p:nvGraphicFramePr>
        <p:xfrm>
          <a:off x="5076669" y="2004712"/>
          <a:ext cx="4868057" cy="3856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921388" y="5867400"/>
            <a:ext cx="2057400" cy="634622"/>
          </a:xfrm>
          <a:prstGeom prst="round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Rideout</a:t>
            </a:r>
            <a:r>
              <a:rPr lang="en-US" dirty="0">
                <a:solidFill>
                  <a:schemeClr val="bg1"/>
                </a:solidFill>
              </a:rPr>
              <a:t> et al., 2010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азвание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Негативные </a:t>
            </a:r>
            <a:r>
              <a:rPr lang="ru-RU" dirty="0" smtClean="0">
                <a:solidFill>
                  <a:srgbClr val="C00000"/>
                </a:solidFill>
              </a:rPr>
              <a:t>эффекты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хронической </a:t>
            </a:r>
            <a:r>
              <a:rPr lang="ru-RU" dirty="0">
                <a:solidFill>
                  <a:srgbClr val="C00000"/>
                </a:solidFill>
              </a:rPr>
              <a:t>многозадачности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81200" y="1600201"/>
            <a:ext cx="821925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Автор исследования -  Клиффорд </a:t>
            </a:r>
            <a:r>
              <a:rPr lang="ru-RU" dirty="0" err="1">
                <a:solidFill>
                  <a:schemeClr val="bg1"/>
                </a:solidFill>
              </a:rPr>
              <a:t>Насс</a:t>
            </a:r>
            <a:r>
              <a:rPr lang="ru-RU" dirty="0" smtClean="0">
                <a:solidFill>
                  <a:schemeClr val="bg1"/>
                </a:solidFill>
              </a:rPr>
              <a:t>, Стэндфордский университет (США).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Неспособность  сосредоточиться </a:t>
            </a:r>
            <a:r>
              <a:rPr lang="ru-RU" b="1" dirty="0">
                <a:solidFill>
                  <a:schemeClr val="bg1"/>
                </a:solidFill>
              </a:rPr>
              <a:t>и отфильтровать ненужное. </a:t>
            </a:r>
            <a:r>
              <a:rPr lang="ru-RU" dirty="0">
                <a:solidFill>
                  <a:schemeClr val="bg1"/>
                </a:solidFill>
              </a:rPr>
              <a:t>Профессор тестировал работу людей, которые все время выполняют по несколько задач </a:t>
            </a:r>
            <a:r>
              <a:rPr lang="ru-RU" dirty="0" smtClean="0">
                <a:solidFill>
                  <a:schemeClr val="bg1"/>
                </a:solidFill>
              </a:rPr>
              <a:t>одновременно </a:t>
            </a:r>
            <a:r>
              <a:rPr lang="ru-RU" dirty="0">
                <a:solidFill>
                  <a:schemeClr val="bg1"/>
                </a:solidFill>
              </a:rPr>
              <a:t>и людей, который делают это крайне редко. По словам </a:t>
            </a:r>
            <a:r>
              <a:rPr lang="ru-RU" dirty="0" err="1">
                <a:solidFill>
                  <a:schemeClr val="bg1"/>
                </a:solidFill>
              </a:rPr>
              <a:t>Насса</a:t>
            </a:r>
            <a:r>
              <a:rPr lang="ru-RU" dirty="0">
                <a:solidFill>
                  <a:schemeClr val="bg1"/>
                </a:solidFill>
              </a:rPr>
              <a:t> разница в их </a:t>
            </a:r>
            <a:r>
              <a:rPr lang="ru-RU" dirty="0" smtClean="0">
                <a:solidFill>
                  <a:schemeClr val="bg1"/>
                </a:solidFill>
              </a:rPr>
              <a:t>деятельности </a:t>
            </a:r>
            <a:r>
              <a:rPr lang="ru-RU" dirty="0">
                <a:solidFill>
                  <a:schemeClr val="bg1"/>
                </a:solidFill>
              </a:rPr>
              <a:t>была огромной. Люди, привыкшие к многозадачности, не могли отсеять ненужную информацию, их память работала значительно хуже, и они все время отвлекались. 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Снижение качества работы. </a:t>
            </a:r>
            <a:r>
              <a:rPr lang="ru-RU" dirty="0">
                <a:solidFill>
                  <a:schemeClr val="bg1"/>
                </a:solidFill>
              </a:rPr>
              <a:t>Решая даже одну задачу, такие люди задействуют значительно большую часть мозга, чем на самом деле нужно, и это совершенно им не помогает. Когда ученые попросили участников выполнить несколько задач одновременно, они не справились ни с одной. Их психические и мыслительные способности были нарушены.</a:t>
            </a:r>
          </a:p>
        </p:txBody>
      </p:sp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1394" y="272832"/>
            <a:ext cx="9026152" cy="5112568"/>
          </a:xfrm>
        </p:spPr>
        <p:txBody>
          <a:bodyPr>
            <a:noAutofit/>
          </a:bodyPr>
          <a:lstStyle/>
          <a:p>
            <a:r>
              <a:rPr lang="ru-RU" sz="1550" dirty="0">
                <a:solidFill>
                  <a:schemeClr val="bg1"/>
                </a:solidFill>
              </a:rPr>
              <a:t>После 50 лет многозадачность вообще затруднена. Основное препятствие </a:t>
            </a:r>
            <a:br>
              <a:rPr lang="ru-RU" sz="1550" dirty="0">
                <a:solidFill>
                  <a:schemeClr val="bg1"/>
                </a:solidFill>
              </a:rPr>
            </a:br>
            <a:r>
              <a:rPr lang="ru-RU" sz="1550" dirty="0">
                <a:solidFill>
                  <a:schemeClr val="bg1"/>
                </a:solidFill>
              </a:rPr>
              <a:t>для эффективности многозадачности – скорость, с которой определенный участок </a:t>
            </a:r>
            <a:r>
              <a:rPr lang="ru-RU" sz="1550" b="1" dirty="0">
                <a:solidFill>
                  <a:schemeClr val="bg1"/>
                </a:solidFill>
              </a:rPr>
              <a:t>префронтальной коры обрабатывает информацию – позволяет планировать долговременные</a:t>
            </a:r>
            <a:r>
              <a:rPr lang="ru-RU" sz="1550" dirty="0">
                <a:solidFill>
                  <a:schemeClr val="bg1"/>
                </a:solidFill>
              </a:rPr>
              <a:t> цели, запомнить незаконченные задачи, отвечать за разделение больших заданий на мелкие части и доводить их до завершения. Информацию, связанную с одним делом кора успевает обработать, с двумя – уже сложнее, скорость обработки значительно уменьшается. В то же время эта скорость может существенно возрастать благодаря практике и тренировкам – что и происходит с детьми. </a:t>
            </a:r>
            <a:endParaRPr lang="ru-RU" sz="1550" dirty="0">
              <a:solidFill>
                <a:schemeClr val="bg1"/>
              </a:solidFill>
            </a:endParaRPr>
          </a:p>
          <a:p>
            <a:r>
              <a:rPr lang="ru-RU" sz="1550" dirty="0" smtClean="0">
                <a:solidFill>
                  <a:schemeClr val="bg1"/>
                </a:solidFill>
              </a:rPr>
              <a:t>Навык </a:t>
            </a:r>
            <a:r>
              <a:rPr lang="ru-RU" sz="1550" dirty="0">
                <a:solidFill>
                  <a:schemeClr val="bg1"/>
                </a:solidFill>
              </a:rPr>
              <a:t>многозадачности развивают компьютерные игры. Добровольцы, которые уделяли играм по 8 часов в неделю увеличили эту способность в два с половиной раза (Нейрофизиолог Пол Кирни, Новая Зеландия). </a:t>
            </a:r>
            <a:endParaRPr lang="ru-RU" sz="1550" dirty="0">
              <a:solidFill>
                <a:schemeClr val="bg1"/>
              </a:solidFill>
            </a:endParaRPr>
          </a:p>
          <a:p>
            <a:r>
              <a:rPr lang="ru-RU" sz="1550" dirty="0" smtClean="0">
                <a:solidFill>
                  <a:schemeClr val="bg1"/>
                </a:solidFill>
              </a:rPr>
              <a:t>Хроническая </a:t>
            </a:r>
            <a:r>
              <a:rPr lang="ru-RU" sz="1550" dirty="0">
                <a:solidFill>
                  <a:schemeClr val="bg1"/>
                </a:solidFill>
              </a:rPr>
              <a:t>и интенсивная многозадачность способна затормозить планомерное развитие лобной коры  - той области мозга, которая позволяет нам воспринимать ситуацию в целом, общее за частностями, рассуждать абстрактно и планировать заранее, откладывать поощрение на будущее. Ученые считают, что если подросток знает как вознаградить себя немедленно – поиграть в игру или пообщаться в чате – то он не научится жертвовать своими капризами ради скучных задач, которые может быть вдруг дадут какое-то удовлетворение в будущем.  </a:t>
            </a:r>
            <a:endParaRPr lang="ru-RU" sz="1550" dirty="0">
              <a:solidFill>
                <a:schemeClr val="bg1"/>
              </a:solidFill>
            </a:endParaRPr>
          </a:p>
          <a:p>
            <a:endParaRPr lang="ru-RU" sz="1550" dirty="0">
              <a:solidFill>
                <a:schemeClr val="bg1"/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47584" y="4985792"/>
            <a:ext cx="3744416" cy="1872208"/>
          </a:xfrm>
          <a:prstGeom prst="rect">
            <a:avLst/>
          </a:prstGeom>
        </p:spPr>
      </p:pic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148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873742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115888"/>
            <a:ext cx="10326689" cy="1143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Что думают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об </a:t>
            </a:r>
            <a:r>
              <a:rPr lang="ru-RU" b="1" dirty="0" err="1">
                <a:solidFill>
                  <a:schemeClr val="bg1"/>
                </a:solidFill>
              </a:rPr>
              <a:t>интернет-зависимости</a:t>
            </a:r>
            <a:r>
              <a:rPr lang="ru-RU" b="1" dirty="0">
                <a:solidFill>
                  <a:schemeClr val="bg1"/>
                </a:solidFill>
              </a:rPr>
              <a:t> родители: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3359697" y="1484784"/>
            <a:ext cx="5235575" cy="5019358"/>
          </a:xfrm>
        </p:spPr>
      </p:pic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2059230"/>
            <a:ext cx="9144000" cy="4798770"/>
          </a:xfrm>
          <a:prstGeom prst="rect">
            <a:avLst/>
          </a:prstGeo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754188" y="168813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Масштабы бедствия</a:t>
            </a:r>
          </a:p>
        </p:txBody>
      </p:sp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3789" y="115891"/>
            <a:ext cx="576262" cy="3841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552" y="115891"/>
            <a:ext cx="449263" cy="433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342900" y="1311814"/>
            <a:ext cx="1152525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Половина российских подростков сталкивалась с чувством потери контроля и симптомами отмены при работе в Интернете. Каждый пятый школьник не может сократить время, проводимое в Интернете.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3975"/>
            <a:ext cx="82296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Цифровое равенство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450" y="1124744"/>
            <a:ext cx="110109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</a:rPr>
              <a:t>Цифровое равенство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– равные возможности в доступе к социальным и экономическим  выгодам от использования Интернета и цифровых устройств.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1919536" y="2420888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5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44450"/>
            <a:ext cx="950595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Вызовы цифрового общества:</a:t>
            </a:r>
            <a:b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PISA-2018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6364" y="1761173"/>
            <a:ext cx="4287836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Математика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56364" y="2689860"/>
            <a:ext cx="4287836" cy="86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Естественные науки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4850" y="4275773"/>
            <a:ext cx="3951289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Чтение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456364" y="4705985"/>
            <a:ext cx="4287836" cy="863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err="1"/>
              <a:t>Медиаграмотность</a:t>
            </a:r>
            <a:endParaRPr lang="ru-RU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135189" y="1176974"/>
            <a:ext cx="2447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2012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2626" y="1249999"/>
            <a:ext cx="24479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2018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04850" y="1753235"/>
            <a:ext cx="3951289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Математика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4850" y="2689860"/>
            <a:ext cx="3951289" cy="86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Естественные науки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456364" y="3843973"/>
            <a:ext cx="4287836" cy="863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Чтение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57951" y="5785485"/>
            <a:ext cx="4289766" cy="8651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Глобальная компетентность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656139" y="1969136"/>
            <a:ext cx="1800225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4656139" y="2832736"/>
            <a:ext cx="1800225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4656139" y="4420236"/>
            <a:ext cx="1800225" cy="576263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32656"/>
            <a:ext cx="10217596" cy="8549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Что такое глобальная компетентность?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101" y="1700808"/>
            <a:ext cx="5151884" cy="46085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u="sng" dirty="0">
                <a:solidFill>
                  <a:schemeClr val="bg1"/>
                </a:solidFill>
              </a:rPr>
              <a:t>Глобальная компетентность</a:t>
            </a:r>
            <a:r>
              <a:rPr lang="ru-RU" sz="2400" dirty="0">
                <a:solidFill>
                  <a:schemeClr val="bg1"/>
                </a:solidFill>
              </a:rPr>
              <a:t> «Оценка осведомленности учеников о взаимосвязанном глобальном мире, в котором мы живем и работаем, и их способности успешно справляться с появившимися в результате этого требованиями».</a:t>
            </a:r>
            <a:endParaRPr lang="ru-RU" sz="2400" dirty="0">
              <a:solidFill>
                <a:schemeClr val="bg1"/>
              </a:solidFill>
            </a:endParaRPr>
          </a:p>
          <a:p>
            <a:pPr algn="r"/>
            <a:r>
              <a:rPr lang="ru-RU" sz="2400" dirty="0">
                <a:solidFill>
                  <a:schemeClr val="bg1"/>
                </a:solidFill>
              </a:rPr>
              <a:t>Андреас </a:t>
            </a:r>
            <a:r>
              <a:rPr lang="ru-RU" sz="2400" dirty="0" err="1">
                <a:solidFill>
                  <a:schemeClr val="bg1"/>
                </a:solidFill>
              </a:rPr>
              <a:t>Шлейчер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PISA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48128" y="1700808"/>
            <a:ext cx="32403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Иностранные языки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48128" y="2636912"/>
            <a:ext cx="32403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Креативность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48128" y="3573016"/>
            <a:ext cx="32403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Толерантность к неопределённости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48128" y="4509120"/>
            <a:ext cx="32403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Цифровая компетентность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48128" y="5445224"/>
            <a:ext cx="3240360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Межкультурная компетентность </a:t>
            </a: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6384032" y="1628800"/>
            <a:ext cx="576064" cy="4824536"/>
          </a:xfrm>
          <a:prstGeom prst="leftBrac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2313" y="407601"/>
            <a:ext cx="8229600" cy="13672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Уровень освоения ИКТ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2314" y="1774825"/>
            <a:ext cx="9644971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Цифровая компетентность – способность и готовность эффективно, критично и безопасно использовать ИКТ для решения различных жизненных задач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3749" y="5375276"/>
            <a:ext cx="9561021" cy="6461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Грамотность – базовые знания, умения и навыки, необходимые для дальнейшего образования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914" y="4508500"/>
            <a:ext cx="8630103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Уровень решения простых типичных жизненных задач </a:t>
            </a:r>
            <a:endParaRPr lang="ru-RU" b="1" dirty="0"/>
          </a:p>
          <a:p>
            <a:pPr>
              <a:defRPr/>
            </a:pP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19514" y="3573463"/>
            <a:ext cx="7615236" cy="6461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Уровень решения широкого круга нетипичных жизненных задач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83114" y="2708275"/>
            <a:ext cx="6600369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/>
              <a:t>Уровень решения сложных системных жизненных задач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1992314" y="2565400"/>
            <a:ext cx="929051" cy="2592388"/>
          </a:xfrm>
          <a:prstGeom prst="up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1208323" y="1737863"/>
          <a:ext cx="93521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9155" name="TextBox 6"/>
          <p:cNvSpPr txBox="1">
            <a:spLocks noChangeArrowheads="1"/>
          </p:cNvSpPr>
          <p:nvPr/>
        </p:nvSpPr>
        <p:spPr bwMode="auto">
          <a:xfrm>
            <a:off x="361950" y="352868"/>
            <a:ext cx="911842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Schoolbook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libri" charset="0"/>
              </a:rPr>
              <a:t>Цифровая компетентность как главный навык </a:t>
            </a:r>
            <a:r>
              <a:rPr lang="en-US" altLang="ru-RU" sz="3200" b="1" dirty="0">
                <a:solidFill>
                  <a:schemeClr val="bg1"/>
                </a:solidFill>
                <a:latin typeface="Calibri" charset="0"/>
              </a:rPr>
              <a:t>XXI</a:t>
            </a:r>
            <a:r>
              <a:rPr lang="ru-RU" altLang="ru-RU" sz="3200" b="1" dirty="0">
                <a:solidFill>
                  <a:schemeClr val="bg1"/>
                </a:solidFill>
                <a:latin typeface="Calibri" charset="0"/>
              </a:rPr>
              <a:t> века и основа успешности новых культурных практик</a:t>
            </a:r>
          </a:p>
        </p:txBody>
      </p:sp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Организационный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30039"/>
            <a:ext cx="12325350" cy="5461461"/>
          </a:xfrm>
        </p:spPr>
        <p:txBody>
          <a:bodyPr>
            <a:noAutofit/>
          </a:bodyPr>
          <a:lstStyle/>
          <a:p>
            <a:pPr lvl="0"/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Организация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работы </a:t>
            </a: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распределение функционала внутри </a:t>
            </a: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</a:rPr>
              <a:t>команд: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100" b="1" dirty="0">
                <a:solidFill>
                  <a:srgbClr val="C00000"/>
                </a:solidFill>
              </a:rPr>
              <a:t>тексты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наука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(физика, математика, информатика, робототехника, </a:t>
            </a: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биотехнологии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100" dirty="0" smtClean="0">
                <a:solidFill>
                  <a:schemeClr val="bg2">
                    <a:lumMod val="75000"/>
                  </a:schemeClr>
                </a:solidFill>
              </a:rPr>
              <a:t>космос)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стратегия и тактика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(«Национальная технологическая инициатива», деятельность АСИ, стратегия развития информационного общества),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изобретатели и рационализаторы,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2100" b="1" dirty="0">
                <a:solidFill>
                  <a:schemeClr val="bg2">
                    <a:lumMod val="75000"/>
                  </a:schemeClr>
                </a:solidFill>
              </a:rPr>
              <a:t>PR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(для ЛИНТЕХ, ФИРО, ИРО, ЛЮЖ, </a:t>
            </a:r>
            <a:r>
              <a:rPr lang="ru-RU" sz="2100" dirty="0" err="1">
                <a:solidFill>
                  <a:schemeClr val="bg2">
                    <a:lumMod val="75000"/>
                  </a:schemeClr>
                </a:solidFill>
              </a:rPr>
              <a:t>Робо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SK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арт, </a:t>
            </a:r>
            <a:r>
              <a:rPr lang="ru-RU" sz="2100" dirty="0" err="1">
                <a:solidFill>
                  <a:schemeClr val="bg2">
                    <a:lumMod val="75000"/>
                  </a:schemeClr>
                </a:solidFill>
              </a:rPr>
              <a:t>РоботоЛАБ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, конференции, фестивалей, конкурсов и т.д.)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прикладная социология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(статистика),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100" b="1" dirty="0">
                <a:solidFill>
                  <a:srgbClr val="C00000"/>
                </a:solidFill>
              </a:rPr>
              <a:t>графика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и </a:t>
            </a:r>
            <a:r>
              <a:rPr lang="ru-RU" sz="2100" b="1" dirty="0" err="1">
                <a:solidFill>
                  <a:schemeClr val="bg2">
                    <a:lumMod val="75000"/>
                  </a:schemeClr>
                </a:solidFill>
              </a:rPr>
              <a:t>инфографика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(фотографы, художники, иллюстраторы и т.д.) 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100" b="1" dirty="0">
                <a:solidFill>
                  <a:srgbClr val="C00000"/>
                </a:solidFill>
              </a:rPr>
              <a:t>видео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, телесюжеты, «</a:t>
            </a:r>
            <a:r>
              <a:rPr lang="ru-RU" sz="2100" dirty="0" err="1">
                <a:solidFill>
                  <a:schemeClr val="bg2">
                    <a:lumMod val="75000"/>
                  </a:schemeClr>
                </a:solidFill>
              </a:rPr>
              <a:t>Фильмик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на мобильник», ТРИЗ, «Сказки доктора ЛИНТЕХА», «</a:t>
            </a:r>
            <a:r>
              <a:rPr lang="ru-RU" sz="2100" dirty="0" err="1">
                <a:solidFill>
                  <a:schemeClr val="bg2">
                    <a:lumMod val="75000"/>
                  </a:schemeClr>
                </a:solidFill>
              </a:rPr>
              <a:t>МедиаРобоСтрана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» и т.д.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ru-RU" sz="2100" b="1" dirty="0">
                <a:solidFill>
                  <a:srgbClr val="C00000"/>
                </a:solidFill>
              </a:rPr>
              <a:t>продвижение</a:t>
            </a:r>
            <a:br>
              <a:rPr lang="ru-RU" sz="21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100" b="1" dirty="0">
                <a:solidFill>
                  <a:schemeClr val="bg2">
                    <a:lumMod val="75000"/>
                  </a:schemeClr>
                </a:solidFill>
              </a:rPr>
              <a:t>пресс-служба и мультимедийная журналистика 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(новостная газетная журналистика, интернет журналистика,  тележурналистика (журналисты-операторы-монтажеры), </a:t>
            </a:r>
            <a:r>
              <a:rPr lang="en-US" sz="2100" dirty="0">
                <a:solidFill>
                  <a:schemeClr val="bg2">
                    <a:lumMod val="75000"/>
                  </a:schemeClr>
                </a:solidFill>
              </a:rPr>
              <a:t>SMM</a:t>
            </a:r>
            <a:r>
              <a:rPr lang="ru-RU" sz="2100" dirty="0">
                <a:solidFill>
                  <a:schemeClr val="bg2">
                    <a:lumMod val="75000"/>
                  </a:schemeClr>
                </a:solidFill>
              </a:rPr>
              <a:t> менеджеры),</a:t>
            </a:r>
            <a:endParaRPr lang="ru-RU" sz="2100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21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9" descr="Описание: kart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 cstate="print"/>
          <a:srcRect/>
          <a:stretch>
            <a:fillRect/>
          </a:stretch>
        </p:blipFill>
        <p:spPr>
          <a:xfrm>
            <a:off x="2750728" y="1412875"/>
            <a:ext cx="6441012" cy="5445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1" y="308154"/>
            <a:ext cx="9453314" cy="87294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  <a:latin typeface="Calibri" charset="0"/>
                <a:ea typeface="+mn-ea"/>
                <a:cs typeface="Arial" charset="0"/>
              </a:rPr>
              <a:t>Индекс цифровой компетентности </a:t>
            </a:r>
          </a:p>
        </p:txBody>
      </p:sp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ъект 2"/>
          <p:cNvSpPr>
            <a:spLocks noGrp="1"/>
          </p:cNvSpPr>
          <p:nvPr>
            <p:ph sz="quarter" idx="1"/>
          </p:nvPr>
        </p:nvSpPr>
        <p:spPr>
          <a:xfrm>
            <a:off x="933450" y="1795464"/>
            <a:ext cx="9772650" cy="4873625"/>
          </a:xfrm>
        </p:spPr>
        <p:txBody>
          <a:bodyPr/>
          <a:lstStyle/>
          <a:p>
            <a:pPr marL="0" indent="0">
              <a:buNone/>
            </a:pPr>
            <a:endParaRPr lang="ru-RU" altLang="ru-RU" sz="2800" dirty="0">
              <a:cs typeface="Times New Roman" charset="0"/>
            </a:endParaRPr>
          </a:p>
          <a:p>
            <a:pPr lvl="1" eaLnBrk="1" hangingPunct="1">
              <a:buNone/>
            </a:pPr>
            <a:endParaRPr lang="ru-RU" altLang="ru-RU" dirty="0" smtClean="0">
              <a:cs typeface="Times New Roman" charset="0"/>
            </a:endParaRPr>
          </a:p>
        </p:txBody>
      </p:sp>
      <p:sp>
        <p:nvSpPr>
          <p:cNvPr id="86019" name="TextBox 6"/>
          <p:cNvSpPr txBox="1">
            <a:spLocks noChangeArrowheads="1"/>
          </p:cNvSpPr>
          <p:nvPr/>
        </p:nvSpPr>
        <p:spPr bwMode="auto">
          <a:xfrm>
            <a:off x="628650" y="414339"/>
            <a:ext cx="928370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bg1"/>
                </a:solidFill>
                <a:ea typeface="ＭＳ Ｐゴシック" charset="-128"/>
              </a:rPr>
              <a:t>Виды цифровой компетентности</a:t>
            </a:r>
          </a:p>
        </p:txBody>
      </p:sp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250051" y="1196481"/>
          <a:ext cx="10958407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altLang="ru-RU" sz="3600" dirty="0">
                <a:solidFill>
                  <a:srgbClr val="C00000"/>
                </a:solidFill>
                <a:cs typeface="Arial" charset="0"/>
              </a:rPr>
              <a:t>Индекс цифровой компетентности: </a:t>
            </a:r>
            <a:br>
              <a:rPr lang="ru-RU" altLang="ru-RU" sz="3600" dirty="0">
                <a:solidFill>
                  <a:srgbClr val="C00000"/>
                </a:solidFill>
                <a:cs typeface="Arial" charset="0"/>
              </a:rPr>
            </a:br>
            <a:r>
              <a:rPr lang="ru-RU" altLang="ru-RU" sz="3600" dirty="0">
                <a:solidFill>
                  <a:srgbClr val="C00000"/>
                </a:solidFill>
                <a:cs typeface="Arial" charset="0"/>
              </a:rPr>
              <a:t>учителя, ученики, родители, %</a:t>
            </a:r>
            <a:endParaRPr lang="ru-RU" alt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3600" dirty="0">
                <a:solidFill>
                  <a:srgbClr val="C00000"/>
                </a:solidFill>
                <a:cs typeface="Arial" charset="0"/>
              </a:rPr>
              <a:t>Индекс цифровой компетентности, компоненты: ученики, учителя, родители</a:t>
            </a:r>
            <a:endParaRPr lang="ru-RU" alt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7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altLang="ru-RU" sz="3200" dirty="0">
                <a:solidFill>
                  <a:srgbClr val="C00000"/>
                </a:solidFill>
                <a:cs typeface="Arial" charset="0"/>
              </a:rPr>
              <a:t>Индекс цифровой компетентности, </a:t>
            </a:r>
            <a:br>
              <a:rPr lang="ru-RU" altLang="ru-RU" sz="3200" dirty="0">
                <a:solidFill>
                  <a:srgbClr val="C00000"/>
                </a:solidFill>
                <a:cs typeface="Arial" charset="0"/>
              </a:rPr>
            </a:br>
            <a:r>
              <a:rPr lang="ru-RU" altLang="ru-RU" sz="3200" dirty="0">
                <a:solidFill>
                  <a:srgbClr val="C00000"/>
                </a:solidFill>
                <a:cs typeface="Arial" charset="0"/>
              </a:rPr>
              <a:t>сферы: учителя, ученики, родители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2468" name="TextBox 7"/>
          <p:cNvSpPr txBox="1">
            <a:spLocks noChangeArrowheads="1"/>
          </p:cNvSpPr>
          <p:nvPr/>
        </p:nvSpPr>
        <p:spPr bwMode="auto">
          <a:xfrm>
            <a:off x="7896225" y="6453189"/>
            <a:ext cx="27368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ru-RU" altLang="ru-RU" sz="800">
                <a:ea typeface="ＭＳ Ｐゴシック" charset="-128"/>
              </a:rPr>
              <a:t>Всероссийское исследование цифровой компетентности подростков и родителей, Фонд Развития Интернет (2013)</a:t>
            </a:r>
          </a:p>
        </p:txBody>
      </p:sp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>
                <a:solidFill>
                  <a:srgbClr val="984807"/>
                </a:solidFill>
                <a:latin typeface="Calibri" charset="0"/>
                <a:ea typeface="ＭＳ Ｐゴシック" charset="0"/>
              </a:rPr>
              <a:t>В цифровом мире </a:t>
            </a:r>
            <a:br>
              <a:rPr lang="ru-RU" sz="3200" b="1">
                <a:solidFill>
                  <a:srgbClr val="984807"/>
                </a:solidFill>
                <a:latin typeface="Calibri" charset="0"/>
                <a:ea typeface="ＭＳ Ｐゴシック" charset="0"/>
              </a:rPr>
            </a:br>
            <a:r>
              <a:rPr lang="ru-RU" sz="3200" b="1">
                <a:solidFill>
                  <a:srgbClr val="984807"/>
                </a:solidFill>
                <a:latin typeface="Calibri" charset="0"/>
                <a:ea typeface="ＭＳ Ｐゴシック" charset="0"/>
              </a:rPr>
              <a:t>Нет Аборигенов и нет Иммигрантов?</a:t>
            </a:r>
            <a:endParaRPr lang="en-US" sz="3200" b="1">
              <a:solidFill>
                <a:srgbClr val="984807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3379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</a:pP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700">
                <a:solidFill>
                  <a:schemeClr val="bg1"/>
                </a:solidFill>
                <a:latin typeface="Calibri" charset="0"/>
                <a:ea typeface="ＭＳ Ｐゴシック" charset="0"/>
              </a:rPr>
              <a:t>Разрушен миф о том, что дети прекрасно разбираются в интернете и компьютерах</a:t>
            </a: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700">
                <a:solidFill>
                  <a:schemeClr val="bg1"/>
                </a:solidFill>
                <a:latin typeface="Calibri" charset="0"/>
                <a:ea typeface="ＭＳ Ｐゴシック" charset="0"/>
              </a:rPr>
              <a:t>Дети знают и умеют не больше родителей</a:t>
            </a: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700">
                <a:solidFill>
                  <a:schemeClr val="bg1"/>
                </a:solidFill>
                <a:latin typeface="Calibri" charset="0"/>
                <a:ea typeface="ＭＳ Ｐゴシック" charset="0"/>
              </a:rPr>
              <a:t>Родители знают и умеют не больше своих детей</a:t>
            </a: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ru-RU" sz="2700">
                <a:solidFill>
                  <a:schemeClr val="bg1"/>
                </a:solidFill>
                <a:latin typeface="Calibri" charset="0"/>
                <a:ea typeface="ＭＳ Ｐゴシック" charset="0"/>
              </a:rPr>
              <a:t>Нет никакого превосходства детей над взрослыми</a:t>
            </a: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ru-RU" sz="2700">
              <a:solidFill>
                <a:schemeClr val="bg1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33796" name="Группа 3"/>
          <p:cNvGrpSpPr>
            <a:grpSpLocks noChangeAspect="1"/>
          </p:cNvGrpSpPr>
          <p:nvPr/>
        </p:nvGrpSpPr>
        <p:grpSpPr bwMode="auto">
          <a:xfrm>
            <a:off x="9663115" y="195266"/>
            <a:ext cx="930275" cy="339725"/>
            <a:chOff x="1999038" y="442721"/>
            <a:chExt cx="1893204" cy="714375"/>
          </a:xfrm>
        </p:grpSpPr>
        <p:pic>
          <p:nvPicPr>
            <p:cNvPr id="33797" name="Picture 7" descr="122222222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038" y="567568"/>
              <a:ext cx="864095" cy="589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22" descr="C:\Documents and Settings\Ольга\Мои документы\Загрузки\лого бордовое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26"/>
            <a:stretch>
              <a:fillRect/>
            </a:stretch>
          </p:blipFill>
          <p:spPr bwMode="auto">
            <a:xfrm>
              <a:off x="3173106" y="442721"/>
              <a:ext cx="719136" cy="71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419100" y="548680"/>
            <a:ext cx="9730036" cy="1143000"/>
          </a:xfrm>
        </p:spPr>
        <p:txBody>
          <a:bodyPr/>
          <a:lstStyle/>
          <a:p>
            <a:pPr eaLnBrk="1" hangingPunct="1"/>
            <a:r>
              <a:rPr lang="ru-RU" altLang="ru-RU" sz="2600" b="1" dirty="0">
                <a:solidFill>
                  <a:schemeClr val="bg1"/>
                </a:solidFill>
              </a:rPr>
              <a:t>Как получилось, что поколение с доступом к стольким технологиям не знает, как их использовать?</a:t>
            </a:r>
            <a:endParaRPr lang="en-US" altLang="ru-RU" sz="3600" b="1" dirty="0">
              <a:solidFill>
                <a:schemeClr val="bg1"/>
              </a:solidFill>
            </a:endParaRPr>
          </a:p>
        </p:txBody>
      </p:sp>
      <p:pic>
        <p:nvPicPr>
          <p:cNvPr id="98308" name="Picture 3" descr="http://www.charitykick.com/blog/wp-content/uploads/2012/09/Generation-Y-Charitable-Millennials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39617" y="1700809"/>
            <a:ext cx="6962353" cy="452890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object 30"/>
          <p:cNvSpPr/>
          <p:nvPr/>
        </p:nvSpPr>
        <p:spPr>
          <a:xfrm>
            <a:off x="9336361" y="188640"/>
            <a:ext cx="611187" cy="40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31"/>
          <p:cNvSpPr/>
          <p:nvPr/>
        </p:nvSpPr>
        <p:spPr>
          <a:xfrm>
            <a:off x="10056440" y="188641"/>
            <a:ext cx="417512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1487487" y="548680"/>
            <a:ext cx="8785226" cy="8927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>
                <a:solidFill>
                  <a:srgbClr val="C00000"/>
                </a:solidFill>
              </a:rPr>
              <a:t>Источники цифровой компетентности подростков и их родителей </a:t>
            </a: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1976536" y="2300199"/>
          <a:ext cx="7935889" cy="43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612" name="Объект 2"/>
          <p:cNvSpPr>
            <a:spLocks noGrp="1"/>
          </p:cNvSpPr>
          <p:nvPr>
            <p:ph idx="1"/>
          </p:nvPr>
        </p:nvSpPr>
        <p:spPr>
          <a:xfrm>
            <a:off x="1919536" y="1628800"/>
            <a:ext cx="7886700" cy="955080"/>
          </a:xfrm>
        </p:spPr>
        <p:txBody>
          <a:bodyPr/>
          <a:lstStyle/>
          <a:p>
            <a:pPr marL="0" indent="0"/>
            <a:r>
              <a:rPr lang="ru-RU" altLang="ru-RU" dirty="0">
                <a:solidFill>
                  <a:schemeClr val="bg1"/>
                </a:solidFill>
              </a:rPr>
              <a:t> Каким образом дети и взрослые учились пользоваться интернетом (дети 12-17 лет; родители детей 12-17 лет; %) </a:t>
            </a:r>
          </a:p>
        </p:txBody>
      </p:sp>
      <p:sp>
        <p:nvSpPr>
          <p:cNvPr id="8" name="object 30"/>
          <p:cNvSpPr/>
          <p:nvPr/>
        </p:nvSpPr>
        <p:spPr>
          <a:xfrm>
            <a:off x="9336361" y="188640"/>
            <a:ext cx="611187" cy="40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31"/>
          <p:cNvSpPr/>
          <p:nvPr/>
        </p:nvSpPr>
        <p:spPr>
          <a:xfrm>
            <a:off x="10056440" y="188641"/>
            <a:ext cx="417512" cy="403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97455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Вызовы родителям: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dirty="0">
                <a:solidFill>
                  <a:srgbClr val="C00000"/>
                </a:solidFill>
              </a:rPr>
              <a:t>индикаторы низкой цифровой компетентности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981200" y="1600200"/>
          <a:ext cx="8229600" cy="503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звание 5"/>
          <p:cNvSpPr>
            <a:spLocks noGrp="1"/>
          </p:cNvSpPr>
          <p:nvPr>
            <p:ph type="title"/>
          </p:nvPr>
        </p:nvSpPr>
        <p:spPr>
          <a:xfrm>
            <a:off x="2063750" y="485904"/>
            <a:ext cx="8147051" cy="78354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Семь родительских страхов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84AAA-7DFB-1647-AC99-B9EFD8D0FCD8}" type="slidenum">
              <a:rPr lang="ru-RU" smtClean="0">
                <a:solidFill>
                  <a:schemeClr val="bg1"/>
                </a:solidFill>
              </a:rPr>
            </a:fld>
            <a:endParaRPr lang="ru-RU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022476" y="1311007"/>
          <a:ext cx="8391524" cy="50221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8620"/>
                <a:gridCol w="3273183"/>
                <a:gridCol w="4639721"/>
              </a:tblGrid>
              <a:tr h="3282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Родители боятся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На самом деле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1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Дети делятся негативной информацией онлайн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Публикуемый контент в основном позитивный или нейтральный. Примерно 30 % обмениваются откровенными материалами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Кибербуллинг и онлайн-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груминг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Офлайн факторы влияют на риск столкновения с этими ситуациями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онлайн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Онлайн-жизнь мешает реальной социализации детей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Качество дружбы у подростков с богатым числом онлайн связей выше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Цифровые технологии отдаляют детей и родителей друг от друга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Новые технологии позволяют семье постоянно быть на связи. Качество коммуникации отражают отношения </a:t>
                      </a:r>
                      <a:r>
                        <a:rPr lang="ru-RU" sz="1400" dirty="0" err="1" smtClean="0">
                          <a:solidFill>
                            <a:schemeClr val="bg1"/>
                          </a:solidFill>
                        </a:rPr>
                        <a:t>офлайн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Персональные данные, размещаемые подростками в сети, могут навредить их репутации в будущем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Подростки ищут средства удовлетворить потребность в принадлежности к значимой группе по интересам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53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Многозадачность вредит когнитивным навыкам подростков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Подростки с многозадачностью более легко отвлекаются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423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Дети стали меньше спать</a:t>
                      </a:r>
                      <a:endParaRPr lang="ru-RU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Время сна смещается, качество сна снижается из-за влияния эмоционального перевозбуждения и излучения от экранов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2477" y="6290589"/>
            <a:ext cx="8259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i="1" dirty="0">
                <a:solidFill>
                  <a:schemeClr val="bg1"/>
                </a:solidFill>
              </a:rPr>
              <a:t>Источник: </a:t>
            </a:r>
            <a:r>
              <a:rPr lang="en-US" sz="1100" i="1" dirty="0">
                <a:solidFill>
                  <a:schemeClr val="bg1"/>
                </a:solidFill>
              </a:rPr>
              <a:t>Seven fears and the science of how mobile technologies may be influencing adolescents in the digital age. </a:t>
            </a:r>
            <a:r>
              <a:rPr lang="en-US" sz="1100" i="1" dirty="0" err="1">
                <a:solidFill>
                  <a:schemeClr val="bg1"/>
                </a:solidFill>
              </a:rPr>
              <a:t>M.J.George</a:t>
            </a:r>
            <a:r>
              <a:rPr lang="en-US" sz="1100" i="1" dirty="0">
                <a:solidFill>
                  <a:schemeClr val="bg1"/>
                </a:solidFill>
              </a:rPr>
              <a:t> and C.L. </a:t>
            </a:r>
            <a:r>
              <a:rPr lang="en-US" sz="1100" i="1" dirty="0" err="1">
                <a:solidFill>
                  <a:schemeClr val="bg1"/>
                </a:solidFill>
              </a:rPr>
              <a:t>Odgers</a:t>
            </a:r>
            <a:r>
              <a:rPr lang="en-US" sz="1100" i="1" dirty="0">
                <a:solidFill>
                  <a:schemeClr val="bg1"/>
                </a:solidFill>
              </a:rPr>
              <a:t>. Perspectives on psychological science 2015, vol. 10(6), 832-851</a:t>
            </a:r>
            <a:endParaRPr lang="ru-RU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Входное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тестирование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104015"/>
            <a:ext cx="8946541" cy="1144384"/>
          </a:xfrm>
        </p:spPr>
        <p:txBody>
          <a:bodyPr/>
          <a:lstStyle/>
          <a:p>
            <a:endParaRPr lang="ru-RU" u="sng" dirty="0" smtClean="0">
              <a:hlinkClick r:id="rId1"/>
            </a:endParaRPr>
          </a:p>
          <a:p>
            <a:r>
              <a:rPr lang="ru-RU" u="sng" dirty="0" smtClean="0">
                <a:hlinkClick r:id="rId1"/>
              </a:rPr>
              <a:t>https</a:t>
            </a:r>
            <a:r>
              <a:rPr lang="ru-RU" u="sng" dirty="0">
                <a:hlinkClick r:id="rId1"/>
              </a:rPr>
              <a:t>://docs.google.com/forms/d/e/1FAIpQLSeE1mU4kV_ScGar0_xgIYh2DgsD7_GvNer2PIGEwlj1zMpKIA/viewform</a:t>
            </a:r>
            <a:r>
              <a:rPr lang="ru-RU" dirty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ШМТ 2016 - Google Формы — Яндекс.Браузер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3270" y="1259663"/>
            <a:ext cx="8406449" cy="4247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09" y="217790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Формирование ЦК учителя </a:t>
            </a:r>
            <a:r>
              <a:rPr lang="ru-RU" b="1" dirty="0" smtClean="0">
                <a:solidFill>
                  <a:schemeClr val="bg1"/>
                </a:solidFill>
              </a:rPr>
              <a:t>–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путь </a:t>
            </a:r>
            <a:r>
              <a:rPr lang="ru-RU" b="1" dirty="0">
                <a:solidFill>
                  <a:schemeClr val="bg1"/>
                </a:solidFill>
              </a:rPr>
              <a:t>к формированию ЦК </a:t>
            </a:r>
            <a:r>
              <a:rPr lang="ru-RU" b="1" dirty="0" smtClean="0">
                <a:solidFill>
                  <a:schemeClr val="bg1"/>
                </a:solidFill>
              </a:rPr>
              <a:t>учеников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50" y="1556792"/>
            <a:ext cx="11468100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b="1" dirty="0"/>
              <a:t>Уровень ЦК преподавателей напрямую коррелирует с уровнем цифровой компетентности учеников «на выходе»</a:t>
            </a:r>
            <a:br>
              <a:rPr lang="ru-RU" sz="2400" b="1" dirty="0"/>
            </a:br>
            <a:r>
              <a:rPr lang="ru-RU" sz="2400" b="1" dirty="0"/>
              <a:t> (</a:t>
            </a:r>
            <a:r>
              <a:rPr lang="en-US" sz="2400" b="1" dirty="0"/>
              <a:t>Horizon Report</a:t>
            </a:r>
            <a:r>
              <a:rPr lang="ru-RU" sz="2400" b="1" dirty="0"/>
              <a:t>, 2014)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</p:nvPr>
        </p:nvGraphicFramePr>
        <p:xfrm>
          <a:off x="485775" y="2708920"/>
          <a:ext cx="10915650" cy="396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18345" y="4395730"/>
            <a:ext cx="18924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chemeClr val="bg1"/>
                </a:solidFill>
              </a:rPr>
              <a:t>Всероссийское исследование цифровой компетентности подростков и родителей, Фонд Развития Интернет (2013)</a:t>
            </a:r>
          </a:p>
        </p:txBody>
      </p:sp>
      <p:pic>
        <p:nvPicPr>
          <p:cNvPr id="8" name="Picture 7" descr="1222222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0" y="260648"/>
            <a:ext cx="8650932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Готовы ли учителя стать для своих учеников проводниками в мир Интернета?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1919536" y="1352912"/>
          <a:ext cx="8280920" cy="5213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6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 txBox="1"/>
          <p:nvPr/>
        </p:nvSpPr>
        <p:spPr bwMode="auto">
          <a:xfrm>
            <a:off x="381000" y="454025"/>
            <a:ext cx="10221913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defTabSz="685800">
              <a:lnSpc>
                <a:spcPct val="90000"/>
              </a:lnSpc>
            </a:pPr>
            <a:r>
              <a:rPr lang="ru-RU" altLang="ru-RU" sz="2800" b="1" dirty="0">
                <a:solidFill>
                  <a:schemeClr val="bg1"/>
                </a:solidFill>
                <a:ea typeface="ＭＳ Ｐゴシック" charset="-128"/>
              </a:rPr>
              <a:t>Необходимость подготовки специальных методических пособий и обучающих программ по повышению цифровой компетентности</a:t>
            </a:r>
          </a:p>
        </p:txBody>
      </p:sp>
      <p:sp>
        <p:nvSpPr>
          <p:cNvPr id="100355" name="Rectangle 5"/>
          <p:cNvSpPr>
            <a:spLocks noChangeArrowheads="1"/>
          </p:cNvSpPr>
          <p:nvPr/>
        </p:nvSpPr>
        <p:spPr bwMode="auto">
          <a:xfrm>
            <a:off x="3185844" y="2365345"/>
            <a:ext cx="21516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endParaRPr lang="en-US" altLang="ru-RU" sz="2000">
              <a:solidFill>
                <a:schemeClr val="bg1"/>
              </a:solidFill>
              <a:latin typeface="Century Schoolbook" charset="0"/>
              <a:ea typeface="ＭＳ Ｐゴシック" charset="-128"/>
            </a:endParaRPr>
          </a:p>
        </p:txBody>
      </p:sp>
      <p:sp>
        <p:nvSpPr>
          <p:cNvPr id="100356" name="Объект 2"/>
          <p:cNvSpPr>
            <a:spLocks noGrp="1"/>
          </p:cNvSpPr>
          <p:nvPr>
            <p:ph idx="1"/>
          </p:nvPr>
        </p:nvSpPr>
        <p:spPr>
          <a:xfrm>
            <a:off x="381000" y="1557338"/>
            <a:ext cx="10225089" cy="460851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Использование интернета сегодня – неотъемлемая часть образа жизни цифрового поколения и важный фактор их социализации. 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Цифровая компетентность  взрослых и подростков составляет примерно треть от максимально возможного уровня. 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Абсолютное большинство подростков и взрослых учились использованию интернета самостоятельно, бессистемно и неорганизованно. 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И подростки, и взрослые выражают свою заинтересованность в повышении цифровой компетентности. 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Подростки активно используют интернет в образовательных целях. Значительная часть родителей осознает образовательный потенциал интернета.  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>
                <a:solidFill>
                  <a:schemeClr val="bg1"/>
                </a:solidFill>
              </a:rPr>
              <a:t>Большие ожидание родители возлагают на школу. Школа пока еще не пользуется у подростков авторитетом в области овладения возможностями интернета и его безопасным использованием.</a:t>
            </a:r>
            <a:endParaRPr lang="ru-RU" altLang="ru-RU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altLang="ru-RU">
              <a:solidFill>
                <a:schemeClr val="bg1"/>
              </a:solidFill>
            </a:endParaRPr>
          </a:p>
        </p:txBody>
      </p:sp>
      <p:grpSp>
        <p:nvGrpSpPr>
          <p:cNvPr id="100357" name="Группа 7"/>
          <p:cNvGrpSpPr/>
          <p:nvPr/>
        </p:nvGrpSpPr>
        <p:grpSpPr bwMode="auto">
          <a:xfrm>
            <a:off x="9871075" y="85725"/>
            <a:ext cx="731838" cy="247650"/>
            <a:chOff x="8088170" y="33636"/>
            <a:chExt cx="732302" cy="248071"/>
          </a:xfrm>
        </p:grpSpPr>
        <p:pic>
          <p:nvPicPr>
            <p:cNvPr id="100358" name="Picture 7" descr="122222222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8447641" y="33636"/>
              <a:ext cx="372831" cy="248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359" name="Picture 22" descr="C:\Documents and Settings\Ольга\Мои документы\Загрузки\лого бордовое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88170" y="33636"/>
              <a:ext cx="258032" cy="248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6840" y="5705475"/>
            <a:ext cx="8229600" cy="11525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altLang="ru-RU" dirty="0">
                <a:solidFill>
                  <a:schemeClr val="bg1"/>
                </a:solidFill>
              </a:rPr>
              <a:t>Всего с 2011 года по программе прошло обучение свыше  300 000 школьников из 20 регионов РФ.</a:t>
            </a:r>
            <a:endParaRPr lang="en-US" altLang="ru-RU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US" altLang="ru-RU" dirty="0">
                <a:solidFill>
                  <a:schemeClr val="bg1"/>
                </a:solidFill>
                <a:hlinkClick r:id="rId1"/>
              </a:rPr>
              <a:t>http://detionline.com/mts/about</a:t>
            </a:r>
            <a:endParaRPr lang="ru-RU" altLang="ru-RU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ru-RU" altLang="ru-RU" dirty="0">
              <a:solidFill>
                <a:schemeClr val="bg1"/>
              </a:solidFill>
            </a:endParaRPr>
          </a:p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detionline.com/assets/images/children/metodic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257" y="2177058"/>
            <a:ext cx="2054225" cy="288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sy="23000" kx="-1199993" algn="bl" rotWithShape="0">
              <a:srgbClr val="808080">
                <a:alpha val="20000"/>
              </a:srgbClr>
            </a:outerShdw>
          </a:effectLst>
        </p:spPr>
      </p:pic>
      <p:pic>
        <p:nvPicPr>
          <p:cNvPr id="9" name="Рисунок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529" y="2177057"/>
            <a:ext cx="2016125" cy="2932112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9792" y="2177057"/>
            <a:ext cx="2089150" cy="2927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object 30"/>
          <p:cNvSpPr/>
          <p:nvPr/>
        </p:nvSpPr>
        <p:spPr>
          <a:xfrm>
            <a:off x="9336361" y="188640"/>
            <a:ext cx="611187" cy="404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31"/>
          <p:cNvSpPr/>
          <p:nvPr/>
        </p:nvSpPr>
        <p:spPr>
          <a:xfrm>
            <a:off x="10056440" y="188641"/>
            <a:ext cx="417512" cy="40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941640" y="4170943"/>
            <a:ext cx="1800225" cy="2468562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57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5961" y="4151893"/>
            <a:ext cx="1800225" cy="2487613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5783" name="Рисунок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3454" y="1460500"/>
            <a:ext cx="1800225" cy="252412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5784" name="Рисунок 1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5961" y="1460500"/>
            <a:ext cx="1800225" cy="2524124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http://detionline.com/assets/images/children/metodich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1640" y="1465263"/>
            <a:ext cx="1800225" cy="2527826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3454" y="4151893"/>
            <a:ext cx="1800225" cy="24876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304800" y="413049"/>
            <a:ext cx="10256838" cy="114300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МТС и Фонд развития Интернет: ПРОГРАММА</a:t>
            </a:r>
            <a:br>
              <a:rPr lang="en-US" altLang="ru-RU" sz="3200" b="1" dirty="0">
                <a:solidFill>
                  <a:schemeClr val="bg1"/>
                </a:solidFill>
              </a:rPr>
            </a:br>
            <a:r>
              <a:rPr lang="ru-RU" altLang="ru-RU" sz="3200" b="1" dirty="0">
                <a:solidFill>
                  <a:schemeClr val="bg1"/>
                </a:solidFill>
              </a:rPr>
              <a:t>«ПОЛЕЗНЫЙ И БЕЗОПАСНЫЙ ИНТЕРНЕТ»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204"/>
            <a:ext cx="10448144" cy="2170335"/>
          </a:xfrm>
        </p:spPr>
        <p:txBody>
          <a:bodyPr/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Ежеквартальный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журнал для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педагогов, психологов 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родителей «</a:t>
            </a: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linkClick r:id="rId1"/>
              </a:rPr>
              <a:t>Дети в информационном обществе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32" name="Picture 8" descr="http://psyjournals.ru/files/62297/cover13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88870">
            <a:off x="9324129" y="2219208"/>
            <a:ext cx="2393353" cy="30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detionline.com/assets/images/journal/cover14.jpg"/>
          <p:cNvPicPr preferRelativeResize="0"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20788870">
            <a:off x="7411645" y="3519515"/>
            <a:ext cx="2393353" cy="30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Вырезка экран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95825"/>
            <a:ext cx="5685013" cy="3810330"/>
          </a:xfrm>
          <a:prstGeom prst="rect">
            <a:avLst/>
          </a:prstGeom>
        </p:spPr>
      </p:pic>
      <p:pic>
        <p:nvPicPr>
          <p:cNvPr id="1030" name="Picture 6" descr="http://sodb.ru/sites/default/files/u1/foto_10_2014/deti_v_inf_ob.png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788870">
            <a:off x="5101942" y="3619285"/>
            <a:ext cx="2393353" cy="300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141" y="2204"/>
            <a:ext cx="2407859" cy="1466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981200" y="3254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Выводы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81200" y="1143000"/>
          <a:ext cx="973455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4" name="Picture 7" descr="1222222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4432" y="116633"/>
            <a:ext cx="576064" cy="38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C:\Documents and Settings\Ольга\Мои документы\Загрузки\лого бордовое.t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4126"/>
          <a:stretch>
            <a:fillRect/>
          </a:stretch>
        </p:blipFill>
        <p:spPr bwMode="auto">
          <a:xfrm>
            <a:off x="9480377" y="116632"/>
            <a:ext cx="44910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Pivovarova\Desktop\0001 (1).jpg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" t="14932" r="4029" b="35020"/>
          <a:stretch>
            <a:fillRect/>
          </a:stretch>
        </p:blipFill>
        <p:spPr bwMode="auto">
          <a:xfrm>
            <a:off x="0" y="0"/>
            <a:ext cx="4733460" cy="35150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7460" y="2362199"/>
            <a:ext cx="10565990" cy="3329581"/>
          </a:xfrm>
        </p:spPr>
        <p:txBody>
          <a:bodyPr/>
          <a:lstStyle/>
          <a:p>
            <a:pPr algn="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Старт фотоконкурса «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Образование нового века</a:t>
            </a: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  <a:b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Недели информатизации образования на Вятской земле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5675155"/>
            <a:ext cx="8825658" cy="86142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6018"/>
            <a:ext cx="12192000" cy="42716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Для </a:t>
            </a:r>
            <a:r>
              <a:rPr lang="ru-RU" b="1" dirty="0">
                <a:solidFill>
                  <a:schemeClr val="bg1"/>
                </a:solidFill>
              </a:rPr>
              <a:t>на конкурс размещаются на информационной стене </a:t>
            </a:r>
            <a:r>
              <a:rPr lang="ru-RU" b="1" dirty="0" smtClean="0">
                <a:solidFill>
                  <a:schemeClr val="bg1"/>
                </a:solidFill>
              </a:rPr>
              <a:t>«Фотоконкурс 201»»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Сроки </a:t>
            </a:r>
            <a:r>
              <a:rPr lang="ru-RU" b="1" dirty="0">
                <a:solidFill>
                  <a:schemeClr val="bg1"/>
                </a:solidFill>
              </a:rPr>
              <a:t>фотоконкурса: с 10.00 до 12.00 12.12.2016 16.12.2016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Инструкция:</a:t>
            </a:r>
            <a:endParaRPr lang="ru-RU" b="1" dirty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ru-RU" b="1" dirty="0">
                <a:solidFill>
                  <a:schemeClr val="bg1"/>
                </a:solidFill>
              </a:rPr>
              <a:t>. Разместите фотографию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2. Под фотографией (переключатель Рамка или Рамка) напишите ее название, ФИО, фото автора контакты в поле комментария.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Фотографии </a:t>
            </a:r>
            <a:r>
              <a:rPr lang="ru-RU" b="1" dirty="0">
                <a:solidFill>
                  <a:schemeClr val="bg1"/>
                </a:solidFill>
              </a:rPr>
              <a:t>мероприятий Недели можно загружать в альбомы, которые находятся в официальной группе "Недели информатизации на Вятской земле" </a:t>
            </a:r>
            <a:r>
              <a:rPr lang="ru-RU" b="1" dirty="0" err="1">
                <a:solidFill>
                  <a:schemeClr val="bg1"/>
                </a:solidFill>
              </a:rPr>
              <a:t>ВКонтакте</a:t>
            </a:r>
            <a:r>
              <a:rPr lang="ru-RU" b="1" dirty="0">
                <a:solidFill>
                  <a:schemeClr val="bg1"/>
                </a:solidFill>
              </a:rPr>
              <a:t> https://vk.com/event82050709 по дням Недели (подписывая фото, просьбу указывать какое событие изображено на фото).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3679795"/>
            <a:ext cx="8020049" cy="317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" y="0"/>
            <a:ext cx="11982813" cy="69723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Деятельностный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30039"/>
            <a:ext cx="12192000" cy="546146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Организация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интернет-пространства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для размещения результатов ШМТ, разработка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хеш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-тэгов Проекта, создание группы в ВК, информационной стены, коллективного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медиаблога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лонгрида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ШМТ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Примеры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  <a:hlinkClick r:id="rId1"/>
              </a:rPr>
              <a:t>http://vk.com/texnosmena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http://tehnopark_smena.tilda.ws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Организация работы группы в «удаленном доступе»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с применением облачных медиасервисов (коллективные презентации, публикации, таблицы, графика и др.) и «привязка» полученных модулей к группе ВК и информационной стене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Интеллект-карты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(распределение функционала, модель проекта 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</a:rPr>
              <a:t>тд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по темам и направлениям работы команд или смежным с ними) и «привязка» полученных модулей к группе ВК и информационной стене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Логотипы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 и «привязка» полученных модулей к группе ВК и информационной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стене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Информационная стена (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по темам и направлениям работы команд или смежным с ними) и «привязка» полученных модулей к группе ВК и информационной стене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b="1" dirty="0">
                <a:solidFill>
                  <a:schemeClr val="bg2">
                    <a:lumMod val="75000"/>
                  </a:schemeClr>
                </a:solidFill>
              </a:rPr>
              <a:t>QR</a:t>
            </a: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 коды 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Институт развития образования Кировской области | Кировское областное государственное образовательное автономное учреждение дополнительного профессионального образования — Яндекс.Браузер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29980" y="-1"/>
            <a:ext cx="10447082" cy="5869387"/>
          </a:xfrm>
          <a:prstGeom prst="rect">
            <a:avLst/>
          </a:prstGeom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8424472" y="5706767"/>
            <a:ext cx="3672584" cy="1098768"/>
          </a:xfrm>
          <a:solidFill>
            <a:srgbClr val="F0F2F1"/>
          </a:solidFill>
        </p:spPr>
        <p:txBody>
          <a:bodyPr>
            <a:noAutofit/>
          </a:bodyPr>
          <a:lstStyle/>
          <a:p>
            <a:pPr algn="r"/>
            <a:r>
              <a:rPr lang="en-US" sz="2800" b="1" dirty="0">
                <a:hlinkClick r:id="rId2"/>
              </a:rPr>
              <a:t>http://</a:t>
            </a:r>
            <a:r>
              <a:rPr lang="en-US" sz="2800" b="1" dirty="0" smtClean="0">
                <a:hlinkClick r:id="rId2"/>
              </a:rPr>
              <a:t>kirovipk.ru</a:t>
            </a:r>
            <a:endParaRPr lang="en-US" sz="2800" b="1" dirty="0" smtClean="0"/>
          </a:p>
          <a:p>
            <a:pPr algn="r"/>
            <a:r>
              <a:rPr lang="en-US" sz="2800" b="1" dirty="0" smtClean="0">
                <a:hlinkClick r:id="rId3"/>
              </a:rPr>
              <a:t>kirovipk@kirovipk.ru</a:t>
            </a:r>
            <a:r>
              <a:rPr lang="en-US" sz="2800" b="1" dirty="0" smtClean="0"/>
              <a:t>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alphaModFix amt="5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385" y="2052918"/>
            <a:ext cx="11809615" cy="4805082"/>
          </a:xfrm>
        </p:spPr>
        <p:txBody>
          <a:bodyPr>
            <a:noAutofit/>
          </a:bodyPr>
          <a:lstStyle/>
          <a:p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Медийно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-информационная грамотность, как один из ключевых векторов развития общества, направлена на расширение прав граждан путем предоставления им необходимых для взаимодействия с традиционными СМИ и новыми технологиями компетенций. Следствием приобретения этих компетенций признано считать: 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понимание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роли и функций СМИ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понимание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условий, при которых СМИ выполняют свои 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функции; критически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оценивать </a:t>
            </a:r>
            <a:r>
              <a:rPr lang="ru-RU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медиаконтент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взаимодействовать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различными медиа для самовыражения и потребления качественного контента</a:t>
            </a:r>
            <a:r>
              <a:rPr lang="ru-RU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; получение 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навыков и умений для создания любого медиаконтента.</a:t>
            </a:r>
            <a:endParaRPr lang="ru-RU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Информационная грамотность и медиаграмотность традиционно воспринимаются как отдельные и обособленные области. Стратегия ЮНЕСКО сегодня объединяет эти два понятия как набор компетенций (знания, навыки и отношения), необходимых для жизни и работы современного гражданина. </a:t>
            </a:r>
            <a:r>
              <a:rPr lang="ru-RU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Медийно</a:t>
            </a:r>
            <a:r>
              <a:rPr lang="ru-RU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-информационная грамотность признает все формы медиа и различные источники информации – библиотеки, архивы, музеи и сети, независимо от используемых технологий.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Деятельностный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30039"/>
            <a:ext cx="12192000" cy="546146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Мультимедийный </a:t>
            </a:r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лонгрид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и «привязка» полученных модулей к группе ВК и информационной стене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Облако тэгов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Интерактивный плакат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Геосервисы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err="1" smtClean="0">
                <a:solidFill>
                  <a:schemeClr val="bg2">
                    <a:lumMod val="75000"/>
                  </a:schemeClr>
                </a:solidFill>
              </a:rPr>
              <a:t>Скрайбинг</a:t>
            </a: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Ленты времени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800" b="1" dirty="0">
                <a:solidFill>
                  <a:schemeClr val="bg2">
                    <a:lumMod val="75000"/>
                  </a:schemeClr>
                </a:solidFill>
              </a:rPr>
              <a:t>Интерактивные ресурсы</a:t>
            </a: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 (виртуальные конкурсы, олимпиады, интеллектуальные игры по темам и направлениям работы команд или смежным с ними), «привязка» полученных модулей к группе ВК, информационной стене, интеграция в итоговые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продукты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Деятельностный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период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330039"/>
            <a:ext cx="12192000" cy="5461461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Инфографика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(информационные плакаты, инструкции 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Публикация документов в сети (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Сторителлинг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Графы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стене, интеграция в итоговые продукты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Электронная книга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(по темам и направлениям работы команд или смежным с ними), «привязка» полученных модулей к группе ВК, информационной стене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Технологии для вебинаров и дистанционного обучения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(организация </a:t>
            </a:r>
            <a:r>
              <a:rPr lang="ru-RU" sz="1800" dirty="0" err="1" smtClean="0">
                <a:solidFill>
                  <a:schemeClr val="bg2">
                    <a:lumMod val="75000"/>
                  </a:schemeClr>
                </a:solidFill>
              </a:rPr>
              <a:t>вебинара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 и трансляции)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Образовательные ресурсы отечественных поисковых систем </a:t>
            </a:r>
            <a:endParaRPr lang="ru-RU" sz="18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1800" b="1" dirty="0" smtClean="0">
                <a:solidFill>
                  <a:schemeClr val="bg2">
                    <a:lumMod val="75000"/>
                  </a:schemeClr>
                </a:solidFill>
              </a:rPr>
              <a:t>Мобильные технологии для образования </a:t>
            </a:r>
            <a:endParaRPr lang="ru-RU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Ион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иний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24696</Words>
  <Application>WPS Presentation</Application>
  <PresentationFormat>Широкоэкранный</PresentationFormat>
  <Paragraphs>522</Paragraphs>
  <Slides>71</Slides>
  <Notes>7</Notes>
  <HiddenSlides>23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72" baseType="lpstr">
      <vt:lpstr>Ион</vt:lpstr>
      <vt:lpstr>«Школа  мультимедийных  технологий»  – ресурс детско-взрослого  со-трудничества в информационном обществе</vt:lpstr>
      <vt:lpstr>Школа мультимедийных технологий (ШМТ) </vt:lpstr>
      <vt:lpstr>Проект проводился в Кировской области и других регионах России</vt:lpstr>
      <vt:lpstr>Проект проводился в Кировской области и других регионах России</vt:lpstr>
      <vt:lpstr>Организационный период</vt:lpstr>
      <vt:lpstr>Входное тестирование</vt:lpstr>
      <vt:lpstr>Деятельностный период</vt:lpstr>
      <vt:lpstr>Деятельностный период</vt:lpstr>
      <vt:lpstr>Деятельностный период</vt:lpstr>
      <vt:lpstr>Заключительный период</vt:lpstr>
      <vt:lpstr>Итоговое тестирование</vt:lpstr>
      <vt:lpstr>PowerPoint 演示文稿</vt:lpstr>
      <vt:lpstr>Из отзывов участников проекта:</vt:lpstr>
      <vt:lpstr>PowerPoint 演示文稿</vt:lpstr>
      <vt:lpstr>Партнеры проекта</vt:lpstr>
      <vt:lpstr>PowerPoint 演示文稿</vt:lpstr>
      <vt:lpstr>Онлайн-активность российских  школьников (2016 г.)</vt:lpstr>
      <vt:lpstr>Два дома современного ребенка</vt:lpstr>
      <vt:lpstr>Цифровое детство:  культурно-исторический подход</vt:lpstr>
      <vt:lpstr>Новая социальная ситуация развития</vt:lpstr>
      <vt:lpstr>Бэби-бумеры</vt:lpstr>
      <vt:lpstr>Поколение Х</vt:lpstr>
      <vt:lpstr>Поколение Y</vt:lpstr>
      <vt:lpstr>Поколение Z</vt:lpstr>
      <vt:lpstr>Y+Z=Цифровое поколение</vt:lpstr>
      <vt:lpstr>PowerPoint 演示文稿</vt:lpstr>
      <vt:lpstr>Дошкольники осваивают Интернет</vt:lpstr>
      <vt:lpstr>PowerPoint 演示文稿</vt:lpstr>
      <vt:lpstr>Главный гуманитарный вызов XXI века:  изменяющийся ребенок в изменяющемся мире </vt:lpstr>
      <vt:lpstr>«Эффект» Google или  Интернет изменяет память</vt:lpstr>
      <vt:lpstr>Изменения высших психических функций:  ПАМЯТЬ </vt:lpstr>
      <vt:lpstr>Внимание</vt:lpstr>
      <vt:lpstr>Клиповое мышление</vt:lpstr>
      <vt:lpstr>Сетевое мышление</vt:lpstr>
      <vt:lpstr> Эффект Флинна: непрерывный рост IQ человечества</vt:lpstr>
      <vt:lpstr>Многозадачность (multitasking)</vt:lpstr>
      <vt:lpstr>Феномен многозадачности:  примеры истории</vt:lpstr>
      <vt:lpstr>Многозадачность</vt:lpstr>
      <vt:lpstr>Виды многозадачности</vt:lpstr>
      <vt:lpstr>Многозадачность как результат нового образа жизни</vt:lpstr>
      <vt:lpstr>Негативные эффекты  хронической многозадачности</vt:lpstr>
      <vt:lpstr>PowerPoint 演示文稿</vt:lpstr>
      <vt:lpstr>Что думают  об интернет-зависимости родители:</vt:lpstr>
      <vt:lpstr>Масштабы бедствия</vt:lpstr>
      <vt:lpstr>Цифровое равенство</vt:lpstr>
      <vt:lpstr>Вызовы цифрового общества: PISA-2018</vt:lpstr>
      <vt:lpstr>Что такое глобальная компетентность?</vt:lpstr>
      <vt:lpstr>Уровень освоения ИКТ</vt:lpstr>
      <vt:lpstr>PowerPoint 演示文稿</vt:lpstr>
      <vt:lpstr>Индекс цифровой компетентности </vt:lpstr>
      <vt:lpstr>PowerPoint 演示文稿</vt:lpstr>
      <vt:lpstr>Индекс цифровой компетентности:  учителя, ученики, родители, %</vt:lpstr>
      <vt:lpstr>Индекс цифровой компетентности, компоненты: ученики, учителя, родители</vt:lpstr>
      <vt:lpstr>Индекс цифровой компетентности,  сферы: учителя, ученики, родители</vt:lpstr>
      <vt:lpstr>В цифровом мире  Нет Аборигенов и нет Иммигрантов?</vt:lpstr>
      <vt:lpstr>Как получилось, что поколение с доступом к стольким технологиям не знает, как их использовать?</vt:lpstr>
      <vt:lpstr>Источники цифровой компетентности подростков и их родителей </vt:lpstr>
      <vt:lpstr>Вызовы родителям:  индикаторы низкой цифровой компетентности</vt:lpstr>
      <vt:lpstr>Семь родительских страхов</vt:lpstr>
      <vt:lpstr>Формирование ЦК учителя –  путь к формированию ЦК учеников</vt:lpstr>
      <vt:lpstr>Готовы ли учителя стать для своих учеников проводниками в мир Интернета?</vt:lpstr>
      <vt:lpstr>PowerPoint 演示文稿</vt:lpstr>
      <vt:lpstr>PowerPoint 演示文稿</vt:lpstr>
      <vt:lpstr>МТС и Фонд развития Интернет: ПРОГРАММА «ПОЛЕЗНЫЙ И БЕЗОПАСНЫЙ ИНТЕРНЕТ»</vt:lpstr>
      <vt:lpstr>Ежеквартальный журнал для педагогов, психологов и родителей «Дети в информационном обществе»</vt:lpstr>
      <vt:lpstr>Выводы</vt:lpstr>
      <vt:lpstr>Старт фотоконкурса «Образование нового века» Недели информатизации образования на Вятской земле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Приветствие партнеров</dc:title>
  <dc:creator>Pivovarova</dc:creator>
  <cp:lastModifiedBy>user</cp:lastModifiedBy>
  <cp:revision>133</cp:revision>
  <dcterms:created xsi:type="dcterms:W3CDTF">2016-12-09T10:04:00Z</dcterms:created>
  <dcterms:modified xsi:type="dcterms:W3CDTF">2016-12-14T06:09:05Z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1049-10.1.0.5671</vt:lpwstr>
  </property>
</Properties>
</file>