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8" r:id="rId2"/>
    <p:sldId id="333" r:id="rId3"/>
    <p:sldId id="339" r:id="rId4"/>
    <p:sldId id="358" r:id="rId5"/>
    <p:sldId id="359" r:id="rId6"/>
    <p:sldId id="360" r:id="rId7"/>
    <p:sldId id="362" r:id="rId8"/>
    <p:sldId id="316" r:id="rId9"/>
    <p:sldId id="361" r:id="rId10"/>
    <p:sldId id="357" r:id="rId11"/>
    <p:sldId id="363" r:id="rId12"/>
    <p:sldId id="353" r:id="rId13"/>
    <p:sldId id="354" r:id="rId14"/>
    <p:sldId id="364" r:id="rId15"/>
    <p:sldId id="32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92" autoAdjust="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EDBC3-158F-4C98-A560-8F2B0F927F8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3586A-FC7E-4565-B4A0-E7E82D88CC8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/>
            </a:rPr>
            <a:t>Актуальность введения инклюзии в образовательную деятельность ДОО</a:t>
          </a:r>
          <a:endParaRPr lang="ru-RU" sz="2800" b="1" dirty="0"/>
        </a:p>
      </dgm:t>
    </dgm:pt>
    <dgm:pt modelId="{D7C26722-1C88-482C-B160-89AA00C15B29}" type="parTrans" cxnId="{4200FA48-E25D-447F-94FC-811637C5C666}">
      <dgm:prSet/>
      <dgm:spPr/>
      <dgm:t>
        <a:bodyPr/>
        <a:lstStyle/>
        <a:p>
          <a:endParaRPr lang="ru-RU"/>
        </a:p>
      </dgm:t>
    </dgm:pt>
    <dgm:pt modelId="{A71A30E6-6440-4EAA-9787-B9869F29B702}" type="sibTrans" cxnId="{4200FA48-E25D-447F-94FC-811637C5C666}">
      <dgm:prSet/>
      <dgm:spPr/>
      <dgm:t>
        <a:bodyPr/>
        <a:lstStyle/>
        <a:p>
          <a:endParaRPr lang="ru-RU"/>
        </a:p>
      </dgm:t>
    </dgm:pt>
    <dgm:pt modelId="{284C350F-DD57-4693-9EF9-EFA041A61F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Введение Федерального государственного образовательного стандарта дошкольного образования, где отмечено обеспечение государством равенства возможностей для каждого ребенка в получении качественного дошкольного образования</a:t>
          </a:r>
          <a:endParaRPr lang="ru-RU" sz="1800" b="1" dirty="0">
            <a:solidFill>
              <a:schemeClr val="tx1"/>
            </a:solidFill>
          </a:endParaRPr>
        </a:p>
      </dgm:t>
    </dgm:pt>
    <dgm:pt modelId="{8E4D35C0-62F4-41B9-9BF0-51B8D92C0090}" type="parTrans" cxnId="{605AAB0C-46A0-48A4-ADBC-EC877BCDA9BB}">
      <dgm:prSet/>
      <dgm:spPr/>
      <dgm:t>
        <a:bodyPr/>
        <a:lstStyle/>
        <a:p>
          <a:endParaRPr lang="ru-RU"/>
        </a:p>
      </dgm:t>
    </dgm:pt>
    <dgm:pt modelId="{2E156ABB-5B93-4B32-8440-614546840A67}" type="sibTrans" cxnId="{605AAB0C-46A0-48A4-ADBC-EC877BCDA9BB}">
      <dgm:prSet/>
      <dgm:spPr/>
      <dgm:t>
        <a:bodyPr/>
        <a:lstStyle/>
        <a:p>
          <a:endParaRPr lang="ru-RU"/>
        </a:p>
      </dgm:t>
    </dgm:pt>
    <dgm:pt modelId="{B7B6A21C-E909-492B-AA95-2E99F29C6CE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Социальный заказа общества</a:t>
          </a:r>
          <a:endParaRPr lang="ru-RU" sz="1800" b="1" dirty="0">
            <a:solidFill>
              <a:schemeClr val="tx1"/>
            </a:solidFill>
          </a:endParaRPr>
        </a:p>
      </dgm:t>
    </dgm:pt>
    <dgm:pt modelId="{BD3ACA83-7593-4C98-96EF-A1C370908EE7}" type="parTrans" cxnId="{C8566E13-4CF3-4561-8984-28CA2C2093A8}">
      <dgm:prSet/>
      <dgm:spPr/>
      <dgm:t>
        <a:bodyPr/>
        <a:lstStyle/>
        <a:p>
          <a:endParaRPr lang="ru-RU"/>
        </a:p>
      </dgm:t>
    </dgm:pt>
    <dgm:pt modelId="{09537E77-EC69-41E5-A126-898CDCB8F4C7}" type="sibTrans" cxnId="{C8566E13-4CF3-4561-8984-28CA2C2093A8}">
      <dgm:prSet/>
      <dgm:spPr/>
      <dgm:t>
        <a:bodyPr/>
        <a:lstStyle/>
        <a:p>
          <a:endParaRPr lang="ru-RU"/>
        </a:p>
      </dgm:t>
    </dgm:pt>
    <dgm:pt modelId="{4D48CBB0-781B-4025-8A5B-DD31B43081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Реализация творческого потенциала педагогов и возможность профессионального роста</a:t>
          </a:r>
          <a:endParaRPr lang="ru-RU" sz="1800" b="1" dirty="0">
            <a:solidFill>
              <a:schemeClr val="tx1"/>
            </a:solidFill>
          </a:endParaRPr>
        </a:p>
      </dgm:t>
    </dgm:pt>
    <dgm:pt modelId="{E435AC4D-0FE8-4D47-BC14-A0296A129938}" type="parTrans" cxnId="{49D0C7FE-E376-4F7E-BDA5-043881D74B2A}">
      <dgm:prSet/>
      <dgm:spPr/>
      <dgm:t>
        <a:bodyPr/>
        <a:lstStyle/>
        <a:p>
          <a:endParaRPr lang="ru-RU"/>
        </a:p>
      </dgm:t>
    </dgm:pt>
    <dgm:pt modelId="{22968A67-A49A-4A7E-9CB3-8A5D71D27120}" type="sibTrans" cxnId="{49D0C7FE-E376-4F7E-BDA5-043881D74B2A}">
      <dgm:prSet/>
      <dgm:spPr/>
      <dgm:t>
        <a:bodyPr/>
        <a:lstStyle/>
        <a:p>
          <a:endParaRPr lang="ru-RU"/>
        </a:p>
      </dgm:t>
    </dgm:pt>
    <dgm:pt modelId="{E2785C04-B070-4B77-B070-A880A1965B13}" type="pres">
      <dgm:prSet presAssocID="{24CEDBC3-158F-4C98-A560-8F2B0F927F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602D31-0443-42EC-BD5D-5F741CCD0D28}" type="pres">
      <dgm:prSet presAssocID="{0483586A-FC7E-4565-B4A0-E7E82D88CC8D}" presName="vertOne" presStyleCnt="0"/>
      <dgm:spPr/>
    </dgm:pt>
    <dgm:pt modelId="{63F94F8F-6768-496B-8143-C087CDB73E4D}" type="pres">
      <dgm:prSet presAssocID="{0483586A-FC7E-4565-B4A0-E7E82D88CC8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83FEE-CA73-441A-BAAD-18D8D78FD8A0}" type="pres">
      <dgm:prSet presAssocID="{0483586A-FC7E-4565-B4A0-E7E82D88CC8D}" presName="parTransOne" presStyleCnt="0"/>
      <dgm:spPr/>
    </dgm:pt>
    <dgm:pt modelId="{64373BF2-09A1-4320-8508-D36AF7C4EF4C}" type="pres">
      <dgm:prSet presAssocID="{0483586A-FC7E-4565-B4A0-E7E82D88CC8D}" presName="horzOne" presStyleCnt="0"/>
      <dgm:spPr/>
    </dgm:pt>
    <dgm:pt modelId="{B99EB5BA-7D14-4759-AD22-F85092C0BDB5}" type="pres">
      <dgm:prSet presAssocID="{284C350F-DD57-4693-9EF9-EFA041A61F99}" presName="vertTwo" presStyleCnt="0"/>
      <dgm:spPr/>
    </dgm:pt>
    <dgm:pt modelId="{86ED61CD-99B2-4676-A8F3-54DA86C6FEDF}" type="pres">
      <dgm:prSet presAssocID="{284C350F-DD57-4693-9EF9-EFA041A61F99}" presName="txTwo" presStyleLbl="node2" presStyleIdx="0" presStyleCnt="1" custScaleY="153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A300C7-8A9B-4E39-9288-C21E32ABC409}" type="pres">
      <dgm:prSet presAssocID="{284C350F-DD57-4693-9EF9-EFA041A61F99}" presName="parTransTwo" presStyleCnt="0"/>
      <dgm:spPr/>
    </dgm:pt>
    <dgm:pt modelId="{86101175-7C3A-4CA8-940D-CFB17923001C}" type="pres">
      <dgm:prSet presAssocID="{284C350F-DD57-4693-9EF9-EFA041A61F99}" presName="horzTwo" presStyleCnt="0"/>
      <dgm:spPr/>
    </dgm:pt>
    <dgm:pt modelId="{BC34E195-67FD-4F8C-91F6-6B1D0A41D74F}" type="pres">
      <dgm:prSet presAssocID="{B7B6A21C-E909-492B-AA95-2E99F29C6CE2}" presName="vertThree" presStyleCnt="0"/>
      <dgm:spPr/>
    </dgm:pt>
    <dgm:pt modelId="{8ADEE76D-1208-4633-927A-4F7FB706B2E4}" type="pres">
      <dgm:prSet presAssocID="{B7B6A21C-E909-492B-AA95-2E99F29C6CE2}" presName="txThree" presStyleLbl="node3" presStyleIdx="0" presStyleCnt="1" custScaleY="61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C06B2-107A-45DA-8445-E175BDE372D9}" type="pres">
      <dgm:prSet presAssocID="{B7B6A21C-E909-492B-AA95-2E99F29C6CE2}" presName="parTransThree" presStyleCnt="0"/>
      <dgm:spPr/>
    </dgm:pt>
    <dgm:pt modelId="{224DEDE6-2E96-41F8-916A-659E7C8BB586}" type="pres">
      <dgm:prSet presAssocID="{B7B6A21C-E909-492B-AA95-2E99F29C6CE2}" presName="horzThree" presStyleCnt="0"/>
      <dgm:spPr/>
    </dgm:pt>
    <dgm:pt modelId="{704166A2-09E9-42AF-A884-961431C1E994}" type="pres">
      <dgm:prSet presAssocID="{4D48CBB0-781B-4025-8A5B-DD31B430819F}" presName="vertFour" presStyleCnt="0">
        <dgm:presLayoutVars>
          <dgm:chPref val="3"/>
        </dgm:presLayoutVars>
      </dgm:prSet>
      <dgm:spPr/>
    </dgm:pt>
    <dgm:pt modelId="{06DBA992-B53B-4AEB-96B6-CBAF0B9DD74A}" type="pres">
      <dgm:prSet presAssocID="{4D48CBB0-781B-4025-8A5B-DD31B430819F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D48CCB-7062-4E2B-BB3C-78E005F94D33}" type="pres">
      <dgm:prSet presAssocID="{4D48CBB0-781B-4025-8A5B-DD31B430819F}" presName="horzFour" presStyleCnt="0"/>
      <dgm:spPr/>
    </dgm:pt>
  </dgm:ptLst>
  <dgm:cxnLst>
    <dgm:cxn modelId="{8178F9D2-AC15-4060-BB0B-AB5C98284E44}" type="presOf" srcId="{4D48CBB0-781B-4025-8A5B-DD31B430819F}" destId="{06DBA992-B53B-4AEB-96B6-CBAF0B9DD74A}" srcOrd="0" destOrd="0" presId="urn:microsoft.com/office/officeart/2005/8/layout/hierarchy4"/>
    <dgm:cxn modelId="{FA9AC485-E3FD-4B7D-BCBA-6EB9E1086420}" type="presOf" srcId="{0483586A-FC7E-4565-B4A0-E7E82D88CC8D}" destId="{63F94F8F-6768-496B-8143-C087CDB73E4D}" srcOrd="0" destOrd="0" presId="urn:microsoft.com/office/officeart/2005/8/layout/hierarchy4"/>
    <dgm:cxn modelId="{49D0C7FE-E376-4F7E-BDA5-043881D74B2A}" srcId="{B7B6A21C-E909-492B-AA95-2E99F29C6CE2}" destId="{4D48CBB0-781B-4025-8A5B-DD31B430819F}" srcOrd="0" destOrd="0" parTransId="{E435AC4D-0FE8-4D47-BC14-A0296A129938}" sibTransId="{22968A67-A49A-4A7E-9CB3-8A5D71D27120}"/>
    <dgm:cxn modelId="{05298303-0DCE-4447-BB54-17BB2393646A}" type="presOf" srcId="{284C350F-DD57-4693-9EF9-EFA041A61F99}" destId="{86ED61CD-99B2-4676-A8F3-54DA86C6FEDF}" srcOrd="0" destOrd="0" presId="urn:microsoft.com/office/officeart/2005/8/layout/hierarchy4"/>
    <dgm:cxn modelId="{5474503F-290D-4AAA-8785-AAB0463572B7}" type="presOf" srcId="{24CEDBC3-158F-4C98-A560-8F2B0F927F84}" destId="{E2785C04-B070-4B77-B070-A880A1965B13}" srcOrd="0" destOrd="0" presId="urn:microsoft.com/office/officeart/2005/8/layout/hierarchy4"/>
    <dgm:cxn modelId="{4200FA48-E25D-447F-94FC-811637C5C666}" srcId="{24CEDBC3-158F-4C98-A560-8F2B0F927F84}" destId="{0483586A-FC7E-4565-B4A0-E7E82D88CC8D}" srcOrd="0" destOrd="0" parTransId="{D7C26722-1C88-482C-B160-89AA00C15B29}" sibTransId="{A71A30E6-6440-4EAA-9787-B9869F29B702}"/>
    <dgm:cxn modelId="{5CB95474-41FD-47DA-8E84-37CA748328D3}" type="presOf" srcId="{B7B6A21C-E909-492B-AA95-2E99F29C6CE2}" destId="{8ADEE76D-1208-4633-927A-4F7FB706B2E4}" srcOrd="0" destOrd="0" presId="urn:microsoft.com/office/officeart/2005/8/layout/hierarchy4"/>
    <dgm:cxn modelId="{C8566E13-4CF3-4561-8984-28CA2C2093A8}" srcId="{284C350F-DD57-4693-9EF9-EFA041A61F99}" destId="{B7B6A21C-E909-492B-AA95-2E99F29C6CE2}" srcOrd="0" destOrd="0" parTransId="{BD3ACA83-7593-4C98-96EF-A1C370908EE7}" sibTransId="{09537E77-EC69-41E5-A126-898CDCB8F4C7}"/>
    <dgm:cxn modelId="{605AAB0C-46A0-48A4-ADBC-EC877BCDA9BB}" srcId="{0483586A-FC7E-4565-B4A0-E7E82D88CC8D}" destId="{284C350F-DD57-4693-9EF9-EFA041A61F99}" srcOrd="0" destOrd="0" parTransId="{8E4D35C0-62F4-41B9-9BF0-51B8D92C0090}" sibTransId="{2E156ABB-5B93-4B32-8440-614546840A67}"/>
    <dgm:cxn modelId="{CF77D9C7-176E-4BA1-86A8-97E69480AF35}" type="presParOf" srcId="{E2785C04-B070-4B77-B070-A880A1965B13}" destId="{B8602D31-0443-42EC-BD5D-5F741CCD0D28}" srcOrd="0" destOrd="0" presId="urn:microsoft.com/office/officeart/2005/8/layout/hierarchy4"/>
    <dgm:cxn modelId="{AD723C0D-1468-4922-901D-2D982F56698D}" type="presParOf" srcId="{B8602D31-0443-42EC-BD5D-5F741CCD0D28}" destId="{63F94F8F-6768-496B-8143-C087CDB73E4D}" srcOrd="0" destOrd="0" presId="urn:microsoft.com/office/officeart/2005/8/layout/hierarchy4"/>
    <dgm:cxn modelId="{3C321B0D-9DD5-481A-936C-B24E291A9315}" type="presParOf" srcId="{B8602D31-0443-42EC-BD5D-5F741CCD0D28}" destId="{C8C83FEE-CA73-441A-BAAD-18D8D78FD8A0}" srcOrd="1" destOrd="0" presId="urn:microsoft.com/office/officeart/2005/8/layout/hierarchy4"/>
    <dgm:cxn modelId="{35EE7DAF-D95A-443B-9C68-6D1740B751FC}" type="presParOf" srcId="{B8602D31-0443-42EC-BD5D-5F741CCD0D28}" destId="{64373BF2-09A1-4320-8508-D36AF7C4EF4C}" srcOrd="2" destOrd="0" presId="urn:microsoft.com/office/officeart/2005/8/layout/hierarchy4"/>
    <dgm:cxn modelId="{FB427C34-FCB3-4CD3-8F09-64AAA879F59F}" type="presParOf" srcId="{64373BF2-09A1-4320-8508-D36AF7C4EF4C}" destId="{B99EB5BA-7D14-4759-AD22-F85092C0BDB5}" srcOrd="0" destOrd="0" presId="urn:microsoft.com/office/officeart/2005/8/layout/hierarchy4"/>
    <dgm:cxn modelId="{5A75DD68-7C51-48D2-92EF-AE2F7D9135FD}" type="presParOf" srcId="{B99EB5BA-7D14-4759-AD22-F85092C0BDB5}" destId="{86ED61CD-99B2-4676-A8F3-54DA86C6FEDF}" srcOrd="0" destOrd="0" presId="urn:microsoft.com/office/officeart/2005/8/layout/hierarchy4"/>
    <dgm:cxn modelId="{9787947D-F038-4DC7-A279-AE23C7B4CCF0}" type="presParOf" srcId="{B99EB5BA-7D14-4759-AD22-F85092C0BDB5}" destId="{9EA300C7-8A9B-4E39-9288-C21E32ABC409}" srcOrd="1" destOrd="0" presId="urn:microsoft.com/office/officeart/2005/8/layout/hierarchy4"/>
    <dgm:cxn modelId="{3EA77A35-AC9C-4E6A-A44F-92B351F64BA4}" type="presParOf" srcId="{B99EB5BA-7D14-4759-AD22-F85092C0BDB5}" destId="{86101175-7C3A-4CA8-940D-CFB17923001C}" srcOrd="2" destOrd="0" presId="urn:microsoft.com/office/officeart/2005/8/layout/hierarchy4"/>
    <dgm:cxn modelId="{BFF69223-61DA-46F1-8BF1-349896B624CC}" type="presParOf" srcId="{86101175-7C3A-4CA8-940D-CFB17923001C}" destId="{BC34E195-67FD-4F8C-91F6-6B1D0A41D74F}" srcOrd="0" destOrd="0" presId="urn:microsoft.com/office/officeart/2005/8/layout/hierarchy4"/>
    <dgm:cxn modelId="{EAF0088B-A188-46BD-AADB-99A4FA805E7A}" type="presParOf" srcId="{BC34E195-67FD-4F8C-91F6-6B1D0A41D74F}" destId="{8ADEE76D-1208-4633-927A-4F7FB706B2E4}" srcOrd="0" destOrd="0" presId="urn:microsoft.com/office/officeart/2005/8/layout/hierarchy4"/>
    <dgm:cxn modelId="{14DC9A27-1AB4-4161-8666-27F0E5F2901E}" type="presParOf" srcId="{BC34E195-67FD-4F8C-91F6-6B1D0A41D74F}" destId="{64FC06B2-107A-45DA-8445-E175BDE372D9}" srcOrd="1" destOrd="0" presId="urn:microsoft.com/office/officeart/2005/8/layout/hierarchy4"/>
    <dgm:cxn modelId="{D96BC78B-89E8-470F-8C71-9DEDE76C3AB3}" type="presParOf" srcId="{BC34E195-67FD-4F8C-91F6-6B1D0A41D74F}" destId="{224DEDE6-2E96-41F8-916A-659E7C8BB586}" srcOrd="2" destOrd="0" presId="urn:microsoft.com/office/officeart/2005/8/layout/hierarchy4"/>
    <dgm:cxn modelId="{AD9CB7FF-D565-4CDC-A9E8-C9B04AE1A17E}" type="presParOf" srcId="{224DEDE6-2E96-41F8-916A-659E7C8BB586}" destId="{704166A2-09E9-42AF-A884-961431C1E994}" srcOrd="0" destOrd="0" presId="urn:microsoft.com/office/officeart/2005/8/layout/hierarchy4"/>
    <dgm:cxn modelId="{455DF220-3A68-4B10-88D7-3FC07DEB4C32}" type="presParOf" srcId="{704166A2-09E9-42AF-A884-961431C1E994}" destId="{06DBA992-B53B-4AEB-96B6-CBAF0B9DD74A}" srcOrd="0" destOrd="0" presId="urn:microsoft.com/office/officeart/2005/8/layout/hierarchy4"/>
    <dgm:cxn modelId="{D2D93D8E-A3F5-44BA-9CBA-F1FD4D65B176}" type="presParOf" srcId="{704166A2-09E9-42AF-A884-961431C1E994}" destId="{0ED48CCB-7062-4E2B-BB3C-78E005F94D33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3CF51-B660-48F7-941E-6FB5B381B6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C12D2-A503-4E94-9C16-73EF88DB8FC8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/>
              <a:latin typeface="+mn-lt"/>
            </a:rPr>
            <a:t>Виды инклюзивного образования </a:t>
          </a:r>
          <a:endParaRPr lang="ru-RU" sz="2800" b="1" dirty="0">
            <a:solidFill>
              <a:schemeClr val="tx1"/>
            </a:solidFill>
            <a:effectLst/>
            <a:latin typeface="+mn-lt"/>
          </a:endParaRPr>
        </a:p>
      </dgm:t>
    </dgm:pt>
    <dgm:pt modelId="{8CE8EC21-9AEA-4228-940C-656BA2FB0097}" type="parTrans" cxnId="{73A480DC-F3A7-4C86-B607-EBD394F38DF5}">
      <dgm:prSet/>
      <dgm:spPr/>
      <dgm:t>
        <a:bodyPr/>
        <a:lstStyle/>
        <a:p>
          <a:endParaRPr lang="ru-RU"/>
        </a:p>
      </dgm:t>
    </dgm:pt>
    <dgm:pt modelId="{410D2F90-94FA-4ACF-B67C-428E1640C016}" type="sibTrans" cxnId="{73A480DC-F3A7-4C86-B607-EBD394F38DF5}">
      <dgm:prSet/>
      <dgm:spPr/>
      <dgm:t>
        <a:bodyPr/>
        <a:lstStyle/>
        <a:p>
          <a:endParaRPr lang="ru-RU"/>
        </a:p>
      </dgm:t>
    </dgm:pt>
    <dgm:pt modelId="{F5EC5F93-A824-447A-97DC-F0B103718687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Точечная инклюзия – 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</a:rPr>
            <a:t>ребенок включатся в коллектив сверстников только на праздниках, кратковременно в играх или на прогулке 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FB170EC-7786-4859-90D8-D60F732FF35F}" type="parTrans" cxnId="{0CCB6DA2-D128-4015-9810-3999B46406D6}">
      <dgm:prSet/>
      <dgm:spPr/>
      <dgm:t>
        <a:bodyPr/>
        <a:lstStyle/>
        <a:p>
          <a:endParaRPr lang="ru-RU"/>
        </a:p>
      </dgm:t>
    </dgm:pt>
    <dgm:pt modelId="{68EBD516-85BA-4C10-BB5F-1EA398A683A8}" type="sibTrans" cxnId="{0CCB6DA2-D128-4015-9810-3999B46406D6}">
      <dgm:prSet/>
      <dgm:spPr/>
      <dgm:t>
        <a:bodyPr/>
        <a:lstStyle/>
        <a:p>
          <a:endParaRPr lang="ru-RU"/>
        </a:p>
      </dgm:t>
    </dgm:pt>
    <dgm:pt modelId="{6BFA8BB9-3D57-449B-8094-FFB0D068EA31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Частичная инклюзия – </a:t>
          </a:r>
          <a:r>
            <a:rPr lang="ru-RU" sz="1700" b="0" dirty="0" smtClean="0">
              <a:solidFill>
                <a:schemeClr val="tx1"/>
              </a:solidFill>
              <a:effectLst/>
              <a:latin typeface="+mn-lt"/>
            </a:rPr>
            <a:t>ребенок посещает инклюзивную группу в режиме неполного дня или недели. Ребенок осваивает необходимый материал как в ходе индивидуальной работы, так и вместе с другими детьми участвует в </a:t>
          </a:r>
          <a:r>
            <a:rPr lang="ru-RU" sz="1700" b="0" strike="noStrike" dirty="0" smtClean="0">
              <a:solidFill>
                <a:schemeClr val="tx1"/>
              </a:solidFill>
              <a:effectLst/>
              <a:latin typeface="+mn-lt"/>
            </a:rPr>
            <a:t>занятиях по изобразительной деятельности, физической культуре, музыке и т.д. </a:t>
          </a:r>
          <a:r>
            <a:rPr lang="ru-RU" sz="17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</a:t>
          </a:r>
          <a:endParaRPr lang="ru-RU" sz="1700" b="1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27D4A42-BBF7-4513-A96C-0EB2C8262145}" type="parTrans" cxnId="{96CBC128-61B5-4B46-A862-0535044C23C1}">
      <dgm:prSet/>
      <dgm:spPr/>
      <dgm:t>
        <a:bodyPr/>
        <a:lstStyle/>
        <a:p>
          <a:endParaRPr lang="ru-RU"/>
        </a:p>
      </dgm:t>
    </dgm:pt>
    <dgm:pt modelId="{E9A17092-C23D-4918-91B3-2854D87A22EB}" type="sibTrans" cxnId="{96CBC128-61B5-4B46-A862-0535044C23C1}">
      <dgm:prSet/>
      <dgm:spPr/>
      <dgm:t>
        <a:bodyPr/>
        <a:lstStyle/>
        <a:p>
          <a:endParaRPr lang="ru-RU"/>
        </a:p>
      </dgm:t>
    </dgm:pt>
    <dgm:pt modelId="{B057355D-033C-491A-8400-F6095381C47A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Полная инклюзия – 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</a:rPr>
            <a:t>ребенок посещает инклюзивную группу в режиме полного дня. Принимает участие во всех занятиях вместе со сверстниками. Ему предлагается выполнять задания различного уровня сложности  </a:t>
          </a:r>
          <a:endParaRPr lang="ru-RU" sz="1800" b="0" dirty="0">
            <a:solidFill>
              <a:schemeClr val="tx1"/>
            </a:solidFill>
            <a:effectLst/>
            <a:latin typeface="+mn-lt"/>
          </a:endParaRPr>
        </a:p>
      </dgm:t>
    </dgm:pt>
    <dgm:pt modelId="{EDA881FB-568C-4409-9C79-62F437AB2496}" type="parTrans" cxnId="{DF336154-DC5E-4C93-8284-15E727C2798E}">
      <dgm:prSet/>
      <dgm:spPr/>
      <dgm:t>
        <a:bodyPr/>
        <a:lstStyle/>
        <a:p>
          <a:endParaRPr lang="ru-RU"/>
        </a:p>
      </dgm:t>
    </dgm:pt>
    <dgm:pt modelId="{5663A4FF-7766-4321-8412-882CD0143D27}" type="sibTrans" cxnId="{DF336154-DC5E-4C93-8284-15E727C2798E}">
      <dgm:prSet/>
      <dgm:spPr/>
      <dgm:t>
        <a:bodyPr/>
        <a:lstStyle/>
        <a:p>
          <a:endParaRPr lang="ru-RU"/>
        </a:p>
      </dgm:t>
    </dgm:pt>
    <dgm:pt modelId="{9A36B25B-78E9-49B8-827E-F90695EB69C0}" type="pres">
      <dgm:prSet presAssocID="{8693CF51-B660-48F7-941E-6FB5B381B6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51363-D0C8-41B8-9233-7EAA5325DFAC}" type="pres">
      <dgm:prSet presAssocID="{C6AC12D2-A503-4E94-9C16-73EF88DB8FC8}" presName="roof" presStyleLbl="dkBgShp" presStyleIdx="0" presStyleCnt="2"/>
      <dgm:spPr/>
      <dgm:t>
        <a:bodyPr/>
        <a:lstStyle/>
        <a:p>
          <a:endParaRPr lang="ru-RU"/>
        </a:p>
      </dgm:t>
    </dgm:pt>
    <dgm:pt modelId="{D3223AF7-A166-4553-A14C-EB0F3022621E}" type="pres">
      <dgm:prSet presAssocID="{C6AC12D2-A503-4E94-9C16-73EF88DB8FC8}" presName="pillars" presStyleCnt="0"/>
      <dgm:spPr/>
    </dgm:pt>
    <dgm:pt modelId="{9F254438-1FB7-4DC2-A1C0-E7700389C9CC}" type="pres">
      <dgm:prSet presAssocID="{C6AC12D2-A503-4E94-9C16-73EF88DB8FC8}" presName="pillar1" presStyleLbl="node1" presStyleIdx="0" presStyleCnt="3" custScaleY="10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D6ACC-B53B-4596-892D-88FFDF7439EE}" type="pres">
      <dgm:prSet presAssocID="{6BFA8BB9-3D57-449B-8094-FFB0D068EA31}" presName="pillarX" presStyleLbl="node1" presStyleIdx="1" presStyleCnt="3" custScaleY="10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07097-3361-4A08-B3F2-C9D7E54552D7}" type="pres">
      <dgm:prSet presAssocID="{B057355D-033C-491A-8400-F6095381C47A}" presName="pillarX" presStyleLbl="node1" presStyleIdx="2" presStyleCnt="3" custScaleY="10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0B69-B017-4102-8AB5-400C541C4C6D}" type="pres">
      <dgm:prSet presAssocID="{C6AC12D2-A503-4E94-9C16-73EF88DB8FC8}" presName="base" presStyleLbl="dkBgShp" presStyleIdx="1" presStyleCnt="2"/>
      <dgm:spPr>
        <a:noFill/>
      </dgm:spPr>
    </dgm:pt>
  </dgm:ptLst>
  <dgm:cxnLst>
    <dgm:cxn modelId="{DF336154-DC5E-4C93-8284-15E727C2798E}" srcId="{C6AC12D2-A503-4E94-9C16-73EF88DB8FC8}" destId="{B057355D-033C-491A-8400-F6095381C47A}" srcOrd="2" destOrd="0" parTransId="{EDA881FB-568C-4409-9C79-62F437AB2496}" sibTransId="{5663A4FF-7766-4321-8412-882CD0143D27}"/>
    <dgm:cxn modelId="{AE0FCDAB-3314-412F-8BE4-74425430DAB0}" type="presOf" srcId="{F5EC5F93-A824-447A-97DC-F0B103718687}" destId="{9F254438-1FB7-4DC2-A1C0-E7700389C9CC}" srcOrd="0" destOrd="0" presId="urn:microsoft.com/office/officeart/2005/8/layout/hList3"/>
    <dgm:cxn modelId="{CE0E4787-BC51-449D-A75C-F0CF2D0C5F7E}" type="presOf" srcId="{8693CF51-B660-48F7-941E-6FB5B381B609}" destId="{9A36B25B-78E9-49B8-827E-F90695EB69C0}" srcOrd="0" destOrd="0" presId="urn:microsoft.com/office/officeart/2005/8/layout/hList3"/>
    <dgm:cxn modelId="{73A480DC-F3A7-4C86-B607-EBD394F38DF5}" srcId="{8693CF51-B660-48F7-941E-6FB5B381B609}" destId="{C6AC12D2-A503-4E94-9C16-73EF88DB8FC8}" srcOrd="0" destOrd="0" parTransId="{8CE8EC21-9AEA-4228-940C-656BA2FB0097}" sibTransId="{410D2F90-94FA-4ACF-B67C-428E1640C016}"/>
    <dgm:cxn modelId="{96CBC128-61B5-4B46-A862-0535044C23C1}" srcId="{C6AC12D2-A503-4E94-9C16-73EF88DB8FC8}" destId="{6BFA8BB9-3D57-449B-8094-FFB0D068EA31}" srcOrd="1" destOrd="0" parTransId="{327D4A42-BBF7-4513-A96C-0EB2C8262145}" sibTransId="{E9A17092-C23D-4918-91B3-2854D87A22EB}"/>
    <dgm:cxn modelId="{96AA7E67-2801-485C-BC98-531C3706F66B}" type="presOf" srcId="{B057355D-033C-491A-8400-F6095381C47A}" destId="{62207097-3361-4A08-B3F2-C9D7E54552D7}" srcOrd="0" destOrd="0" presId="urn:microsoft.com/office/officeart/2005/8/layout/hList3"/>
    <dgm:cxn modelId="{6F96C3BE-AFC0-4814-97A9-78D20B6DFE30}" type="presOf" srcId="{C6AC12D2-A503-4E94-9C16-73EF88DB8FC8}" destId="{83151363-D0C8-41B8-9233-7EAA5325DFAC}" srcOrd="0" destOrd="0" presId="urn:microsoft.com/office/officeart/2005/8/layout/hList3"/>
    <dgm:cxn modelId="{E47D182E-D0A1-4B14-8ACF-CCF0E5379FF4}" type="presOf" srcId="{6BFA8BB9-3D57-449B-8094-FFB0D068EA31}" destId="{BC9D6ACC-B53B-4596-892D-88FFDF7439EE}" srcOrd="0" destOrd="0" presId="urn:microsoft.com/office/officeart/2005/8/layout/hList3"/>
    <dgm:cxn modelId="{0CCB6DA2-D128-4015-9810-3999B46406D6}" srcId="{C6AC12D2-A503-4E94-9C16-73EF88DB8FC8}" destId="{F5EC5F93-A824-447A-97DC-F0B103718687}" srcOrd="0" destOrd="0" parTransId="{3FB170EC-7786-4859-90D8-D60F732FF35F}" sibTransId="{68EBD516-85BA-4C10-BB5F-1EA398A683A8}"/>
    <dgm:cxn modelId="{8826A3E7-5C11-4A17-BA75-74D4651EAFED}" type="presParOf" srcId="{9A36B25B-78E9-49B8-827E-F90695EB69C0}" destId="{83151363-D0C8-41B8-9233-7EAA5325DFAC}" srcOrd="0" destOrd="0" presId="urn:microsoft.com/office/officeart/2005/8/layout/hList3"/>
    <dgm:cxn modelId="{AC007AEB-B5E9-47DB-B74C-4C427E9B4415}" type="presParOf" srcId="{9A36B25B-78E9-49B8-827E-F90695EB69C0}" destId="{D3223AF7-A166-4553-A14C-EB0F3022621E}" srcOrd="1" destOrd="0" presId="urn:microsoft.com/office/officeart/2005/8/layout/hList3"/>
    <dgm:cxn modelId="{6C99C026-E69F-4E95-8792-FB9EF3ADFCEA}" type="presParOf" srcId="{D3223AF7-A166-4553-A14C-EB0F3022621E}" destId="{9F254438-1FB7-4DC2-A1C0-E7700389C9CC}" srcOrd="0" destOrd="0" presId="urn:microsoft.com/office/officeart/2005/8/layout/hList3"/>
    <dgm:cxn modelId="{60ABBB79-A60F-4B87-9814-DE5AE1FE0D80}" type="presParOf" srcId="{D3223AF7-A166-4553-A14C-EB0F3022621E}" destId="{BC9D6ACC-B53B-4596-892D-88FFDF7439EE}" srcOrd="1" destOrd="0" presId="urn:microsoft.com/office/officeart/2005/8/layout/hList3"/>
    <dgm:cxn modelId="{C29E9507-A5E1-4D2D-ABC4-AE81D230C278}" type="presParOf" srcId="{D3223AF7-A166-4553-A14C-EB0F3022621E}" destId="{62207097-3361-4A08-B3F2-C9D7E54552D7}" srcOrd="2" destOrd="0" presId="urn:microsoft.com/office/officeart/2005/8/layout/hList3"/>
    <dgm:cxn modelId="{374BA5AF-9066-4984-9348-C023B0E05174}" type="presParOf" srcId="{9A36B25B-78E9-49B8-827E-F90695EB69C0}" destId="{8F890B69-B017-4102-8AB5-400C541C4C6D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E770A-A87E-4213-93B8-C6ECF1C3D57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CFCD2-C331-4283-9455-A4DC920D550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1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50A1CD-1780-4400-9798-65474E31A8E9}" type="parTrans" cxnId="{7FC2B7B9-191E-4417-8E09-E44DAB2EAEF4}">
      <dgm:prSet/>
      <dgm:spPr/>
      <dgm:t>
        <a:bodyPr/>
        <a:lstStyle/>
        <a:p>
          <a:endParaRPr lang="ru-RU"/>
        </a:p>
      </dgm:t>
    </dgm:pt>
    <dgm:pt modelId="{34DC17DC-D20B-446D-BD7D-7793E5C872F7}" type="sibTrans" cxnId="{7FC2B7B9-191E-4417-8E09-E44DAB2EAEF4}">
      <dgm:prSet/>
      <dgm:spPr/>
      <dgm:t>
        <a:bodyPr/>
        <a:lstStyle/>
        <a:p>
          <a:endParaRPr lang="ru-RU"/>
        </a:p>
      </dgm:t>
    </dgm:pt>
    <dgm:pt modelId="{94899F74-2AF1-4561-BC35-72500F10FFBD}">
      <dgm:prSet phldrT="[Текст]"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учитель дефектолог </a:t>
          </a:r>
        </a:p>
      </dgm:t>
    </dgm:pt>
    <dgm:pt modelId="{FD9D205C-50D7-4E8C-8070-CD79A22AA4E4}" type="parTrans" cxnId="{113723C7-4358-49E4-86A7-FA22A3B3F3D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4E1BC07-E328-43B3-9F56-56025D44BCDB}" type="sibTrans" cxnId="{113723C7-4358-49E4-86A7-FA22A3B3F3DD}">
      <dgm:prSet/>
      <dgm:spPr/>
      <dgm:t>
        <a:bodyPr/>
        <a:lstStyle/>
        <a:p>
          <a:endParaRPr lang="ru-RU"/>
        </a:p>
      </dgm:t>
    </dgm:pt>
    <dgm:pt modelId="{A5565A36-17EB-4FCD-A102-537E16456670}">
      <dgm:prSet phldrT="[Текст]"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учитель логопед</a:t>
          </a:r>
        </a:p>
      </dgm:t>
    </dgm:pt>
    <dgm:pt modelId="{EC6F1EF0-552E-4F22-8B26-E6F0E8536583}" type="parTrans" cxnId="{DB980E9F-7217-4C90-9814-6E8BC3ABFEC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19AF393-BC9C-4E50-B8F0-336394A27331}" type="sibTrans" cxnId="{DB980E9F-7217-4C90-9814-6E8BC3ABFEC5}">
      <dgm:prSet/>
      <dgm:spPr/>
      <dgm:t>
        <a:bodyPr/>
        <a:lstStyle/>
        <a:p>
          <a:endParaRPr lang="ru-RU"/>
        </a:p>
      </dgm:t>
    </dgm:pt>
    <dgm:pt modelId="{E703024E-35EF-41FF-83DB-BC047868A50D}">
      <dgm:prSet phldrT="[Текст]"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</a:p>
      </dgm:t>
    </dgm:pt>
    <dgm:pt modelId="{ECF0B5A3-AD37-4444-AC39-370C62E71D41}" type="parTrans" cxnId="{49D54702-3DAF-42CE-A6D5-9E6F09B3D28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A01E2DE-E56C-42CB-B977-BA4D38D2DBC6}" type="sibTrans" cxnId="{49D54702-3DAF-42CE-A6D5-9E6F09B3D28F}">
      <dgm:prSet/>
      <dgm:spPr/>
      <dgm:t>
        <a:bodyPr/>
        <a:lstStyle/>
        <a:p>
          <a:endParaRPr lang="ru-RU"/>
        </a:p>
      </dgm:t>
    </dgm:pt>
    <dgm:pt modelId="{D732D9CC-1F1B-4DC0-8705-25D03332D030}">
      <dgm:prSet phldrT="[Текст]"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педагог-психолог </a:t>
          </a:r>
        </a:p>
      </dgm:t>
    </dgm:pt>
    <dgm:pt modelId="{6C908BDD-87EB-4853-BEA8-6D08E7B9A770}" type="parTrans" cxnId="{08B18CC6-3DCA-4911-AD71-8910E4EDE63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008CAC7-FBD4-4E61-B7BC-8B2F63E58DF2}" type="sibTrans" cxnId="{08B18CC6-3DCA-4911-AD71-8910E4EDE63D}">
      <dgm:prSet/>
      <dgm:spPr/>
      <dgm:t>
        <a:bodyPr/>
        <a:lstStyle/>
        <a:p>
          <a:endParaRPr lang="ru-RU"/>
        </a:p>
      </dgm:t>
    </dgm:pt>
    <dgm:pt modelId="{85DEEF8D-B266-48DB-9AFC-9D11C2DFD7B0}">
      <dgm:prSet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музыкальный руководитель </a:t>
          </a:r>
        </a:p>
      </dgm:t>
    </dgm:pt>
    <dgm:pt modelId="{72895CA1-0CED-491C-9365-FE4900D2B331}" type="parTrans" cxnId="{DBEFF611-D4D6-4162-B012-26E8AFC1EFE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F455E25-917F-410C-9441-26FBFDA6BD1F}" type="sibTrans" cxnId="{DBEFF611-D4D6-4162-B012-26E8AFC1EFEE}">
      <dgm:prSet/>
      <dgm:spPr/>
      <dgm:t>
        <a:bodyPr/>
        <a:lstStyle/>
        <a:p>
          <a:endParaRPr lang="ru-RU"/>
        </a:p>
      </dgm:t>
    </dgm:pt>
    <dgm:pt modelId="{FECFEB46-7FB4-4ED0-8650-9250ACA0D033}">
      <dgm:prSet custT="1"/>
      <dgm:spPr/>
      <dgm:t>
        <a:bodyPr/>
        <a:lstStyle/>
        <a:p>
          <a:r>
            <a:rPr lang="ru-RU" sz="11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инструктор по ФК </a:t>
          </a:r>
        </a:p>
      </dgm:t>
    </dgm:pt>
    <dgm:pt modelId="{19D10AA2-EA89-499B-8235-03D92634B27D}" type="parTrans" cxnId="{B84D96DD-43D9-4996-B69B-3DA3E79E5CE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A551901-C93C-4447-8B66-156492E8F74F}" type="sibTrans" cxnId="{B84D96DD-43D9-4996-B69B-3DA3E79E5CE5}">
      <dgm:prSet/>
      <dgm:spPr/>
      <dgm:t>
        <a:bodyPr/>
        <a:lstStyle/>
        <a:p>
          <a:endParaRPr lang="ru-RU"/>
        </a:p>
      </dgm:t>
    </dgm:pt>
    <dgm:pt modelId="{11A36100-28D2-4687-94DB-17DA1DB6E52E}" type="pres">
      <dgm:prSet presAssocID="{082E770A-A87E-4213-93B8-C6ECF1C3D5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2F668-3D46-4238-B0FB-7257882FA923}" type="pres">
      <dgm:prSet presAssocID="{F41CFCD2-C331-4283-9455-A4DC920D550D}" presName="centerShape" presStyleLbl="node0" presStyleIdx="0" presStyleCnt="1" custScaleX="136564" custLinFactNeighborX="1221" custLinFactNeighborY="-2894"/>
      <dgm:spPr/>
      <dgm:t>
        <a:bodyPr/>
        <a:lstStyle/>
        <a:p>
          <a:endParaRPr lang="ru-RU"/>
        </a:p>
      </dgm:t>
    </dgm:pt>
    <dgm:pt modelId="{4892188C-3214-4816-A832-4AB190A12E31}" type="pres">
      <dgm:prSet presAssocID="{FD9D205C-50D7-4E8C-8070-CD79A22AA4E4}" presName="parTrans" presStyleLbl="sibTrans2D1" presStyleIdx="0" presStyleCnt="6" custAng="10845307" custScaleX="133994"/>
      <dgm:spPr/>
      <dgm:t>
        <a:bodyPr/>
        <a:lstStyle/>
        <a:p>
          <a:endParaRPr lang="ru-RU"/>
        </a:p>
      </dgm:t>
    </dgm:pt>
    <dgm:pt modelId="{280E3D2D-EA64-4FA9-98EA-577B27A59B8E}" type="pres">
      <dgm:prSet presAssocID="{FD9D205C-50D7-4E8C-8070-CD79A22AA4E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DA6E346-3895-49D9-B41C-972C9396BF33}" type="pres">
      <dgm:prSet presAssocID="{94899F74-2AF1-4561-BC35-72500F10FFBD}" presName="node" presStyleLbl="node1" presStyleIdx="0" presStyleCnt="6" custScaleX="11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7BDAA-2DF2-4CE6-AFC0-A056AD6E2DB2}" type="pres">
      <dgm:prSet presAssocID="{EC6F1EF0-552E-4F22-8B26-E6F0E8536583}" presName="parTrans" presStyleLbl="sibTrans2D1" presStyleIdx="1" presStyleCnt="6" custAng="10524991" custScaleX="166701"/>
      <dgm:spPr/>
      <dgm:t>
        <a:bodyPr/>
        <a:lstStyle/>
        <a:p>
          <a:endParaRPr lang="ru-RU"/>
        </a:p>
      </dgm:t>
    </dgm:pt>
    <dgm:pt modelId="{85893F44-09CB-4608-9A45-D56E70863DF9}" type="pres">
      <dgm:prSet presAssocID="{EC6F1EF0-552E-4F22-8B26-E6F0E853658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4A7ED19-708D-4F8D-B7D1-76EC669EFCFB}" type="pres">
      <dgm:prSet presAssocID="{A5565A36-17EB-4FCD-A102-537E164566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7B25B-903D-4464-A016-4E65A92A72B6}" type="pres">
      <dgm:prSet presAssocID="{19D10AA2-EA89-499B-8235-03D92634B27D}" presName="parTrans" presStyleLbl="sibTrans2D1" presStyleIdx="2" presStyleCnt="6" custAng="10513024" custScaleX="194325"/>
      <dgm:spPr/>
      <dgm:t>
        <a:bodyPr/>
        <a:lstStyle/>
        <a:p>
          <a:endParaRPr lang="ru-RU"/>
        </a:p>
      </dgm:t>
    </dgm:pt>
    <dgm:pt modelId="{4B4A13D8-A2E2-43CC-96B4-941E1C01EE57}" type="pres">
      <dgm:prSet presAssocID="{19D10AA2-EA89-499B-8235-03D92634B27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6F2F173-F20E-48DF-AFAD-D1BFEC0FF6B0}" type="pres">
      <dgm:prSet presAssocID="{FECFEB46-7FB4-4ED0-8650-9250ACA0D033}" presName="node" presStyleLbl="node1" presStyleIdx="2" presStyleCnt="6" custScaleX="130052" custRadScaleRad="112404" custRadScaleInc="-3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83B18-08C3-4D51-AE9C-CEE3F2877660}" type="pres">
      <dgm:prSet presAssocID="{72895CA1-0CED-491C-9365-FE4900D2B331}" presName="parTrans" presStyleLbl="sibTrans2D1" presStyleIdx="3" presStyleCnt="6" custAng="10759014" custScaleX="154157"/>
      <dgm:spPr/>
      <dgm:t>
        <a:bodyPr/>
        <a:lstStyle/>
        <a:p>
          <a:endParaRPr lang="ru-RU"/>
        </a:p>
      </dgm:t>
    </dgm:pt>
    <dgm:pt modelId="{0511BF0C-6658-478B-AE5D-22D4034BEE36}" type="pres">
      <dgm:prSet presAssocID="{72895CA1-0CED-491C-9365-FE4900D2B33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5EC44F6-5D9E-4894-A35C-F305BB805B31}" type="pres">
      <dgm:prSet presAssocID="{85DEEF8D-B266-48DB-9AFC-9D11C2DFD7B0}" presName="node" presStyleLbl="node1" presStyleIdx="3" presStyleCnt="6" custScaleX="138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C239B-299F-4971-808F-D8B30A89D674}" type="pres">
      <dgm:prSet presAssocID="{ECF0B5A3-AD37-4444-AC39-370C62E71D41}" presName="parTrans" presStyleLbl="sibTrans2D1" presStyleIdx="4" presStyleCnt="6" custAng="10897829" custScaleX="175257"/>
      <dgm:spPr/>
      <dgm:t>
        <a:bodyPr/>
        <a:lstStyle/>
        <a:p>
          <a:endParaRPr lang="ru-RU"/>
        </a:p>
      </dgm:t>
    </dgm:pt>
    <dgm:pt modelId="{02993B4F-AFF4-4A95-95FF-3388FFF98BA8}" type="pres">
      <dgm:prSet presAssocID="{ECF0B5A3-AD37-4444-AC39-370C62E71D4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6A8CC98-7391-42C6-AE4A-F4F3CD8CD7B2}" type="pres">
      <dgm:prSet presAssocID="{E703024E-35EF-41FF-83DB-BC047868A50D}" presName="node" presStyleLbl="node1" presStyleIdx="4" presStyleCnt="6" custScaleX="148068" custRadScaleRad="106335" custRadScaleInc="1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FA1BC-EB6F-4061-8BA8-DFD4216D9682}" type="pres">
      <dgm:prSet presAssocID="{6C908BDD-87EB-4853-BEA8-6D08E7B9A770}" presName="parTrans" presStyleLbl="sibTrans2D1" presStyleIdx="5" presStyleCnt="6" custAng="7463723" custFlipVert="1" custScaleX="179369" custScaleY="100353"/>
      <dgm:spPr/>
      <dgm:t>
        <a:bodyPr/>
        <a:lstStyle/>
        <a:p>
          <a:endParaRPr lang="ru-RU"/>
        </a:p>
      </dgm:t>
    </dgm:pt>
    <dgm:pt modelId="{53B6D3D5-3646-4DC8-BA4F-92CF14911EEE}" type="pres">
      <dgm:prSet presAssocID="{6C908BDD-87EB-4853-BEA8-6D08E7B9A77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754DF6D-D044-4A4D-905B-4EAC1578666F}" type="pres">
      <dgm:prSet presAssocID="{D732D9CC-1F1B-4DC0-8705-25D03332D0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5578A-7D9A-4252-B9F5-F823EFCD4786}" type="presOf" srcId="{19D10AA2-EA89-499B-8235-03D92634B27D}" destId="{4B4A13D8-A2E2-43CC-96B4-941E1C01EE57}" srcOrd="1" destOrd="0" presId="urn:microsoft.com/office/officeart/2005/8/layout/radial5"/>
    <dgm:cxn modelId="{2895384A-08E3-42B5-8330-47C153CD3DBA}" type="presOf" srcId="{F41CFCD2-C331-4283-9455-A4DC920D550D}" destId="{C742F668-3D46-4238-B0FB-7257882FA923}" srcOrd="0" destOrd="0" presId="urn:microsoft.com/office/officeart/2005/8/layout/radial5"/>
    <dgm:cxn modelId="{113723C7-4358-49E4-86A7-FA22A3B3F3DD}" srcId="{F41CFCD2-C331-4283-9455-A4DC920D550D}" destId="{94899F74-2AF1-4561-BC35-72500F10FFBD}" srcOrd="0" destOrd="0" parTransId="{FD9D205C-50D7-4E8C-8070-CD79A22AA4E4}" sibTransId="{A4E1BC07-E328-43B3-9F56-56025D44BCDB}"/>
    <dgm:cxn modelId="{E48E9C51-A46B-40E0-8C56-C20C44EF022C}" type="presOf" srcId="{E703024E-35EF-41FF-83DB-BC047868A50D}" destId="{46A8CC98-7391-42C6-AE4A-F4F3CD8CD7B2}" srcOrd="0" destOrd="0" presId="urn:microsoft.com/office/officeart/2005/8/layout/radial5"/>
    <dgm:cxn modelId="{801889BA-5132-4A65-AD8F-B4D38790FA7B}" type="presOf" srcId="{6C908BDD-87EB-4853-BEA8-6D08E7B9A770}" destId="{202FA1BC-EB6F-4061-8BA8-DFD4216D9682}" srcOrd="0" destOrd="0" presId="urn:microsoft.com/office/officeart/2005/8/layout/radial5"/>
    <dgm:cxn modelId="{99FEE6CE-8145-407D-8D47-12C1C4791898}" type="presOf" srcId="{ECF0B5A3-AD37-4444-AC39-370C62E71D41}" destId="{BBDC239B-299F-4971-808F-D8B30A89D674}" srcOrd="0" destOrd="0" presId="urn:microsoft.com/office/officeart/2005/8/layout/radial5"/>
    <dgm:cxn modelId="{4B557746-454C-41AF-912B-ADACFC236DF5}" type="presOf" srcId="{082E770A-A87E-4213-93B8-C6ECF1C3D574}" destId="{11A36100-28D2-4687-94DB-17DA1DB6E52E}" srcOrd="0" destOrd="0" presId="urn:microsoft.com/office/officeart/2005/8/layout/radial5"/>
    <dgm:cxn modelId="{BE72EBEE-38CC-4818-A36D-A9F287F22A0D}" type="presOf" srcId="{D732D9CC-1F1B-4DC0-8705-25D03332D030}" destId="{7754DF6D-D044-4A4D-905B-4EAC1578666F}" srcOrd="0" destOrd="0" presId="urn:microsoft.com/office/officeart/2005/8/layout/radial5"/>
    <dgm:cxn modelId="{DB816E5A-272C-407F-B878-4D2711ED3C05}" type="presOf" srcId="{FD9D205C-50D7-4E8C-8070-CD79A22AA4E4}" destId="{4892188C-3214-4816-A832-4AB190A12E31}" srcOrd="0" destOrd="0" presId="urn:microsoft.com/office/officeart/2005/8/layout/radial5"/>
    <dgm:cxn modelId="{4F2FE034-C4D1-4E5F-97C1-75A9361A3B72}" type="presOf" srcId="{EC6F1EF0-552E-4F22-8B26-E6F0E8536583}" destId="{A977BDAA-2DF2-4CE6-AFC0-A056AD6E2DB2}" srcOrd="0" destOrd="0" presId="urn:microsoft.com/office/officeart/2005/8/layout/radial5"/>
    <dgm:cxn modelId="{1FC6EE6F-83C8-41B9-9FE5-9882264A1298}" type="presOf" srcId="{19D10AA2-EA89-499B-8235-03D92634B27D}" destId="{D187B25B-903D-4464-A016-4E65A92A72B6}" srcOrd="0" destOrd="0" presId="urn:microsoft.com/office/officeart/2005/8/layout/radial5"/>
    <dgm:cxn modelId="{511CD9E6-7F1E-48F9-9D4C-E3A201ABEB87}" type="presOf" srcId="{A5565A36-17EB-4FCD-A102-537E16456670}" destId="{74A7ED19-708D-4F8D-B7D1-76EC669EFCFB}" srcOrd="0" destOrd="0" presId="urn:microsoft.com/office/officeart/2005/8/layout/radial5"/>
    <dgm:cxn modelId="{E4CDB715-61ED-4E05-B0CA-D76D1B2F446D}" type="presOf" srcId="{72895CA1-0CED-491C-9365-FE4900D2B331}" destId="{1E883B18-08C3-4D51-AE9C-CEE3F2877660}" srcOrd="0" destOrd="0" presId="urn:microsoft.com/office/officeart/2005/8/layout/radial5"/>
    <dgm:cxn modelId="{49D54702-3DAF-42CE-A6D5-9E6F09B3D28F}" srcId="{F41CFCD2-C331-4283-9455-A4DC920D550D}" destId="{E703024E-35EF-41FF-83DB-BC047868A50D}" srcOrd="4" destOrd="0" parTransId="{ECF0B5A3-AD37-4444-AC39-370C62E71D41}" sibTransId="{EA01E2DE-E56C-42CB-B977-BA4D38D2DBC6}"/>
    <dgm:cxn modelId="{80FF06DB-8F88-4A3D-AD0E-B0687EDC8F28}" type="presOf" srcId="{FD9D205C-50D7-4E8C-8070-CD79A22AA4E4}" destId="{280E3D2D-EA64-4FA9-98EA-577B27A59B8E}" srcOrd="1" destOrd="0" presId="urn:microsoft.com/office/officeart/2005/8/layout/radial5"/>
    <dgm:cxn modelId="{F1ABCB8E-FAED-44F7-8569-475428018DF0}" type="presOf" srcId="{85DEEF8D-B266-48DB-9AFC-9D11C2DFD7B0}" destId="{F5EC44F6-5D9E-4894-A35C-F305BB805B31}" srcOrd="0" destOrd="0" presId="urn:microsoft.com/office/officeart/2005/8/layout/radial5"/>
    <dgm:cxn modelId="{8A5101F5-0735-445D-8CAA-7A14C1285169}" type="presOf" srcId="{6C908BDD-87EB-4853-BEA8-6D08E7B9A770}" destId="{53B6D3D5-3646-4DC8-BA4F-92CF14911EEE}" srcOrd="1" destOrd="0" presId="urn:microsoft.com/office/officeart/2005/8/layout/radial5"/>
    <dgm:cxn modelId="{08B18CC6-3DCA-4911-AD71-8910E4EDE63D}" srcId="{F41CFCD2-C331-4283-9455-A4DC920D550D}" destId="{D732D9CC-1F1B-4DC0-8705-25D03332D030}" srcOrd="5" destOrd="0" parTransId="{6C908BDD-87EB-4853-BEA8-6D08E7B9A770}" sibTransId="{4008CAC7-FBD4-4E61-B7BC-8B2F63E58DF2}"/>
    <dgm:cxn modelId="{27510523-3C80-498C-B137-0C535A7393BE}" type="presOf" srcId="{72895CA1-0CED-491C-9365-FE4900D2B331}" destId="{0511BF0C-6658-478B-AE5D-22D4034BEE36}" srcOrd="1" destOrd="0" presId="urn:microsoft.com/office/officeart/2005/8/layout/radial5"/>
    <dgm:cxn modelId="{51845DF2-71BB-4DAC-A7E6-F29485F71FDB}" type="presOf" srcId="{EC6F1EF0-552E-4F22-8B26-E6F0E8536583}" destId="{85893F44-09CB-4608-9A45-D56E70863DF9}" srcOrd="1" destOrd="0" presId="urn:microsoft.com/office/officeart/2005/8/layout/radial5"/>
    <dgm:cxn modelId="{ED11D4AF-CE85-49B8-9C40-DB459B40C5C4}" type="presOf" srcId="{ECF0B5A3-AD37-4444-AC39-370C62E71D41}" destId="{02993B4F-AFF4-4A95-95FF-3388FFF98BA8}" srcOrd="1" destOrd="0" presId="urn:microsoft.com/office/officeart/2005/8/layout/radial5"/>
    <dgm:cxn modelId="{DC9B4A89-5BF1-4F2A-B1D2-1CAF693C251D}" type="presOf" srcId="{94899F74-2AF1-4561-BC35-72500F10FFBD}" destId="{6DA6E346-3895-49D9-B41C-972C9396BF33}" srcOrd="0" destOrd="0" presId="urn:microsoft.com/office/officeart/2005/8/layout/radial5"/>
    <dgm:cxn modelId="{7FC2B7B9-191E-4417-8E09-E44DAB2EAEF4}" srcId="{082E770A-A87E-4213-93B8-C6ECF1C3D574}" destId="{F41CFCD2-C331-4283-9455-A4DC920D550D}" srcOrd="0" destOrd="0" parTransId="{BA50A1CD-1780-4400-9798-65474E31A8E9}" sibTransId="{34DC17DC-D20B-446D-BD7D-7793E5C872F7}"/>
    <dgm:cxn modelId="{B84D96DD-43D9-4996-B69B-3DA3E79E5CE5}" srcId="{F41CFCD2-C331-4283-9455-A4DC920D550D}" destId="{FECFEB46-7FB4-4ED0-8650-9250ACA0D033}" srcOrd="2" destOrd="0" parTransId="{19D10AA2-EA89-499B-8235-03D92634B27D}" sibTransId="{3A551901-C93C-4447-8B66-156492E8F74F}"/>
    <dgm:cxn modelId="{6311B3BB-FD2A-48FF-B967-DD60307C6C31}" type="presOf" srcId="{FECFEB46-7FB4-4ED0-8650-9250ACA0D033}" destId="{66F2F173-F20E-48DF-AFAD-D1BFEC0FF6B0}" srcOrd="0" destOrd="0" presId="urn:microsoft.com/office/officeart/2005/8/layout/radial5"/>
    <dgm:cxn modelId="{DB980E9F-7217-4C90-9814-6E8BC3ABFEC5}" srcId="{F41CFCD2-C331-4283-9455-A4DC920D550D}" destId="{A5565A36-17EB-4FCD-A102-537E16456670}" srcOrd="1" destOrd="0" parTransId="{EC6F1EF0-552E-4F22-8B26-E6F0E8536583}" sibTransId="{019AF393-BC9C-4E50-B8F0-336394A27331}"/>
    <dgm:cxn modelId="{DBEFF611-D4D6-4162-B012-26E8AFC1EFEE}" srcId="{F41CFCD2-C331-4283-9455-A4DC920D550D}" destId="{85DEEF8D-B266-48DB-9AFC-9D11C2DFD7B0}" srcOrd="3" destOrd="0" parTransId="{72895CA1-0CED-491C-9365-FE4900D2B331}" sibTransId="{4F455E25-917F-410C-9441-26FBFDA6BD1F}"/>
    <dgm:cxn modelId="{106A774E-B5B5-4E9B-9BDF-75FF7D186F56}" type="presParOf" srcId="{11A36100-28D2-4687-94DB-17DA1DB6E52E}" destId="{C742F668-3D46-4238-B0FB-7257882FA923}" srcOrd="0" destOrd="0" presId="urn:microsoft.com/office/officeart/2005/8/layout/radial5"/>
    <dgm:cxn modelId="{73A3C3E5-8D66-4E4B-9FCE-335436F299CF}" type="presParOf" srcId="{11A36100-28D2-4687-94DB-17DA1DB6E52E}" destId="{4892188C-3214-4816-A832-4AB190A12E31}" srcOrd="1" destOrd="0" presId="urn:microsoft.com/office/officeart/2005/8/layout/radial5"/>
    <dgm:cxn modelId="{B65C7315-5512-44C3-A189-AD8B2B5E91E3}" type="presParOf" srcId="{4892188C-3214-4816-A832-4AB190A12E31}" destId="{280E3D2D-EA64-4FA9-98EA-577B27A59B8E}" srcOrd="0" destOrd="0" presId="urn:microsoft.com/office/officeart/2005/8/layout/radial5"/>
    <dgm:cxn modelId="{8B4809F0-BB14-4067-A36D-7B5EC1541B55}" type="presParOf" srcId="{11A36100-28D2-4687-94DB-17DA1DB6E52E}" destId="{6DA6E346-3895-49D9-B41C-972C9396BF33}" srcOrd="2" destOrd="0" presId="urn:microsoft.com/office/officeart/2005/8/layout/radial5"/>
    <dgm:cxn modelId="{8B86AEFB-880C-4490-B0A4-55E3A4EE822D}" type="presParOf" srcId="{11A36100-28D2-4687-94DB-17DA1DB6E52E}" destId="{A977BDAA-2DF2-4CE6-AFC0-A056AD6E2DB2}" srcOrd="3" destOrd="0" presId="urn:microsoft.com/office/officeart/2005/8/layout/radial5"/>
    <dgm:cxn modelId="{5ADB4E8D-1613-4F20-8465-EBCC4B19E870}" type="presParOf" srcId="{A977BDAA-2DF2-4CE6-AFC0-A056AD6E2DB2}" destId="{85893F44-09CB-4608-9A45-D56E70863DF9}" srcOrd="0" destOrd="0" presId="urn:microsoft.com/office/officeart/2005/8/layout/radial5"/>
    <dgm:cxn modelId="{F48FED28-574B-4BBA-899B-2ACCC6DDEE72}" type="presParOf" srcId="{11A36100-28D2-4687-94DB-17DA1DB6E52E}" destId="{74A7ED19-708D-4F8D-B7D1-76EC669EFCFB}" srcOrd="4" destOrd="0" presId="urn:microsoft.com/office/officeart/2005/8/layout/radial5"/>
    <dgm:cxn modelId="{7F381D00-9F1D-406B-8C68-DC2812B4BB6E}" type="presParOf" srcId="{11A36100-28D2-4687-94DB-17DA1DB6E52E}" destId="{D187B25B-903D-4464-A016-4E65A92A72B6}" srcOrd="5" destOrd="0" presId="urn:microsoft.com/office/officeart/2005/8/layout/radial5"/>
    <dgm:cxn modelId="{65E2C583-A2EC-4D15-8769-BB030B7E754A}" type="presParOf" srcId="{D187B25B-903D-4464-A016-4E65A92A72B6}" destId="{4B4A13D8-A2E2-43CC-96B4-941E1C01EE57}" srcOrd="0" destOrd="0" presId="urn:microsoft.com/office/officeart/2005/8/layout/radial5"/>
    <dgm:cxn modelId="{33485EC1-14C4-4AD9-A771-38366483F8F6}" type="presParOf" srcId="{11A36100-28D2-4687-94DB-17DA1DB6E52E}" destId="{66F2F173-F20E-48DF-AFAD-D1BFEC0FF6B0}" srcOrd="6" destOrd="0" presId="urn:microsoft.com/office/officeart/2005/8/layout/radial5"/>
    <dgm:cxn modelId="{09A54B8F-6AB3-4DAD-911C-87EE7170FD1C}" type="presParOf" srcId="{11A36100-28D2-4687-94DB-17DA1DB6E52E}" destId="{1E883B18-08C3-4D51-AE9C-CEE3F2877660}" srcOrd="7" destOrd="0" presId="urn:microsoft.com/office/officeart/2005/8/layout/radial5"/>
    <dgm:cxn modelId="{154613ED-96BF-4359-BC04-9632635D0328}" type="presParOf" srcId="{1E883B18-08C3-4D51-AE9C-CEE3F2877660}" destId="{0511BF0C-6658-478B-AE5D-22D4034BEE36}" srcOrd="0" destOrd="0" presId="urn:microsoft.com/office/officeart/2005/8/layout/radial5"/>
    <dgm:cxn modelId="{99B3FEED-4903-4462-9568-9018D40073F1}" type="presParOf" srcId="{11A36100-28D2-4687-94DB-17DA1DB6E52E}" destId="{F5EC44F6-5D9E-4894-A35C-F305BB805B31}" srcOrd="8" destOrd="0" presId="urn:microsoft.com/office/officeart/2005/8/layout/radial5"/>
    <dgm:cxn modelId="{9C32A3B9-D2B8-45E3-8DF7-A1C73AAAFE84}" type="presParOf" srcId="{11A36100-28D2-4687-94DB-17DA1DB6E52E}" destId="{BBDC239B-299F-4971-808F-D8B30A89D674}" srcOrd="9" destOrd="0" presId="urn:microsoft.com/office/officeart/2005/8/layout/radial5"/>
    <dgm:cxn modelId="{982C68C4-BBED-4E88-B1A5-8C861DAC2201}" type="presParOf" srcId="{BBDC239B-299F-4971-808F-D8B30A89D674}" destId="{02993B4F-AFF4-4A95-95FF-3388FFF98BA8}" srcOrd="0" destOrd="0" presId="urn:microsoft.com/office/officeart/2005/8/layout/radial5"/>
    <dgm:cxn modelId="{1E89D21F-1D35-4506-A37D-229D445A34B6}" type="presParOf" srcId="{11A36100-28D2-4687-94DB-17DA1DB6E52E}" destId="{46A8CC98-7391-42C6-AE4A-F4F3CD8CD7B2}" srcOrd="10" destOrd="0" presId="urn:microsoft.com/office/officeart/2005/8/layout/radial5"/>
    <dgm:cxn modelId="{D92882DB-C73C-45E9-A19A-AF99E73BE5F9}" type="presParOf" srcId="{11A36100-28D2-4687-94DB-17DA1DB6E52E}" destId="{202FA1BC-EB6F-4061-8BA8-DFD4216D9682}" srcOrd="11" destOrd="0" presId="urn:microsoft.com/office/officeart/2005/8/layout/radial5"/>
    <dgm:cxn modelId="{5B536ACC-118A-49DE-9726-DB44BDCF67D9}" type="presParOf" srcId="{202FA1BC-EB6F-4061-8BA8-DFD4216D9682}" destId="{53B6D3D5-3646-4DC8-BA4F-92CF14911EEE}" srcOrd="0" destOrd="0" presId="urn:microsoft.com/office/officeart/2005/8/layout/radial5"/>
    <dgm:cxn modelId="{B4C77826-CB7A-4191-AECA-4C1BDC5AA101}" type="presParOf" srcId="{11A36100-28D2-4687-94DB-17DA1DB6E52E}" destId="{7754DF6D-D044-4A4D-905B-4EAC1578666F}" srcOrd="12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D51DF-1E0B-4FA1-A8A4-CB7EEAA307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A2EC5-3261-4DE1-91E8-61B612BAE56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Воспитатель сопровождения детей с ОВЗ</a:t>
          </a:r>
          <a:endParaRPr lang="ru-RU" sz="3600" b="1" dirty="0">
            <a:solidFill>
              <a:schemeClr val="tx1"/>
            </a:solidFill>
            <a:effectLst/>
            <a:latin typeface="+mn-lt"/>
          </a:endParaRPr>
        </a:p>
      </dgm:t>
    </dgm:pt>
    <dgm:pt modelId="{25BD0C7E-F888-4442-900E-2F77F7958EE5}" type="parTrans" cxnId="{719781E8-94EF-4FF1-951C-C0ABC614FA00}">
      <dgm:prSet/>
      <dgm:spPr/>
      <dgm:t>
        <a:bodyPr/>
        <a:lstStyle/>
        <a:p>
          <a:endParaRPr lang="ru-RU"/>
        </a:p>
      </dgm:t>
    </dgm:pt>
    <dgm:pt modelId="{8393C785-FC11-490A-ACF0-25AE2909EB77}" type="sibTrans" cxnId="{719781E8-94EF-4FF1-951C-C0ABC614FA00}">
      <dgm:prSet/>
      <dgm:spPr/>
      <dgm:t>
        <a:bodyPr/>
        <a:lstStyle/>
        <a:p>
          <a:endParaRPr lang="ru-RU"/>
        </a:p>
      </dgm:t>
    </dgm:pt>
    <dgm:pt modelId="{A03030DF-A684-43C1-9BC0-A50AAD67FE4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pPr algn="just"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effectLst/>
              <a:latin typeface="+mn-lt"/>
            </a:rPr>
            <a:t>Воспитанники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n-lt"/>
              <a:cs typeface="+mn-cs"/>
            </a:rPr>
            <a:t>1. Участие воспитателя сопровождения в индивидуальной,  подгрупповой, фронтальной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n-lt"/>
              <a:cs typeface="+mn-cs"/>
            </a:rPr>
            <a:t>и бинарной деятельности. </a:t>
          </a:r>
        </a:p>
        <a:p>
          <a:pPr algn="l">
            <a:spcAft>
              <a:spcPts val="0"/>
            </a:spcAft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+mn-cs"/>
            </a:rPr>
            <a:t>2. </a:t>
          </a:r>
          <a:r>
            <a:rPr lang="ru-RU" sz="1800" dirty="0" smtClean="0">
              <a:solidFill>
                <a:schemeClr val="tx1"/>
              </a:solidFill>
              <a:latin typeface="+mn-lt"/>
              <a:cs typeface="+mn-cs"/>
            </a:rPr>
            <a:t>Организует совместную деятельность детей с ОВЗ с педагогами, сверстниками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n-lt"/>
              <a:cs typeface="+mn-cs"/>
            </a:rPr>
            <a:t>в работе по развитию коммуникации и социализации детей, через игры, 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n-lt"/>
              <a:cs typeface="+mn-cs"/>
            </a:rPr>
            <a:t>самостоятельную деятельность и т.д. </a:t>
          </a:r>
        </a:p>
        <a:p>
          <a:pPr algn="l">
            <a:spcAft>
              <a:spcPts val="0"/>
            </a:spcAft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+mn-cs"/>
            </a:rPr>
            <a:t>3. </a:t>
          </a:r>
          <a:r>
            <a:rPr lang="ru-RU" sz="1800" dirty="0" smtClean="0">
              <a:solidFill>
                <a:schemeClr val="tx1"/>
              </a:solidFill>
              <a:latin typeface="+mn-lt"/>
            </a:rPr>
            <a:t>Участие в конкурсах разного уровня</a:t>
          </a:r>
          <a:endParaRPr lang="ru-RU" sz="1800" b="0" dirty="0">
            <a:solidFill>
              <a:schemeClr val="tx1"/>
            </a:solidFill>
            <a:effectLst/>
            <a:latin typeface="+mn-lt"/>
          </a:endParaRPr>
        </a:p>
      </dgm:t>
    </dgm:pt>
    <dgm:pt modelId="{B0F0ED30-E0AE-47CD-901F-40BC674C4273}" type="parTrans" cxnId="{7F0564AE-E5E9-4BEA-9CB7-B93B14A1824D}">
      <dgm:prSet/>
      <dgm:spPr/>
      <dgm:t>
        <a:bodyPr/>
        <a:lstStyle/>
        <a:p>
          <a:endParaRPr lang="ru-RU"/>
        </a:p>
      </dgm:t>
    </dgm:pt>
    <dgm:pt modelId="{D5B2AA20-3D94-44AD-8BBF-350214638229}" type="sibTrans" cxnId="{7F0564AE-E5E9-4BEA-9CB7-B93B14A1824D}">
      <dgm:prSet/>
      <dgm:spPr/>
      <dgm:t>
        <a:bodyPr/>
        <a:lstStyle/>
        <a:p>
          <a:endParaRPr lang="ru-RU"/>
        </a:p>
      </dgm:t>
    </dgm:pt>
    <dgm:pt modelId="{13D315CF-CA9B-471D-AE67-377197B2437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pPr algn="just"/>
          <a:r>
            <a:rPr lang="ru-RU" sz="1800" b="1" dirty="0" smtClean="0">
              <a:solidFill>
                <a:schemeClr val="tx1"/>
              </a:solidFill>
              <a:effectLst/>
              <a:latin typeface="+mn-lt"/>
            </a:rPr>
            <a:t>Педагоги </a:t>
          </a:r>
        </a:p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ea typeface="+mj-ea"/>
              <a:cs typeface="Times New Roman" pitchFamily="18" charset="0"/>
            </a:rPr>
            <a:t>1. Междисциплинарная  команда</a:t>
          </a:r>
        </a:p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ea typeface="+mj-ea"/>
              <a:cs typeface="Times New Roman" pitchFamily="18" charset="0"/>
            </a:rPr>
            <a:t>2. </a:t>
          </a:r>
          <a:r>
            <a:rPr lang="ru-RU" sz="1800" dirty="0" err="1" smtClean="0">
              <a:solidFill>
                <a:schemeClr val="tx1"/>
              </a:solidFill>
              <a:latin typeface="+mn-lt"/>
              <a:ea typeface="+mj-ea"/>
              <a:cs typeface="Times New Roman" pitchFamily="18" charset="0"/>
            </a:rPr>
            <a:t>ПМПк</a:t>
          </a:r>
          <a:r>
            <a:rPr lang="ru-RU" sz="1800" dirty="0" smtClean="0">
              <a:solidFill>
                <a:schemeClr val="tx1"/>
              </a:solidFill>
              <a:latin typeface="+mn-lt"/>
              <a:ea typeface="+mj-ea"/>
              <a:cs typeface="Times New Roman" pitchFamily="18" charset="0"/>
            </a:rPr>
            <a:t> </a:t>
          </a:r>
        </a:p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ea typeface="+mj-ea"/>
              <a:cs typeface="Times New Roman" pitchFamily="18" charset="0"/>
            </a:rPr>
            <a:t>3. Взаимодействие с воспитателями группы 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A1EAEBA-5C81-4C5F-9182-72BE7B3412F1}" type="parTrans" cxnId="{B705BB4A-BC9F-444E-ABD7-E54F8D566D0B}">
      <dgm:prSet/>
      <dgm:spPr/>
      <dgm:t>
        <a:bodyPr/>
        <a:lstStyle/>
        <a:p>
          <a:endParaRPr lang="ru-RU"/>
        </a:p>
      </dgm:t>
    </dgm:pt>
    <dgm:pt modelId="{36E688D3-4E3D-48D3-AB91-DFD6EF4A3B1B}" type="sibTrans" cxnId="{B705BB4A-BC9F-444E-ABD7-E54F8D566D0B}">
      <dgm:prSet/>
      <dgm:spPr/>
      <dgm:t>
        <a:bodyPr/>
        <a:lstStyle/>
        <a:p>
          <a:endParaRPr lang="ru-RU"/>
        </a:p>
      </dgm:t>
    </dgm:pt>
    <dgm:pt modelId="{FD8D7A5F-B8AE-4B00-B502-5CFAF70407C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pPr algn="just"/>
          <a:r>
            <a: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Родители </a:t>
          </a:r>
        </a:p>
        <a:p>
          <a:pPr algn="l"/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1. 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Консультации индивидуальные и подгрупповые, родительские собрания</a:t>
          </a:r>
        </a:p>
        <a:p>
          <a:pPr algn="l"/>
          <a:r>
            <a:rPr lang="ru-RU" sz="1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2.  </a:t>
          </a:r>
          <a:r>
            <a:rPr lang="ru-RU" sz="1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Родительские собрания</a:t>
          </a:r>
        </a:p>
        <a:p>
          <a:pPr algn="l"/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3. Театральные постановки для родителей</a:t>
          </a:r>
        </a:p>
        <a:p>
          <a:pPr algn="l"/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4. Участие родителей в </a:t>
          </a:r>
          <a:r>
            <a:rPr lang="ru-RU" sz="1800" b="0" u="none" dirty="0" err="1" smtClean="0">
              <a:solidFill>
                <a:schemeClr val="tx1"/>
              </a:solidFill>
              <a:effectLst/>
              <a:latin typeface="+mn-lt"/>
            </a:rPr>
            <a:t>ПМПк</a:t>
          </a:r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  </a:t>
          </a:r>
        </a:p>
        <a:p>
          <a:pPr algn="l"/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5. Индивидуальные консультации родителей участниками </a:t>
          </a:r>
          <a:r>
            <a:rPr lang="ru-RU" sz="1800" b="0" u="none" dirty="0" err="1" smtClean="0">
              <a:solidFill>
                <a:schemeClr val="tx1"/>
              </a:solidFill>
              <a:effectLst/>
              <a:latin typeface="+mn-lt"/>
            </a:rPr>
            <a:t>ПМПк</a:t>
          </a:r>
          <a:r>
            <a:rPr lang="ru-RU" sz="1800" b="0" u="none" dirty="0" smtClean="0">
              <a:solidFill>
                <a:schemeClr val="tx1"/>
              </a:solidFill>
              <a:effectLst/>
              <a:latin typeface="+mn-lt"/>
            </a:rPr>
            <a:t> и ведущими специалистами детей</a:t>
          </a:r>
        </a:p>
        <a:p>
          <a:pPr algn="l"/>
          <a:endParaRPr lang="ru-RU" sz="18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B87D87E-54B4-43F1-90D3-9640ED7A6356}" type="parTrans" cxnId="{5E502E02-6552-4F60-86F4-F8862E9A1F69}">
      <dgm:prSet/>
      <dgm:spPr/>
      <dgm:t>
        <a:bodyPr/>
        <a:lstStyle/>
        <a:p>
          <a:endParaRPr lang="ru-RU"/>
        </a:p>
      </dgm:t>
    </dgm:pt>
    <dgm:pt modelId="{988BAE6B-CC37-46A4-9C5B-9A000A428C47}" type="sibTrans" cxnId="{5E502E02-6552-4F60-86F4-F8862E9A1F69}">
      <dgm:prSet/>
      <dgm:spPr/>
      <dgm:t>
        <a:bodyPr/>
        <a:lstStyle/>
        <a:p>
          <a:endParaRPr lang="ru-RU"/>
        </a:p>
      </dgm:t>
    </dgm:pt>
    <dgm:pt modelId="{7AD85EBC-F538-4B0A-8574-3E75BE196FB9}" type="pres">
      <dgm:prSet presAssocID="{ED0D51DF-1E0B-4FA1-A8A4-CB7EEAA307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C5831-9453-4F29-A6CD-1A2FC76567C4}" type="pres">
      <dgm:prSet presAssocID="{4A7A2EC5-3261-4DE1-91E8-61B612BAE569}" presName="roof" presStyleLbl="dkBgShp" presStyleIdx="0" presStyleCnt="2" custScaleY="66404"/>
      <dgm:spPr/>
      <dgm:t>
        <a:bodyPr/>
        <a:lstStyle/>
        <a:p>
          <a:endParaRPr lang="ru-RU"/>
        </a:p>
      </dgm:t>
    </dgm:pt>
    <dgm:pt modelId="{FFE6452B-3CB1-4032-9A49-4745E24B884D}" type="pres">
      <dgm:prSet presAssocID="{4A7A2EC5-3261-4DE1-91E8-61B612BAE569}" presName="pillars" presStyleCnt="0"/>
      <dgm:spPr/>
    </dgm:pt>
    <dgm:pt modelId="{8510D8F1-F4A1-4A07-8FAC-90B4C1AB4812}" type="pres">
      <dgm:prSet presAssocID="{4A7A2EC5-3261-4DE1-91E8-61B612BAE569}" presName="pillar1" presStyleLbl="node1" presStyleIdx="0" presStyleCnt="3" custScaleX="97287" custScaleY="105509" custLinFactNeighborX="1939" custLinFactNeighborY="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177A-D877-4368-8B92-4846ADEB6C81}" type="pres">
      <dgm:prSet presAssocID="{13D315CF-CA9B-471D-AE67-377197B2437E}" presName="pillarX" presStyleLbl="node1" presStyleIdx="1" presStyleCnt="3" custScaleX="84092" custScaleY="107168" custLinFactNeighborX="403" custLinFactNeighborY="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F92EB-1B2D-4FEF-A300-04FC20DC328D}" type="pres">
      <dgm:prSet presAssocID="{FD8D7A5F-B8AE-4B00-B502-5CFAF70407CF}" presName="pillarX" presStyleLbl="node1" presStyleIdx="2" presStyleCnt="3" custScaleX="90728" custScaleY="108194" custLinFactNeighborX="104" custLinFactNeighborY="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22105-6F34-40C3-8B6B-30050B0B1F9D}" type="pres">
      <dgm:prSet presAssocID="{4A7A2EC5-3261-4DE1-91E8-61B612BAE569}" presName="base" presStyleLbl="dkBgShp" presStyleIdx="1" presStyleCnt="2"/>
      <dgm:spPr>
        <a:noFill/>
      </dgm:spPr>
    </dgm:pt>
  </dgm:ptLst>
  <dgm:cxnLst>
    <dgm:cxn modelId="{3F283BB5-A72B-424C-BBD6-33FC3860F62C}" type="presOf" srcId="{13D315CF-CA9B-471D-AE67-377197B2437E}" destId="{77BD177A-D877-4368-8B92-4846ADEB6C81}" srcOrd="0" destOrd="0" presId="urn:microsoft.com/office/officeart/2005/8/layout/hList3"/>
    <dgm:cxn modelId="{86D6DF78-A282-4553-A327-2111E35989EB}" type="presOf" srcId="{4A7A2EC5-3261-4DE1-91E8-61B612BAE569}" destId="{56DC5831-9453-4F29-A6CD-1A2FC76567C4}" srcOrd="0" destOrd="0" presId="urn:microsoft.com/office/officeart/2005/8/layout/hList3"/>
    <dgm:cxn modelId="{B705BB4A-BC9F-444E-ABD7-E54F8D566D0B}" srcId="{4A7A2EC5-3261-4DE1-91E8-61B612BAE569}" destId="{13D315CF-CA9B-471D-AE67-377197B2437E}" srcOrd="1" destOrd="0" parTransId="{DA1EAEBA-5C81-4C5F-9182-72BE7B3412F1}" sibTransId="{36E688D3-4E3D-48D3-AB91-DFD6EF4A3B1B}"/>
    <dgm:cxn modelId="{46EAA829-ACBE-4A12-8FD0-3BFCC00F00AA}" type="presOf" srcId="{A03030DF-A684-43C1-9BC0-A50AAD67FE42}" destId="{8510D8F1-F4A1-4A07-8FAC-90B4C1AB4812}" srcOrd="0" destOrd="0" presId="urn:microsoft.com/office/officeart/2005/8/layout/hList3"/>
    <dgm:cxn modelId="{719781E8-94EF-4FF1-951C-C0ABC614FA00}" srcId="{ED0D51DF-1E0B-4FA1-A8A4-CB7EEAA30786}" destId="{4A7A2EC5-3261-4DE1-91E8-61B612BAE569}" srcOrd="0" destOrd="0" parTransId="{25BD0C7E-F888-4442-900E-2F77F7958EE5}" sibTransId="{8393C785-FC11-490A-ACF0-25AE2909EB77}"/>
    <dgm:cxn modelId="{7F0564AE-E5E9-4BEA-9CB7-B93B14A1824D}" srcId="{4A7A2EC5-3261-4DE1-91E8-61B612BAE569}" destId="{A03030DF-A684-43C1-9BC0-A50AAD67FE42}" srcOrd="0" destOrd="0" parTransId="{B0F0ED30-E0AE-47CD-901F-40BC674C4273}" sibTransId="{D5B2AA20-3D94-44AD-8BBF-350214638229}"/>
    <dgm:cxn modelId="{5080C967-BE75-4658-9207-F09D8C4DE8E9}" type="presOf" srcId="{FD8D7A5F-B8AE-4B00-B502-5CFAF70407CF}" destId="{2DBF92EB-1B2D-4FEF-A300-04FC20DC328D}" srcOrd="0" destOrd="0" presId="urn:microsoft.com/office/officeart/2005/8/layout/hList3"/>
    <dgm:cxn modelId="{5E502E02-6552-4F60-86F4-F8862E9A1F69}" srcId="{4A7A2EC5-3261-4DE1-91E8-61B612BAE569}" destId="{FD8D7A5F-B8AE-4B00-B502-5CFAF70407CF}" srcOrd="2" destOrd="0" parTransId="{5B87D87E-54B4-43F1-90D3-9640ED7A6356}" sibTransId="{988BAE6B-CC37-46A4-9C5B-9A000A428C47}"/>
    <dgm:cxn modelId="{FDB2F633-6AC4-4E4F-AF60-A5C6D8FF98A3}" type="presOf" srcId="{ED0D51DF-1E0B-4FA1-A8A4-CB7EEAA30786}" destId="{7AD85EBC-F538-4B0A-8574-3E75BE196FB9}" srcOrd="0" destOrd="0" presId="urn:microsoft.com/office/officeart/2005/8/layout/hList3"/>
    <dgm:cxn modelId="{DD45BCE3-91B4-4B6B-A3EB-E79A0460DD9E}" type="presParOf" srcId="{7AD85EBC-F538-4B0A-8574-3E75BE196FB9}" destId="{56DC5831-9453-4F29-A6CD-1A2FC76567C4}" srcOrd="0" destOrd="0" presId="urn:microsoft.com/office/officeart/2005/8/layout/hList3"/>
    <dgm:cxn modelId="{E1CA0C9A-5F05-4E23-BEB2-C20F6F8DB2D8}" type="presParOf" srcId="{7AD85EBC-F538-4B0A-8574-3E75BE196FB9}" destId="{FFE6452B-3CB1-4032-9A49-4745E24B884D}" srcOrd="1" destOrd="0" presId="urn:microsoft.com/office/officeart/2005/8/layout/hList3"/>
    <dgm:cxn modelId="{BB1C1298-3114-4D79-8C11-DE8BE8B83CAF}" type="presParOf" srcId="{FFE6452B-3CB1-4032-9A49-4745E24B884D}" destId="{8510D8F1-F4A1-4A07-8FAC-90B4C1AB4812}" srcOrd="0" destOrd="0" presId="urn:microsoft.com/office/officeart/2005/8/layout/hList3"/>
    <dgm:cxn modelId="{2945B2BB-6D85-4C25-91B3-ED1BEB83180E}" type="presParOf" srcId="{FFE6452B-3CB1-4032-9A49-4745E24B884D}" destId="{77BD177A-D877-4368-8B92-4846ADEB6C81}" srcOrd="1" destOrd="0" presId="urn:microsoft.com/office/officeart/2005/8/layout/hList3"/>
    <dgm:cxn modelId="{77F1968B-E0AF-465E-9FE4-A75B5B9A9548}" type="presParOf" srcId="{FFE6452B-3CB1-4032-9A49-4745E24B884D}" destId="{2DBF92EB-1B2D-4FEF-A300-04FC20DC328D}" srcOrd="2" destOrd="0" presId="urn:microsoft.com/office/officeart/2005/8/layout/hList3"/>
    <dgm:cxn modelId="{B9D4A113-FDE1-4D83-AC05-A305BDE5F80A}" type="presParOf" srcId="{7AD85EBC-F538-4B0A-8574-3E75BE196FB9}" destId="{7BA22105-6F34-40C3-8B6B-30050B0B1F9D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A2795-40E1-43CD-8612-DA228F8432B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6F43E-33C8-436B-BA8D-21CDF3AD6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B0B534-4B78-4514-A4A1-08A03A3A4E85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9B2BB9-4F6A-4EE4-ACF8-8C0C99A97B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/>
              </a:rPr>
              <a:t>МУНИЦИПАЛЬНОЕ КАЗЕННОЕ ДОШКОЛЬНОЕ ОБРАЗОВАТЕЛЬНОЕ УЧРЕЖДЕНИЕ «ДЕТСКИЙ САД № 109» города КИРОВА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8363272" cy="31580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сопровождения детей с ограниченными возможностями здоровья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№ 109 города Кирова</a:t>
            </a:r>
            <a:endParaRPr lang="ru-RU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286388"/>
            <a:ext cx="3995936" cy="14296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Кокарева Людмила Викторовна – заведующий МКДОУ № 109 г. Кирова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Киров, ул. Р.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Ердякова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,Д.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19,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тел. 53-02-52,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Тел./факс 51-46-00.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e-mail :    dou109@kirovedu.ru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27412"/>
          <a:ext cx="9144003" cy="6830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1"/>
                <a:gridCol w="3048001"/>
                <a:gridCol w="3048001"/>
              </a:tblGrid>
              <a:tr h="7209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Штатное расписание для в группы комбинированной направленности </a:t>
                      </a:r>
                      <a:endParaRPr lang="ru-RU" sz="2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Письмо Минобразования РФ от 16 января 2002 года N 03-51-5ин/23-03 «Об интегрированном воспитании и обучении детей с отклонениями в развитии в дошкольных образовательных учреждениях».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Письмо Министерства образования и науки РФ  от 18.04.2008 № АФ-150/06 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создании условий для получения образования детьми с ограниченными возможностями здоровья и детьми-инвалидами»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Штатное расписание МКДОУ №109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 Учитель – дефектолог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 Учитель – дефектолог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0" algn="l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 Учитель – дефектолог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132"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2. Педагоги  по коррекции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2. Учитель – логопед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2. Учитель – логопед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4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3. Учитель – логопед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3. Педагог – психолог,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3. Педагог – психолог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4. Педагог – психолог,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4. Социальные педагоги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4. Музыкальный руководитель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5. Музыкальный руководитель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5. Воспитатели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5. Инструктор по ФК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6. Инструктор по ФК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. Старшая медицинская сестра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Старшая медицинская сестра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Медицинский работник по ЛФК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7. Помощник воспитателя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2864">
                <a:tc>
                  <a:txBody>
                    <a:bodyPr/>
                    <a:lstStyle/>
                    <a:p>
                      <a:r>
                        <a:rPr lang="ru-RU" dirty="0" smtClean="0"/>
                        <a:t>8.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Педагог дополнительного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8.Воспитатели 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3 педагога на группе)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  <a:t>Какая помощь  ребенку с ОВЗ оказывается в ДОУ</a:t>
            </a:r>
            <a:b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  <a:t>(психолого-педагогические условия)</a:t>
            </a:r>
            <a:endParaRPr lang="ru-RU" sz="25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ИОМ (годовой, квартальный)</a:t>
            </a:r>
          </a:p>
          <a:p>
            <a:r>
              <a:rPr lang="ru-RU" dirty="0" smtClean="0"/>
              <a:t>гибкий режим дня (междисциплинарная команда, ПМП консилиум ДОУ)</a:t>
            </a:r>
          </a:p>
          <a:p>
            <a:r>
              <a:rPr lang="ru-RU" dirty="0" smtClean="0"/>
              <a:t>индивидуализация образования</a:t>
            </a:r>
          </a:p>
          <a:p>
            <a:r>
              <a:rPr lang="ru-RU" dirty="0" smtClean="0"/>
              <a:t>взаимодействие детей друг с другом, с воспитателями, специалистами («утренний круг», бинарные занятия, совместные мероприятия)</a:t>
            </a:r>
          </a:p>
          <a:p>
            <a:r>
              <a:rPr lang="ru-RU" dirty="0" smtClean="0"/>
              <a:t>взаимодействие воспитателей, специалистов с родителями (участие в «круге», семинарах, тренингах, консультациях, собраниях, «Днях открытых дверей», «Родительском клубе»)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</a:t>
            </a:r>
          </a:p>
          <a:p>
            <a:r>
              <a:rPr lang="ru-RU" dirty="0" smtClean="0"/>
              <a:t>консультация родителей ребенка в период посещения ребенком  ДОУ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Разработано: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образовательного процесса с учетом внедрения инклюзивного образования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организации образовательного процесса 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организации образовательного процесса социализации и коммуникации 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междисциплинарной команды (МК)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МК,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План работы с воспитанниками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Выстроен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построения работы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 ОВЗ</a:t>
            </a:r>
          </a:p>
          <a:p>
            <a:pPr marL="651510" lvl="0" indent="-514350">
              <a:buFont typeface="+mj-lt"/>
              <a:buAutoNum type="arabicPeriod"/>
            </a:pP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Междисциплинарная команда  -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огда члены команды работают над одной задачей, выполняют каждый свою часть общего дела, берут на себя общие дела и пытаются приспособиться друг к другу </a:t>
            </a:r>
            <a:endParaRPr lang="ru-RU" sz="21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435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5724128" y="5661248"/>
            <a:ext cx="360040" cy="21602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516216" y="3717032"/>
            <a:ext cx="144016" cy="57606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35896" y="2420888"/>
            <a:ext cx="432048" cy="28803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71800" y="3717032"/>
            <a:ext cx="144016" cy="57606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47864" y="5661248"/>
            <a:ext cx="432048" cy="28803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08104" y="2276872"/>
            <a:ext cx="432048" cy="21602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07904" y="2996952"/>
            <a:ext cx="2016224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76056" y="3645024"/>
            <a:ext cx="1080120" cy="1584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3923928" y="4941168"/>
            <a:ext cx="1800200" cy="14401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3491880" y="3573016"/>
            <a:ext cx="864096" cy="172819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419872" y="2708920"/>
            <a:ext cx="864096" cy="165618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076056" y="2708920"/>
            <a:ext cx="1224136" cy="172819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Междисциплинарный принцип деятельности специалистов заключается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 анализе документации (заключения и рекомендации врачей, специалистов ПМПК);</a:t>
            </a:r>
          </a:p>
          <a:p>
            <a:r>
              <a:rPr lang="ru-RU" dirty="0" smtClean="0"/>
              <a:t>- в оценке актуального психического развития ребенка;</a:t>
            </a:r>
          </a:p>
          <a:p>
            <a:r>
              <a:rPr lang="ru-RU" dirty="0" smtClean="0"/>
              <a:t>- в оценке возможностей ребенка;</a:t>
            </a:r>
          </a:p>
          <a:p>
            <a:r>
              <a:rPr lang="ru-RU" dirty="0" smtClean="0"/>
              <a:t>- в выработке (согласовании) коллегиальных подходов;</a:t>
            </a:r>
          </a:p>
          <a:p>
            <a:r>
              <a:rPr lang="ru-RU" dirty="0" smtClean="0"/>
              <a:t>- в преломлении (а иногда и серьезной коррекции) мнения каждого из специалистов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03786">
            <a:off x="10745" y="3497833"/>
            <a:ext cx="62861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isometricLeftDown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БУК ДИСК D\НОУТБУК\КОНФЕРЕНЦИЯ в ВГГУ 27.03.2015г\ФОТО\ИНКЛ\DSC_00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248472" cy="29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260648"/>
          <a:ext cx="7560840" cy="57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Нормативно – правовое обеспечение 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57232"/>
            <a:ext cx="8784976" cy="6000768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sz="1600" dirty="0" smtClean="0">
              <a:latin typeface="+mj-lt"/>
            </a:endParaRPr>
          </a:p>
          <a:p>
            <a:pPr lvl="0"/>
            <a:r>
              <a:rPr lang="ru-RU" sz="1600" dirty="0" smtClean="0"/>
              <a:t>Всемирная декларация о правах ребенка.</a:t>
            </a:r>
          </a:p>
          <a:p>
            <a:pPr lvl="0"/>
            <a:r>
              <a:rPr lang="ru-RU" sz="1600" b="1" dirty="0" smtClean="0"/>
              <a:t>Письмо Министерства образования Российской Федерации от 27.03.2000 № 27/901-6 «О </a:t>
            </a:r>
            <a:r>
              <a:rPr lang="ru-RU" sz="1600" b="1" dirty="0" err="1" smtClean="0"/>
              <a:t>психолого-медико-педагогическом</a:t>
            </a:r>
            <a:r>
              <a:rPr lang="ru-RU" sz="1600" b="1" dirty="0" smtClean="0"/>
              <a:t> консилиуме (</a:t>
            </a:r>
            <a:r>
              <a:rPr lang="ru-RU" sz="1600" b="1" dirty="0" err="1" smtClean="0"/>
              <a:t>ПМПк</a:t>
            </a:r>
            <a:r>
              <a:rPr lang="ru-RU" sz="1600" b="1" dirty="0" smtClean="0"/>
              <a:t>)</a:t>
            </a:r>
          </a:p>
          <a:p>
            <a:pPr lvl="0"/>
            <a:r>
              <a:rPr lang="ru-RU" sz="1600" b="1" dirty="0" smtClean="0"/>
              <a:t>Письмо Минобразования РФ от 16 января 2002 года N 03-51-5ин/23-03 «Об интегрированном воспитании и обучении детей с отклонениями в развитии в дошкольных образовательных учреждениях».</a:t>
            </a:r>
          </a:p>
          <a:p>
            <a:pPr lvl="0">
              <a:defRPr/>
            </a:pPr>
            <a:r>
              <a:rPr lang="ru-RU" sz="1600" b="1" dirty="0" smtClean="0"/>
              <a:t>«Письмо Министерства образования и науки РФ  от 18.04.2008 № АФ-150/06   </a:t>
            </a:r>
          </a:p>
          <a:p>
            <a:pPr lvl="0">
              <a:buNone/>
              <a:defRPr/>
            </a:pPr>
            <a:r>
              <a:rPr lang="ru-RU" sz="1600" b="1" dirty="0" smtClean="0"/>
              <a:t>          «О создании условий для получения образования детьми с ограниченными возможностями здоровья и детьми-инвалидами»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Конвенция ООН о правах инвалидов Принята резолюцией 61/106 Генеральной Ассамблеи ООН от 13 декабря 2006 года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Постановление   от  17.03.2011 №  №175  «О государственной программе Российской Федерации «Доступная среда на 2011 - 2015 годы»</a:t>
            </a:r>
            <a:endParaRPr lang="ru-RU" sz="1600" u="sng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Закон РФ «Об образовании» от 29 декабря 2012 г. N 273-ФЗ.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Приказ </a:t>
            </a:r>
            <a:r>
              <a:rPr lang="ru-RU" sz="16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600" dirty="0" smtClean="0">
                <a:solidFill>
                  <a:schemeClr val="tx1"/>
                </a:solidFill>
              </a:rPr>
              <a:t> России  от 30 августа 2013 г. N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 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Приказ </a:t>
            </a:r>
            <a:r>
              <a:rPr lang="ru-RU" sz="1600" b="1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600" b="1" dirty="0" smtClean="0">
                <a:solidFill>
                  <a:schemeClr val="tx1"/>
                </a:solidFill>
              </a:rPr>
              <a:t> России  от 30 августа 2013 г. N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Приказ Министерства образования и науки Российской Федерации (</a:t>
            </a:r>
            <a:r>
              <a:rPr lang="ru-RU" sz="1600" b="1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600" b="1" dirty="0" smtClean="0">
                <a:solidFill>
                  <a:schemeClr val="tx1"/>
                </a:solidFill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образования«</a:t>
            </a:r>
          </a:p>
          <a:p>
            <a:r>
              <a:rPr lang="ru-RU" sz="1600" b="1" dirty="0" err="1" smtClean="0">
                <a:solidFill>
                  <a:schemeClr val="tx1"/>
                </a:solidFill>
              </a:rPr>
              <a:t>СанПиН</a:t>
            </a:r>
            <a:r>
              <a:rPr lang="ru-RU" sz="1600" b="1" dirty="0" smtClean="0">
                <a:solidFill>
                  <a:schemeClr val="tx1"/>
                </a:solidFill>
              </a:rPr>
              <a:t> 2.4.1.3049-13 от 29.05.2013 № 28564</a:t>
            </a:r>
          </a:p>
          <a:p>
            <a:r>
              <a:rPr lang="ru-RU" sz="1600" b="1" dirty="0" smtClean="0"/>
              <a:t>Постановление Минтруда РФ от 21.04.1993 N 88 "Об утверждении Нормативов по определению численности персонала, занятого обслуживанием дошкольных учреждений (ясли, ясли-сады, детские сады)"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Поступление ребенка с ограниченными возможностями в ДОУ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(предоставляемый в ДОУ пакет документов )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медицинская карта ребенка (форма №026/у)</a:t>
            </a:r>
          </a:p>
          <a:p>
            <a:r>
              <a:rPr lang="ru-RU" dirty="0" smtClean="0"/>
              <a:t>сертификат о профилактических прививках</a:t>
            </a:r>
          </a:p>
          <a:p>
            <a:r>
              <a:rPr lang="ru-RU" dirty="0" smtClean="0"/>
              <a:t>карта профилактических прививок (форма 063/у)</a:t>
            </a:r>
          </a:p>
          <a:p>
            <a:r>
              <a:rPr lang="ru-RU" dirty="0" smtClean="0"/>
              <a:t>копии документов на ребенка (СНИЛС, свидетельства о рождении, медицинского полиса)</a:t>
            </a:r>
          </a:p>
          <a:p>
            <a:r>
              <a:rPr lang="ru-RU" dirty="0" smtClean="0"/>
              <a:t>справка об инвалидности (+копия), ИПРА (копия)</a:t>
            </a:r>
          </a:p>
          <a:p>
            <a:r>
              <a:rPr lang="ru-RU" dirty="0" smtClean="0"/>
              <a:t>заключение ПМП комиссии г.Кирова, Кировской области (оригинал +копия)</a:t>
            </a:r>
          </a:p>
          <a:p>
            <a:r>
              <a:rPr lang="ru-RU" dirty="0" smtClean="0"/>
              <a:t>иные документы (справка по льготе, справка о наличии счета и т.д.)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Поступление ребенка с ограниченными возможностями в ДОУ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(алгоритм действий)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предоставление направления/путевки в ДОУ</a:t>
            </a:r>
          </a:p>
          <a:p>
            <a:r>
              <a:rPr lang="ru-RU" dirty="0" smtClean="0"/>
              <a:t>предоставление пакета документов от родителей/законных представителей</a:t>
            </a:r>
          </a:p>
          <a:p>
            <a:r>
              <a:rPr lang="ru-RU" dirty="0" smtClean="0"/>
              <a:t>написание заявления о приеме ребенка в ДОУ</a:t>
            </a:r>
          </a:p>
          <a:p>
            <a:r>
              <a:rPr lang="ru-RU" dirty="0" smtClean="0"/>
              <a:t>ознакомление с локальными актами ДОУ (Уставом, медицинской и образовательной лицензией)</a:t>
            </a:r>
          </a:p>
          <a:p>
            <a:r>
              <a:rPr lang="ru-RU" dirty="0" smtClean="0"/>
              <a:t>ознакомление с договором, заключение договора об образовании (3 вида договора)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  <a:t>Поступление ребенка с ограниченными возможностями в ДОУ</a:t>
            </a:r>
            <a:endParaRPr lang="ru-RU" sz="25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группа </a:t>
            </a:r>
            <a:r>
              <a:rPr lang="ru-RU" u="sng" dirty="0" err="1" smtClean="0"/>
              <a:t>общеразвивающей</a:t>
            </a:r>
            <a:r>
              <a:rPr lang="ru-RU" u="sng" dirty="0" smtClean="0"/>
              <a:t> направленности</a:t>
            </a:r>
          </a:p>
          <a:p>
            <a:r>
              <a:rPr lang="ru-RU" u="sng" dirty="0" smtClean="0"/>
              <a:t>группа компенсирующей направленности </a:t>
            </a:r>
          </a:p>
          <a:p>
            <a:pPr>
              <a:buNone/>
            </a:pPr>
            <a:r>
              <a:rPr lang="ru-RU" dirty="0" smtClean="0"/>
              <a:t>(для детей с задержкой психического развития)</a:t>
            </a:r>
          </a:p>
          <a:p>
            <a:r>
              <a:rPr lang="ru-RU" u="sng" dirty="0" smtClean="0"/>
              <a:t>группа комбинированной направленности</a:t>
            </a:r>
          </a:p>
          <a:p>
            <a:pPr>
              <a:buNone/>
            </a:pPr>
            <a:r>
              <a:rPr lang="ru-RU" dirty="0" smtClean="0"/>
              <a:t>(инклюзивной направленности:</a:t>
            </a:r>
          </a:p>
          <a:p>
            <a:pPr>
              <a:buFontTx/>
              <a:buChar char="-"/>
            </a:pPr>
            <a:r>
              <a:rPr lang="ru-RU" dirty="0" smtClean="0"/>
              <a:t>для детей с РАС;</a:t>
            </a:r>
          </a:p>
          <a:p>
            <a:pPr>
              <a:buFontTx/>
              <a:buChar char="-"/>
            </a:pPr>
            <a:r>
              <a:rPr lang="ru-RU" dirty="0" smtClean="0"/>
              <a:t>для детей синдромом Дауна, синдромом </a:t>
            </a:r>
            <a:r>
              <a:rPr lang="ru-RU" dirty="0" err="1" smtClean="0"/>
              <a:t>Нунан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д</a:t>
            </a:r>
            <a:r>
              <a:rPr lang="ru-RU" dirty="0" smtClean="0"/>
              <a:t>ля детей с последствиями ДЦП;</a:t>
            </a:r>
          </a:p>
          <a:p>
            <a:pPr>
              <a:buFontTx/>
              <a:buChar char="-"/>
            </a:pPr>
            <a:r>
              <a:rPr lang="ru-RU" dirty="0" smtClean="0"/>
              <a:t>д</a:t>
            </a:r>
            <a:r>
              <a:rPr lang="ru-RU" dirty="0" smtClean="0"/>
              <a:t>ля детей после КИ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для детей с другими генетическими нарушениями;</a:t>
            </a:r>
          </a:p>
          <a:p>
            <a:pPr>
              <a:buFontTx/>
              <a:buChar char="-"/>
            </a:pPr>
            <a:r>
              <a:rPr lang="ru-RU" dirty="0" smtClean="0"/>
              <a:t>для детей с ЗПР в сочетании с нарушениями коммуникативной, социально-эмоциональной сферы)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88640"/>
            <a:ext cx="8640960" cy="648072"/>
          </a:xfrm>
          <a:prstGeom prst="rect">
            <a:avLst/>
          </a:prstGeom>
        </p:spPr>
        <p:txBody>
          <a:bodyPr/>
          <a:lstStyle/>
          <a:p>
            <a:pPr marL="420624" marR="0" lvl="3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Возраст и развитие ребенка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97000"/>
          <a:ext cx="8712968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59"/>
                <a:gridCol w="4574309"/>
              </a:tblGrid>
              <a:tr h="1175404">
                <a:tc>
                  <a:txBody>
                    <a:bodyPr/>
                    <a:lstStyle/>
                    <a:p>
                      <a:pPr marL="9144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144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Психологический  возраст ребенка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73354"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Физический возраст характеризует время жизни ребенка в годах, месяцах и днях, прошедших с момента его рождения до настоящего времени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Психологический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возраст, по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Выготскому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указывает на достигнутый к этому времени уровень психологического развития.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15490">
                <a:tc gridSpan="2">
                  <a:txBody>
                    <a:bodyPr/>
                    <a:lstStyle/>
                    <a:p>
                      <a:pPr mar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каким-либо причинам психологический возраст может не совпадать с физическим (хронологическим)  возрастом ребенка (одаренные дети, дети с ОВЗ)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9144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  <a:t>Краткая характеристика </a:t>
            </a:r>
            <a:b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500" dirty="0" smtClean="0">
                <a:solidFill>
                  <a:schemeClr val="tx1"/>
                </a:solidFill>
                <a:effectLst/>
                <a:latin typeface="+mn-lt"/>
              </a:rPr>
              <a:t>МКДОУ № 109 г. Кирова</a:t>
            </a:r>
            <a:endParaRPr lang="ru-RU" sz="25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651510" indent="-514350">
              <a:buNone/>
            </a:pPr>
            <a:endParaRPr lang="ru-RU" sz="1800" dirty="0" smtClean="0"/>
          </a:p>
          <a:p>
            <a:pPr marL="651510" indent="-514350">
              <a:buNone/>
            </a:pPr>
            <a:r>
              <a:rPr lang="ru-RU" sz="2000" b="1" dirty="0" smtClean="0"/>
              <a:t>1. Детский сад работает в режиме 12 часов (с 7.00 – 19.00) </a:t>
            </a:r>
          </a:p>
          <a:p>
            <a:pPr marL="651510" indent="-514350">
              <a:buNone/>
            </a:pPr>
            <a:r>
              <a:rPr lang="ru-RU" sz="2000" b="1" dirty="0" smtClean="0"/>
              <a:t>2. Всего 113 воспитанников</a:t>
            </a:r>
          </a:p>
          <a:p>
            <a:pPr marL="651510" indent="-514350">
              <a:buNone/>
            </a:pPr>
            <a:r>
              <a:rPr lang="ru-RU" sz="2000" b="1" dirty="0" smtClean="0"/>
              <a:t>3. В детском саду 6 групп: </a:t>
            </a:r>
          </a:p>
          <a:p>
            <a:pPr marL="651510" indent="-514350">
              <a:buFont typeface="Wingdings" pitchFamily="2" charset="2"/>
              <a:buChar char="Ø"/>
            </a:pPr>
            <a:r>
              <a:rPr lang="ru-RU" sz="2000" b="1" dirty="0" smtClean="0"/>
              <a:t>2-е группы компенсирующей направленности для детей с ЗПР; </a:t>
            </a:r>
          </a:p>
          <a:p>
            <a:pPr marL="651510" indent="-514350">
              <a:buFont typeface="Wingdings" pitchFamily="2" charset="2"/>
              <a:buChar char="Ø"/>
            </a:pPr>
            <a:r>
              <a:rPr lang="ru-RU" sz="2000" b="1" dirty="0" smtClean="0"/>
              <a:t>4-е группы комбинированной направленности осуществляющие инклюзивное образование:</a:t>
            </a:r>
          </a:p>
          <a:p>
            <a:pPr marL="651510" indent="-514350">
              <a:buFontTx/>
              <a:buChar char="-"/>
            </a:pPr>
            <a:r>
              <a:rPr lang="ru-RU" sz="2000" b="1" dirty="0" smtClean="0"/>
              <a:t>подготовительная к школе группа (6-7 лет/7-8 лет);</a:t>
            </a:r>
          </a:p>
          <a:p>
            <a:pPr marL="651510" indent="-514350">
              <a:buFontTx/>
              <a:buChar char="-"/>
            </a:pPr>
            <a:r>
              <a:rPr lang="ru-RU" sz="2000" b="1" dirty="0" smtClean="0"/>
              <a:t>старшая группа (5-6 лет/6-7 лет);</a:t>
            </a:r>
          </a:p>
          <a:p>
            <a:pPr marL="651510" indent="-514350">
              <a:buFontTx/>
              <a:buChar char="-"/>
            </a:pPr>
            <a:r>
              <a:rPr lang="ru-RU" sz="2000" b="1" dirty="0" smtClean="0"/>
              <a:t>средняя группа (4-5 лет/5-6 лет);</a:t>
            </a:r>
          </a:p>
          <a:p>
            <a:pPr marL="651510" indent="-514350">
              <a:buFontTx/>
              <a:buChar char="-"/>
            </a:pPr>
            <a:r>
              <a:rPr lang="ru-RU" sz="2000" b="1" dirty="0" smtClean="0"/>
              <a:t>вторая младшая группа (3-4 года/4-5 лет)</a:t>
            </a:r>
          </a:p>
          <a:p>
            <a:pPr marL="651510" indent="-514350">
              <a:buNone/>
            </a:pPr>
            <a:r>
              <a:rPr lang="ru-RU" sz="2000" b="1" dirty="0" smtClean="0"/>
              <a:t>4. Программное обеспечение  - ООП/АОП</a:t>
            </a:r>
          </a:p>
          <a:p>
            <a:pPr marL="651510" indent="-514350">
              <a:buAutoNum type="arabicPeriod" startAt="3"/>
            </a:pPr>
            <a:endParaRPr lang="ru-RU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1074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МУНИЦИПАЛЬНОЕ КАЗЕННОЕ ДОШКОЛЬНОЕ ОБРАЗОВАТЕЛЬНОЕ УЧРЕЖДЕНИЕ «ДЕТСКИЙ САД № 109» города КИРОВА</vt:lpstr>
      <vt:lpstr>Слайд 2</vt:lpstr>
      <vt:lpstr>Нормативно – правовое обеспечение </vt:lpstr>
      <vt:lpstr>Поступление ребенка с ограниченными возможностями в ДОУ (предоставляемый в ДОУ пакет документов )</vt:lpstr>
      <vt:lpstr>Поступление ребенка с ограниченными возможностями в ДОУ (алгоритм действий)</vt:lpstr>
      <vt:lpstr>Поступление ребенка с ограниченными возможностями в ДОУ</vt:lpstr>
      <vt:lpstr>Слайд 7</vt:lpstr>
      <vt:lpstr>Краткая характеристика  МКДОУ № 109 г. Кирова</vt:lpstr>
      <vt:lpstr>Слайд 9</vt:lpstr>
      <vt:lpstr>Слайд 10</vt:lpstr>
      <vt:lpstr>Какая помощь  ребенку с ОВЗ оказывается в ДОУ (психолого-педагогические условия)</vt:lpstr>
      <vt:lpstr>Разработано:</vt:lpstr>
      <vt:lpstr>Междисциплинарная команда  - когда члены команды работают над одной задачей, выполняют каждый свою часть общего дела, берут на себя общие дела и пытаются приспособиться друг к другу </vt:lpstr>
      <vt:lpstr>Междисциплинарный принцип деятельности специалистов заключается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кокарева</dc:creator>
  <cp:lastModifiedBy>Natalia Kezina</cp:lastModifiedBy>
  <cp:revision>633</cp:revision>
  <dcterms:created xsi:type="dcterms:W3CDTF">2016-01-24T09:44:23Z</dcterms:created>
  <dcterms:modified xsi:type="dcterms:W3CDTF">2018-10-18T05:13:38Z</dcterms:modified>
</cp:coreProperties>
</file>