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проведения итоговой аттестации обучающихся с ОВЗ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112070"/>
            <a:ext cx="8856984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документов для обследования на ЦПМПК: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Заявление о проведении обследования и согласие на обработку персональных данных ребенка в комиссии.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Копию паспорта или свидетельства о рождении ребенка (предоставляются с предъявлением оригинала или заверенной в установленном порядке копии).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Паспорт и копия паспорта родителя (законного представителя), документы, подтверждающие право законных представителей представлять интересы ребенка.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Направление образовательной организации, организации, осуществляющей социальное обслуживание, медицинской организации, другой организации (на официальном бланке).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Заключение (заключения)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консилиума образовательной организации или специалиста (специалистов), осуществляющего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сопровождение обучающихся в образовательной организации (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обязательно для обучающихся образовательных организаций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Заключение (заключения) комиссии о результатах ранее проведенного обследования ребенка.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2708920"/>
          <a:ext cx="8856984" cy="3703531"/>
        </p:xfrm>
        <a:graphic>
          <a:graphicData uri="http://schemas.openxmlformats.org/drawingml/2006/table">
            <a:tbl>
              <a:tblPr/>
              <a:tblGrid>
                <a:gridCol w="3168352"/>
                <a:gridCol w="5688632"/>
              </a:tblGrid>
              <a:tr h="2027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Участникам ГИА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необходимо предоставить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 нарушением слуха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Заключение отоларинголога/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сурдолога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 указанием степени снижения слуха (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аудиограмма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 расшифровкой)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 нарушениями зрения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Заключение окулиста (с указанием остроты зрения, остаточного зрения и т.д.)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5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 нарушениями опорно-двигательного аппарата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заключение ортопеда или невролога (помимо диагноза необходима информация о способности самостоятельного передвижения, самообслуживания, письма, об использовании при передвижении коляски, костылей, наличии корсета, ортопедической обуви, о запрете или ограничении пребывания в каком-либо положении и т.п.)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Наблюдающимся в психоневрологическом диспансере (либо у психиатра по месту жительства (регистрации)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Заключение врачебной комиссии с уточненным развернутым диагнозом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-70727"/>
            <a:ext cx="871296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Выписка из истории развития ребенка с заключениями врачей, наблюдающих ребенка в медицинской организации по месту жительства / регистрации (по основному заболеванию), с указанием рекомендаций на время проведения экзамена (необходимость проведения каких-либо медико-профилактических мероприятий и процедур, приема лекарственных препаратов и т.п.) на официальном бланке и с печатью медицинской организации, выданная в текущем учебном году для всех обязательно заключение отоларинголога, окулиста, невролога, психиатра).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подписи и печати каждого специалиста и печать медицинской организации обязательно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необходимости, кроме заполненной Выписки, предоставляется: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211004"/>
            <a:ext cx="8784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Характеристику обучающегося, выданную образовательной организацией (родители (законные представители) с характеристикой должны быть ознакомлены).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Справка из образовательной организации, подтверждающая факт обучения в соответствии с заключением ПМПК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(для обучающихся по медицинским показаниям на дому - с подтверждением организации обучения на дому), или аттестат об образовании и его ксерокопия (для выпускников прошлых лет).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Контрольные и проверочные работы по русскому (родному) языку и математике.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Табель успеваемости (за 2 предыдущих учебных года + текущие оценки) + дневник.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Копия справки об инвалидности и копия ИПРА инвалида (ребенка-инвалида) (при наличии).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 медицинской организации о том, что ребенок нуждается в обучении на дому по медицинским показаниям, выданное врачебной комиссией медицинской организации (справка ВК), и его ксерокопия или заверенная директором образовательной организации ксерокопия (при наличии).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7687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Присутствие участника ГИА на заседании ЦПМПК является обязательным.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определения особых условий прохождения ГИА в ПМПК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обратиться (п.34 Порядка проведения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ГИА-9, п.37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Порядка проведения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ГИА-11):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образовательных организациях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специальным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коррекционным) / адаптированным основным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общеобразовательным программам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основного общего и среднего общего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выпускники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прошлых лет, обучавшиеся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специальным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коррекционным) общеобразовательным программам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учреждениях основного и среднего общего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медицинским показаниям на дому, в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том числе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санаторно-курортных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которых проводятся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лечебные, реабилитационные и оздоровительные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нуждающихся в длительном лечении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дети-инвалиды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инвалиды обращаются в ПМПК только в том случае,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они нуждаются в проведении экзаменов на дому по медицинским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показаниям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и/ или если им дополнительно требуется установить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наличие ОВЗ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273–ФЗ «Об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Федерации»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Обучающийся с ограниченными возможностями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физическое лицо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имеющее недостатки в физическом и (или) психологическом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подтвержденные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 комиссией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препятствующие получению образования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создания специальных условий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2 ФЗ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Таким образом, категория "обучающийся с ОВЗ" определена не с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точки зрения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ограничений по здоровью, а с точки зрения необходимости создания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специальных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условий получения образования, исходя из решения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 комиссии.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Специальные условия для получения образования обучающимися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ОВЗ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ст. 79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•специальные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образовательные программы и методы обучения и воспитания;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•специальные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учебники, учебные пособия и дидактические материалы;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•специальные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технические средства обучения коллективного и индивидуального пользования;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•предоставление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услуг ассистента (помощника), оказывающего обучающимся необходимую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техническую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помощь;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•проведение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групповых и индивидуальных коррекционных занятий;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•обеспечение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доступа в здания организаций, осуществляющих образовательную деятельность;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без которых невозможно или затруднено освоение образовательных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 обучающимися с ограниченными возможностями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87129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ПМПК вправе отказать в отнесении к категории лиц с ограниченными возможностями здоровья обучающихся 9-х и 11-х классов, удовлетворительно усваивающих образовательную программу без создания специальных образовательных условий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2880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Сроки проведения заседаний ПМПК по определению особых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условий прохождения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9-х классов - не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позднее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февраля 2019 года;</a:t>
            </a:r>
          </a:p>
          <a:p>
            <a:pPr algn="just">
              <a:buFont typeface="Wingdings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обучающихся 11-х классов -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 декабря 2018 года.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Организационные условия проведения экзамена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средового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оптимального для нужд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детей-инвалидов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участников,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имеющих ограниченные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техническими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устройствами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необходимыми для обеспечения комфортного пребывания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пункте проведения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экзамена;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специальных экзаменационных материалов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учитывающих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участников-инвалидов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(для категории слабовидящих, слепых, глухих лиц; участников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нарушением опорно-двигательного аппарата)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наличие ассистентов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оказывающих необходимую техническую помощь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участникам-инвалидам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ограниченными возможностями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СПЕЦИАЛЬНЫЕ УСЛОВИЯ ПРИ ПРОВЕДЕНИИ ИТОГОВОГО СОЧИНЕНИЯ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ИЗЛОЖЕНИЯ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), ГИА ДЛЯ ОБУЧАЮЩИХСЯ С ОВЗ,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ДЕТЕЙ-ИНВАЛИДОВ, ИНВАЛИДОВ 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увеличение продолжительности на 1,5 часа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организация питания и перерывов для проведения необходимых медико-профилактических процедур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организация беспрепятственного доступа в аудиторию, туалетные иные помещения (аудитория на первом этаже, наличие специальных кресел, др. приспособлений)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предоставление услуг ассистента (техническую помощь с учетом индивидуальных возможностей: помощь в занятии рабочего места,  передвижении, прочтении задания)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организация экзамена на дому (для обучающихся, имеющих медицинские показания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обучения на дому)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39"/>
            <a:ext cx="878497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Использование технических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учетом индивидуальных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особенностей обучающихся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для слабовидящих: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экзаменационные материалы в увеличенном размере, наличие увеличительных устройств, индивидуальное равномерное освещение не менее 300 люкс;</a:t>
            </a: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для слепых :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выполнение письменной экзаменационной работы на  компьютере со специализированным программным обеспечением для слепых, оформление экзаменационных материалов рельефно-точечным шрифтом Брайля; специальные принадлежности для оформления ответов рельефно-точечным шрифтом Брайля;</a:t>
            </a: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для глухих и слабослышащих: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аудитория оборудуется звукоусиливающей аппаратурой,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ассистент-сурдопереводчик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для лиц с тяжелыми нарушениями речи: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ГВЭ (по желанию), проведение экзаменов по всем предметам в письменной форме ;</a:t>
            </a: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для лиц с нарушениями опорно-двигательного аппарата (с тяжелыми нарушениями функций верхних конечностей):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выполнение задания на компьютере со специализированным программным обеспечением; ГВЭ проводится в устной форме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759503"/>
            <a:ext cx="87849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прохождения ЦПМПК для получения рекомендаций по проведению ГИА.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на обследование в ЦПМПК (в том числе подача коллективных заявок) осуществляется по телефону: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8(8332) 63-41-16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Обследование в ЦПМПК для получения рекомендаций по проведению ГИА осуществляется по адресу: КОГКУ Центра ППМС помощи, 610035, г.Киров, ул.Чапаева, д.47А.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1233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Организация проведения итоговой аттестации обучающихся с ОВЗ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Крысов А.В.</dc:creator>
  <cp:lastModifiedBy>Директорр</cp:lastModifiedBy>
  <cp:revision>7</cp:revision>
  <dcterms:created xsi:type="dcterms:W3CDTF">2018-10-18T04:01:24Z</dcterms:created>
  <dcterms:modified xsi:type="dcterms:W3CDTF">2018-10-18T05:06:13Z</dcterms:modified>
</cp:coreProperties>
</file>