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78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0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4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7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2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3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1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6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4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4F057-1D19-48B0-87F7-15B4D7ECDDB2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4769C-92BF-421D-8F24-0A08BF8AC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6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Учитель-дефектолог</a:t>
            </a:r>
            <a:br>
              <a:rPr lang="ru-RU" b="1" dirty="0" smtClean="0"/>
            </a:br>
            <a:r>
              <a:rPr lang="ru-RU" b="1" dirty="0" smtClean="0"/>
              <a:t>Кто это?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92" y="365126"/>
            <a:ext cx="10506307" cy="861508"/>
          </a:xfrm>
        </p:spPr>
        <p:txBody>
          <a:bodyPr/>
          <a:lstStyle/>
          <a:p>
            <a:pPr algn="ctr"/>
            <a:r>
              <a:rPr lang="ru-RU" b="1" dirty="0" smtClean="0"/>
              <a:t>Всероссийские съезды дефектологов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6687" y="1271239"/>
            <a:ext cx="10915185" cy="499493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Проведение съездов было вызвано изменениями, происходящими в системе образования обучающихся с различными видами нарушенного развития. Впервые обсуждение вопросов реализации социальной политики в интересах детства стало публичным событием, одной из приоритетных задач общества.</a:t>
            </a:r>
          </a:p>
          <a:p>
            <a:pPr algn="just"/>
            <a:r>
              <a:rPr lang="ru-RU" dirty="0" smtClean="0"/>
              <a:t>I Всероссийский съезд дефектологов «Особые дети в обществе» состоялся в г.Москва 26 – 28 октября 2015 года. Целью Съезда является консолидация усилий семьи, общества и государства в создании условий для нормальной жизни и самореализации детей, подростков и молодежи, страдающих нарушениями психического и физического здоровья.</a:t>
            </a:r>
          </a:p>
          <a:p>
            <a:pPr algn="just"/>
            <a:r>
              <a:rPr lang="en-US" dirty="0" smtClean="0"/>
              <a:t>II </a:t>
            </a:r>
            <a:r>
              <a:rPr lang="ru-RU" dirty="0" smtClean="0"/>
              <a:t>Всероссийский съезд дефектологов состоялся 2-3 ноября 2017 года в г.Москва. Цели съезда: определение стратегии развития отечественной дефектологии, создание условий для подготовки новых кадров, распространение позитивного опыта профессиональной деятельности дефектологов.</a:t>
            </a:r>
          </a:p>
          <a:p>
            <a:pPr algn="just">
              <a:buNone/>
            </a:pPr>
            <a:r>
              <a:rPr lang="ru-RU" dirty="0" smtClean="0"/>
              <a:t>            На съездах обсуждались проблемы профессиональной готовности педагогов-дефектологов к деятельности в условиях развивающейся системы образования лиц с ОВЗ. Создана Всероссийская ассоциация дефектологов.  Прошло обсуждение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«Педагог-дефектолог».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Всероссийский конкурс</a:t>
            </a:r>
            <a:br>
              <a:rPr lang="ru-RU" sz="3600" b="1" dirty="0" smtClean="0"/>
            </a:br>
            <a:r>
              <a:rPr lang="ru-RU" sz="3600" b="1" dirty="0" smtClean="0"/>
              <a:t> «Учитель-дефектолог России 2018»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3-4 октября 2018 года в г.Москва прошел финал конкурса, в котором приняли участие 20 учителей-дефектологов из различных регионов России.</a:t>
            </a:r>
          </a:p>
          <a:p>
            <a:pPr algn="just">
              <a:buNone/>
            </a:pPr>
            <a:r>
              <a:rPr lang="ru-RU" dirty="0" smtClean="0"/>
              <a:t>          Конкурс был направлен на карьерный, профессиональный и личностный рост учителей-дефектологов, поддержку инновационных разработок и технологий в организации образовательного процесса обучающихся с ограниченными возможностями здоровья и инвалидностью. Важным аспектом конкурса было привлечение внимания общественности к специфике данного педагогического направления и утверждения его значимости.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8214" y="365125"/>
            <a:ext cx="10526751" cy="1325563"/>
          </a:xfrm>
        </p:spPr>
        <p:txBody>
          <a:bodyPr anchor="t">
            <a:noAutofit/>
          </a:bodyPr>
          <a:lstStyle/>
          <a:p>
            <a:pPr algn="just"/>
            <a:r>
              <a:rPr lang="ru-RU" sz="2400" dirty="0" smtClean="0"/>
              <a:t>В рамках федерального этапа конкурса финалисты прошли три испытания: «Мастер-класс», круглый стол на тему «Дефектологическая наука и практика в России: ответы на вызовы времени» и учебное (коррекционное) занятие с обучающимися с ОВЗ и инвалидностью.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9068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Люция</a:t>
            </a:r>
            <a:r>
              <a:rPr lang="ru-RU" b="1" dirty="0" smtClean="0"/>
              <a:t> </a:t>
            </a:r>
            <a:r>
              <a:rPr lang="ru-RU" b="1" dirty="0" err="1" smtClean="0"/>
              <a:t>Шилохвостова</a:t>
            </a:r>
            <a:r>
              <a:rPr lang="ru-RU" b="1" dirty="0" smtClean="0"/>
              <a:t>, педагог школы-интерната для обучающихся с ограниченными возможностями здоровья </a:t>
            </a:r>
            <a:r>
              <a:rPr lang="ru-RU" b="1" dirty="0" err="1" smtClean="0"/>
              <a:t>пгт</a:t>
            </a:r>
            <a:r>
              <a:rPr lang="ru-RU" b="1" dirty="0" smtClean="0"/>
              <a:t> </a:t>
            </a:r>
            <a:r>
              <a:rPr lang="ru-RU" b="1" dirty="0" err="1" smtClean="0"/>
              <a:t>Светлополянск</a:t>
            </a:r>
            <a:r>
              <a:rPr lang="ru-RU" b="1" dirty="0" smtClean="0"/>
              <a:t> Верхнекамского района, стала финалистом Всероссийского конкурса «Учитель-дефектолог России – 2018», войдя в десятку лучших учителей-дефектологов России.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5 октября 2018 года состоялась встреча финалистов конкурса с Министром просвещения РФ О.Ю. Васильевой. Ольга Юрьевна оценила сложность работы дефектологов, высказала уважение к их труду и отметила большую ценность их работы, особенно в рамках развития инклюзивного образования. При этом Министр отметила, что система общего образования продолжит формироваться по двум направлениям – при развитии инклюзивного образования продолжится поддержка и развитие существующей сети коррекционных образовательных организаций.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c65/0001ba14-16e6fcc0/img3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45" y="579864"/>
            <a:ext cx="11173522" cy="6278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  </a:t>
            </a:r>
            <a:r>
              <a:rPr lang="ru-RU" sz="6000" b="1" i="1" dirty="0" smtClean="0"/>
              <a:t>СПАСИБО </a:t>
            </a:r>
          </a:p>
          <a:p>
            <a:pPr algn="ctr">
              <a:buNone/>
            </a:pPr>
            <a:r>
              <a:rPr lang="ru-RU" sz="6000" b="1" i="1" smtClean="0"/>
              <a:t>              ЗА </a:t>
            </a:r>
            <a:r>
              <a:rPr lang="ru-RU" sz="6000" b="1" i="1" dirty="0" smtClean="0"/>
              <a:t>ВНИМАНИЕ!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5606"/>
          </a:xfrm>
        </p:spPr>
        <p:txBody>
          <a:bodyPr/>
          <a:lstStyle/>
          <a:p>
            <a:pPr algn="ctr"/>
            <a:r>
              <a:rPr lang="ru-RU" b="1" dirty="0" smtClean="0"/>
              <a:t>Особенному ребенку-особый педагог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0732"/>
            <a:ext cx="10515600" cy="49262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Дефектолог - это специалист, который занимается изучением, обучением, воспитанием и социализацией детей с ограниченными возможностями здоровья, владеющий методами и способами адаптации, коррекции и компенсации недостатков развития детей с психическими и/или физическими нарушениями</a:t>
            </a:r>
          </a:p>
          <a:p>
            <a:pPr algn="just"/>
            <a:r>
              <a:rPr lang="ru-RU" dirty="0" smtClean="0"/>
              <a:t>Дефектологов можно отнести к группе специальных педагогов, их профессиональная деятельность тесно связана с медициной, социологией, психологией. Профессия дефектолога включает в себя множество специальностей: сурдопедагог (работает с детьми с нарушениями слуха), </a:t>
            </a:r>
            <a:r>
              <a:rPr lang="ru-RU" dirty="0" err="1" smtClean="0"/>
              <a:t>олигофренопедагог</a:t>
            </a:r>
            <a:r>
              <a:rPr lang="ru-RU" dirty="0" smtClean="0"/>
              <a:t> (с детьми с ЗПР и недостатками умственного развития), тифлопедагог (с нарушениями зрения), логопед (с речевыми нарушениями).</a:t>
            </a:r>
          </a:p>
          <a:p>
            <a:pPr algn="just"/>
            <a:r>
              <a:rPr lang="ru-RU" dirty="0" smtClean="0"/>
              <a:t>Учитель-дефектолог имеется в штатном расписании дошкольных образовательных организаций, в образовательных организациях для обучающихся школьного возраста – </a:t>
            </a:r>
            <a:r>
              <a:rPr lang="ru-RU" dirty="0" smtClean="0"/>
              <a:t>это, в первую очередь, </a:t>
            </a:r>
            <a:r>
              <a:rPr lang="ru-RU" dirty="0" smtClean="0"/>
              <a:t>учитель с дефектологическим </a:t>
            </a:r>
            <a:r>
              <a:rPr lang="ru-RU" dirty="0" smtClean="0"/>
              <a:t>образованием</a:t>
            </a:r>
            <a:r>
              <a:rPr lang="ru-RU" dirty="0" smtClean="0"/>
              <a:t>, а также есть учителя-дефектологи-это логопеды, сурдопедагоги, тифлопедагоги, которые осуществляют коррекционную работу по исправлению недостатков развития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7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Личные качества учителя-дефектолога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Высокий уровень интеллекта. Является необходимостью при овладении профессией дефектолога. У педагога должна быть грамотно и внятно поставлена речь, он должен иметь отличную память, уметь правильно выстраивать и структурировать занятия. </a:t>
            </a:r>
          </a:p>
          <a:p>
            <a:pPr algn="just"/>
            <a:r>
              <a:rPr lang="ru-RU" sz="1600" dirty="0" smtClean="0"/>
              <a:t>Интуитивные способности. Интуиция необходима для </a:t>
            </a:r>
            <a:r>
              <a:rPr lang="ru-RU" sz="1600" dirty="0" err="1" smtClean="0"/>
              <a:t>идентифицирования</a:t>
            </a:r>
            <a:r>
              <a:rPr lang="ru-RU" sz="1600" dirty="0" smtClean="0"/>
              <a:t> методики, которая подойдет для конкретного случая.</a:t>
            </a:r>
          </a:p>
          <a:p>
            <a:pPr algn="just"/>
            <a:r>
              <a:rPr lang="ru-RU" sz="1600" dirty="0" smtClean="0"/>
              <a:t> Наблюдательность и внимательность. Два эти качества помогут установить с ребенком контакт, определить специфику его поведения и дать этому логическое объяснение. </a:t>
            </a:r>
          </a:p>
          <a:p>
            <a:pPr algn="just"/>
            <a:r>
              <a:rPr lang="ru-RU" sz="1600" dirty="0" smtClean="0"/>
              <a:t>Коммуникабельность. Специалист должен уметь находить общий язык с детьми и быть общительным с ними, всегда уметь разговорить ребенка и спровоцировать на двусторонний диалог.</a:t>
            </a:r>
          </a:p>
          <a:p>
            <a:pPr algn="just"/>
            <a:r>
              <a:rPr lang="ru-RU" sz="1600" dirty="0" smtClean="0"/>
              <a:t> Эмоциональная непоколебимость и терпеливость. Крепкая нервная система – залог эффективности и продуктивности занятий дефектолога с детьми, имеющими физические или психические отклонения. Нужно понимать, что работа дефектологом – сложный труд. </a:t>
            </a:r>
          </a:p>
          <a:p>
            <a:pPr algn="just"/>
            <a:r>
              <a:rPr lang="ru-RU" sz="1600" dirty="0" smtClean="0"/>
              <a:t>Отзывчивость. Дефектолог – это первый человек, который должен прийти на помощь нуждающимся, он не должен быть равнодушным к чужим проблемам.</a:t>
            </a:r>
          </a:p>
          <a:p>
            <a:pPr algn="just"/>
            <a:r>
              <a:rPr lang="ru-RU" sz="1600" dirty="0" smtClean="0"/>
              <a:t> Тактичность. Специалист должен проявлять максимальную вежливость и осторожность в общении с особенными детками и их родителями. – </a:t>
            </a:r>
          </a:p>
          <a:p>
            <a:pPr marL="0" indent="0" algn="just">
              <a:buNone/>
            </a:pPr>
            <a:r>
              <a:rPr lang="ru-RU" sz="1600" dirty="0" smtClean="0"/>
              <a:t>                                                              Педагог-дефектолог </a:t>
            </a:r>
            <a:r>
              <a:rPr lang="ru-RU" sz="1600" dirty="0"/>
              <a:t>реализует следующие виды профессиональной деятельности: образовательную, воспитательную, коррекционно-развивающую, диагностическую, консультативную, просветительскую, профилактическую. Большое место в его работе занимает психолого-педагогическое сопровождение семьи, воспитывающей ребенка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8069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Высказывания о педагогах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3089"/>
            <a:ext cx="10515600" cy="40538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«Учитель сам должен быть личностью, ибо личность может быть воспитана только личностью; он сам должен быть высокогуманным, ибо гуманность можно привить ребенку только добротой души, он обязательно должен быть широко образованным и творческим человеком, ибо страсть к познанию может зажечь только тот, кто сам горит ею; учитель должен быть патриотом и интернационалистом, ибо любовь к Родине может пробудить только любящий свое Отечество»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               </a:t>
            </a:r>
            <a:r>
              <a:rPr lang="ru-RU" dirty="0" smtClean="0"/>
              <a:t>Ш. </a:t>
            </a:r>
            <a:r>
              <a:rPr lang="ru-RU" dirty="0" err="1" smtClean="0"/>
              <a:t>Амонашвили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0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Autofit/>
          </a:bodyPr>
          <a:lstStyle/>
          <a:p>
            <a:pPr algn="just"/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3683"/>
            <a:ext cx="10515600" cy="54832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«Если учитель имеет только любовь к делу, он будет хороший учитель. Если учитель имеет только любовь к ученику, как отец, мать,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— совершенный учитель»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Л. Н. Толстой</a:t>
            </a:r>
          </a:p>
          <a:p>
            <a:pPr marL="0" indent="0" algn="just">
              <a:buNone/>
            </a:pPr>
            <a:r>
              <a:rPr lang="ru-RU" dirty="0" smtClean="0"/>
              <a:t>«Чтобы быть хорошим преподавателем, нужно любить то, что преподаешь, и любить тех, кому преподаешь»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</a:t>
            </a:r>
            <a:r>
              <a:rPr lang="ru-RU" dirty="0" err="1" smtClean="0"/>
              <a:t>В.Ключевский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«Аномальное развитие – не дефектное, а своеобразное развитие, не ограничивающееся отрицательными признаками, а имеющее целый ряд положительных, возникающих в силу приспособления ребенка с дефектом к миру»</a:t>
            </a:r>
          </a:p>
          <a:p>
            <a:pPr marL="0" indent="0" algn="just">
              <a:buNone/>
            </a:pPr>
            <a:r>
              <a:rPr lang="ru-RU" dirty="0" smtClean="0"/>
              <a:t>                                                                                                     Л. С. Выготский</a:t>
            </a:r>
          </a:p>
          <a:p>
            <a:pPr marL="0" indent="0" algn="just">
              <a:buNone/>
            </a:pPr>
            <a:r>
              <a:rPr lang="ru-RU" dirty="0" smtClean="0"/>
              <a:t>«Дефективным делает ребенка не его дефект, а отношение общества к нему и его собственное отношение к самому себе»</a:t>
            </a:r>
          </a:p>
          <a:p>
            <a:pPr marL="0" indent="0" algn="just">
              <a:buNone/>
            </a:pPr>
            <a:r>
              <a:rPr lang="ru-RU" dirty="0" smtClean="0"/>
              <a:t>                                                                                                     Л. С. Выготский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6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Образование детей с  ограниченными возможностями здоровья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446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п.4 ст.79 ФЗ от 29.12.2012 № 273-ФЗ«Об образовании в Российской Федерации» (редакция от 29.12.2017) сказано «Образование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деятельность».</a:t>
            </a:r>
          </a:p>
          <a:p>
            <a:pPr algn="just"/>
            <a:r>
              <a:rPr lang="ru-RU" dirty="0" smtClean="0"/>
              <a:t>П. 27 ст.2 этого закона звучит так: «Инклюзивное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возможностей». </a:t>
            </a:r>
          </a:p>
          <a:p>
            <a:pPr marL="0" indent="0" algn="just">
              <a:buNone/>
            </a:pPr>
            <a:r>
              <a:rPr lang="ru-RU" dirty="0" smtClean="0"/>
              <a:t>                                         Инклюзия означает полное включение детей с различными возможностями во все аспекты школьной жизни, в которых с удовольствием и радостью участвуют также все остальные школьники. Это важная веха в истории развития прав человека в России.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8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llyslide.com/thumbs/020843d2eaa819105a5615b3b20f33ce/img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9" y="512956"/>
            <a:ext cx="11017403" cy="6043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Требования к учителю-дефектологу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159"/>
            <a:ext cx="10515600" cy="537975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«Где бы ни обучался ребенок с ОВЗ – в специальном учреждении или в условиях интеграции – это должно быть специальное обучение. Только так можно добиться успешной адаптации ребенка в школе и получения им образования, которое будет одним из условий его адаптации и интеграции в последующей взрослой жизни».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В.И.Лубовский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Российская система образования лиц с ОВЗ и инвалидностью активно развивается и совершенствуется, тем самым предъявляя новые требования к подготовке специалистов по работе с детьми с особыми образовательными потребностями, к организации образовательной среды и процесса обучения и воспитания данной категории обучающихся.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ФГОС  обучающихся  с  ОВЗ  (приказы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19.12.2014 № 1598, № 1599)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включает  в  себя  требования  к условиям реализации АООП, в первую очередь к кадровым.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 педагогов обязательным  является прохождение профессиональной переподготовки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или курсов повышения квалификации в области инклюзивного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Профстандарт</a:t>
            </a:r>
            <a:r>
              <a:rPr lang="ru-RU" b="1" dirty="0" smtClean="0"/>
              <a:t> «Педагог-дефектолог»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Необходимость создания профессионального стандарта «Педагог-дефектолог» обусловлена появлением новых форм получения образования лицами с ограниченными возможностями здоровья, а также с необходимостью психолого-педагогического сопровождения таких детей, что ведет к расширению круга профессиональных задач.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Новый стандарт позволит упорядочить профессиональные обязанности педагога-дефектолога с учетом их вариативности в работе с сенсорными, двигательными, речевыми, интеллектуальными, эмоциональными и другими недостатками в развитии. Также на государственном уровне будут сформулированы функциональные обязанности и профессиональные характеристики педагогов, работающих с такими детьми, установлены различные нормативные требования и условия.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8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1266</Words>
  <Application>Microsoft Office PowerPoint</Application>
  <PresentationFormat>Широкоэкранный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Учитель-дефектолог Кто это?</vt:lpstr>
      <vt:lpstr>Особенному ребенку-особый педагог</vt:lpstr>
      <vt:lpstr>Личные качества учителя-дефектолога</vt:lpstr>
      <vt:lpstr>Высказывания о педагогах</vt:lpstr>
      <vt:lpstr>Презентация PowerPoint</vt:lpstr>
      <vt:lpstr>Образование детей с  ограниченными возможностями здоровья</vt:lpstr>
      <vt:lpstr>Презентация PowerPoint</vt:lpstr>
      <vt:lpstr>Требования к учителю-дефектологу</vt:lpstr>
      <vt:lpstr> Профстандарт «Педагог-дефектолог»</vt:lpstr>
      <vt:lpstr>Всероссийские съезды дефектологов</vt:lpstr>
      <vt:lpstr>Всероссийский конкурс  «Учитель-дефектолог России 2018»</vt:lpstr>
      <vt:lpstr>В рамках федерального этапа конкурса финалисты прошли три испытания: «Мастер-класс», круглый стол на тему «Дефектологическая наука и практика в России: ответы на вызовы времени» и учебное (коррекционное) занятие с обучающимися с ОВЗ и инвалидностью. 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Учитель-дефектолог Кто это?</dc:title>
  <dc:creator>Коротышева Любовь Алексеевна</dc:creator>
  <cp:lastModifiedBy>Коротышева Любовь Алексеевна</cp:lastModifiedBy>
  <cp:revision>40</cp:revision>
  <dcterms:created xsi:type="dcterms:W3CDTF">2018-10-16T05:48:25Z</dcterms:created>
  <dcterms:modified xsi:type="dcterms:W3CDTF">2018-10-17T06:39:49Z</dcterms:modified>
</cp:coreProperties>
</file>