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8451B0-D03D-4065-A4C9-5DBC5C613B3B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EDFFA7-2B9E-4046-82EF-BD15489A6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643337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Коррекционно-развивающие занятия для обучающихся с ОВЗ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учителя в часы индивидуальных и групповых занятий должна быть ориентирована на общее развитие, а не на тренировку отдельных психических процессов или способностей обучающихся, должна исключать "натаскивание", формальный подход. </a:t>
            </a:r>
          </a:p>
          <a:p>
            <a:pPr algn="just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организации работы следует исходить из возможностей ребенка: задание должно лежать в зоне умеренной трудности, но быть доступным, так как на первых порах коррекционной работы необходимо обеспечить ученику субъективное переживание успеха на фоне определенной затраты усилий.</a:t>
            </a:r>
          </a:p>
          <a:p>
            <a:pPr algn="just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Специальная работа на занятиях посвящается коррекции недостаточно или неправильно сформировавшихся отдельных навыков и умений, например, коррекции каллиграфии (умения видеть строку, соблюдать размеры букв, правильно их соединять), технике чтения (плавности, беглости, выразительности), скорописи, правильности списывания, умения составлять план и пересказ прочитанного и т.п.</a:t>
            </a:r>
          </a:p>
          <a:p>
            <a:pPr algn="just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занятиях необходимо использовать различные виды практической деятельности. Действия с реальными предметами, счетным материалом, использование условно-графических схем и т.д. дают возможности для широкой подготовки учащихся к решению разного типа задач: формирования пространственных представлений, умения сравнивать и обобщать предметы и явления, анализировать слова и предложения различной структуры; осмысления учебных и художественных текстов; развития навыков планирования собственной деятельности, контроля и словесного отчета.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проведения учителем коррекционных занятий с остальными детьми занимаются воспитатель, логопед, психолог, либо дети находятся на занятиях внеурочной деятельностью.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индивидуальных занятий осуществляется в классном журнале (при отсутствии страниц - в приложении к нему) так же, как по любому учебному предмету. На одной стороне заполняется список всех учащихся класса, фиксируются даты занятий и присутствующие ученики, на другой - содержание (тема) занятия с каждым учеником (группой) в отдельности (с указанием фамилии или порядкового номера по списку).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в журнале может быть оформлена следующим образом.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1771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642918"/>
          <a:ext cx="8358243" cy="580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5"/>
                <a:gridCol w="1714512"/>
                <a:gridCol w="357190"/>
                <a:gridCol w="357190"/>
                <a:gridCol w="357191"/>
                <a:gridCol w="571504"/>
                <a:gridCol w="3455810"/>
                <a:gridCol w="1044781"/>
              </a:tblGrid>
              <a:tr h="74788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Список </a:t>
                      </a:r>
                    </a:p>
                    <a:p>
                      <a:r>
                        <a:rPr lang="ru-RU" dirty="0" smtClean="0"/>
                        <a:t>учащихся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Месяц </a:t>
                      </a:r>
                    </a:p>
                    <a:p>
                      <a:r>
                        <a:rPr lang="ru-RU" dirty="0" smtClean="0"/>
                        <a:t>(декабрь)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             Тема занятия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Дом. зада-</a:t>
                      </a:r>
                    </a:p>
                    <a:p>
                      <a:r>
                        <a:rPr lang="ru-RU" dirty="0" err="1" smtClean="0"/>
                        <a:t>ние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7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 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03.12. Развитие мелкой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моторики ведущей руки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05.12. Развитие произвольного внимания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 Д.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01.12. Упражнения в подборе родственных слов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03.12. Форма и цвет как основные характеристики объектов окружающего мира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09.12. Работа с информацией, представленной в разных формах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 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01.12. Упражнения в подборе родственных слов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03.12. Форма и цвет как основные характеристики объектов окружающего мира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09.12. Работа с информацией, представленной в разных формах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старших классах для индивидуальных и групповых коррекционных занятий отводится   один час в неделю. Главное внимание уделяется восполнению возникающих пробелов в знаниях по основным учебным предметам, на пропедевтику изучения наиболее сложных разделов учебной программы.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Результативность занятий отражается в дневниках наблюдений и наряду с выявленными особенностями ребенка служит материалом для характеристики ученика в конце учебного года.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 с задержкой психического развития, которые имеют специфические речевые нарушения и рекомендацию ПМПК по исправлению данных нарушений, организуются занятия с логопедом в свободное от уроков и фронтальных занятий время - по специальному графику. В порядке исключения по договоренности с администрацией и учителем в отдельных случаях можно брать ученика с уроков, например, музыки, изобразительного искусства, трудового обучения, физической культуры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Обязанности по контролю и руководству за организацией и проведением коррекционных занятий возлагаются на заместителей директоров по учебно-воспитательной работе. Опыт показал, что эффективность индивидуальных и групповых занятий возрастает там, где к работе привлечены школьные психологи, а также школьные и районные методические объединения учителей и логопедов.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1771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Коррекционно-развивающая область, согласно требованиям ФГОС начального общего образования обучающихся с ОВЗ, является обязательной частью внеурочной деятельности, поддерживающей процесс освоения содержания образовательной программы,   и представлена фронтальными и индивидуальными коррекционно-развивающими занятиями и ритмикой, направленными на коррекцию дефекта и формирование навыков адаптации личности в современных жизненных условиях.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коррекционно-развивающих занятий, их количественное соотношение, содержание самостоятельно определяется Организацией, исходя из психофизических особенностей и особых образовательных потребностей обучающихся с ЗПР на основе рекомендаций ПМПК и ИПРА обучающихся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основании этих документов разрабатывает рекомендации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направлениям и методам коррекционной работы, обучения, воспитания и социальной адаптации в рамках деятельности 00 или сетевого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содержание программы коррекционной работы  осуществляются  в объеме не менее 5 часов по варианту программы 7.1, не менее 7 часов по варианту 7.2 из 10 часов внеурочной деятельности в неделю на каждый класс 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 7.1.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Общее количество часов на внеурочную деятельность -10 часов, из них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часов выделяется на коррекционную работу с обучающимися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можно распределить по 2 вариантам в соответствии с рекомендациями ПМПК: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вариант: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Коррекционные занятия (проводит учитель) – 3 часа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Логопедические занятия – 1 час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занятия – 1 час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вариант: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Коррекционные занятия (проводит учитель) – 3 часа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Логопедические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занятия – 2 часа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Оставшиеся 5 часов от 10 часов идут на внеурочную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1057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Вариант 7.2.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Общее количество часов на внеурочную деятельность -10 часов, из них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 часов выделяется на коррекционную работу с обучающимися 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учебному плану 6 часов - коррекционно-развивающие занятия, 1 час –ритмика), которые можно распределить по разным вариантам в соответствии с рекомендациями ПМПК: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вариант: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Коррекционные занятия (проводит учитель) – 3 часа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Логопедические занятия – 2 час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занятия –1 час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вариант: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Коррекционные занятия (проводит учитель) – 3 часа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Логопедические занятия – 1,5 часа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занятия – 1,5 часа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вариант: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Коррекционные занятия (проводит учитель) – 3 часа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Логопедические занятия –  1 час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занятия – 2 часа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Оставшиеся 3 часа от 10 часов идут на внеурочную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направлениями в коррекционной работе являются: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коррекционная помощь в овладении базовым содержанием обучения;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эмоционально-личностной сферы и коррекция ее недостатков;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познавательной деятельности и целенаправленное формирование высших психических функций;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произвольной регуляции деятельности и поведения;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коррекция нарушений устной и письменной речи;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ребенку успеха в различных видах деятельности с целью  повышения мотивации к школьному обучению.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643578"/>
            <a:ext cx="8183880" cy="4086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организации коррекционно-развивающих занятий необходимо использовать инструктивное письмо Минобразования РСФСР от 30.06.1989 №17-154-6 «О направлении Рекомендаций об индивидуальных и групповых коррекционных занятиях с учащимися специальных школ и классов выравнивания для детей с задержкой психического развития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Текст документа по состоянию на июль 2016 года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коррекционные занятия проводит основной учитель класса.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занятия отводится 3 часа в неделю вне сетки обязательных учебных часов ( после уроков) по утвержденному графику, что входит в нагрузку учителя, а не каждого отдельно обучающегося соответствующего класса.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Продолжительность занятий с одним учеником (или группой) не должна превышать 15 - 20 минут. В группы возможно объединение не более двух-трех учеников, у которых обнаружены одинаковые пробелы или сходные затруднения в учебной деятельности.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 индивидуальных особенностей обучающихся позволяет планировать сроки, этапы и основные направления коррекционной работы.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помощь оказывается ученикам, испытывающим особые затруднения в обучении. Периодически на индивидуальные занятия привлекаются также учащиеся, не усвоившие материал вследствие пропусков уроков по болезни либо из-за "нерабочих" состояний (чрезмерной возбудимости или заторможенности) во время уроков.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Учащиеся, удовлетворительно усваивающие учебный материал в ходе фронтальной работы, к индивидуальным занятиям не привлекаются.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целым классом или большим количеством учащихся на этих занятиях не допускается.</a:t>
            </a:r>
          </a:p>
          <a:p>
            <a:pPr algn="just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313</TotalTime>
  <Words>1248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Коррекционно-развивающие занятия для обучающихся с ОВЗ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Коропет1</cp:lastModifiedBy>
  <cp:revision>43</cp:revision>
  <dcterms:created xsi:type="dcterms:W3CDTF">2017-06-20T17:07:55Z</dcterms:created>
  <dcterms:modified xsi:type="dcterms:W3CDTF">2017-06-22T12:24:58Z</dcterms:modified>
</cp:coreProperties>
</file>