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23"/>
  </p:notesMasterIdLst>
  <p:sldIdLst>
    <p:sldId id="256" r:id="rId2"/>
    <p:sldId id="274" r:id="rId3"/>
    <p:sldId id="265" r:id="rId4"/>
    <p:sldId id="276" r:id="rId5"/>
    <p:sldId id="270" r:id="rId6"/>
    <p:sldId id="258" r:id="rId7"/>
    <p:sldId id="283" r:id="rId8"/>
    <p:sldId id="285" r:id="rId9"/>
    <p:sldId id="271" r:id="rId10"/>
    <p:sldId id="273" r:id="rId11"/>
    <p:sldId id="284" r:id="rId12"/>
    <p:sldId id="275" r:id="rId13"/>
    <p:sldId id="277" r:id="rId14"/>
    <p:sldId id="278" r:id="rId15"/>
    <p:sldId id="280" r:id="rId16"/>
    <p:sldId id="281" r:id="rId17"/>
    <p:sldId id="268" r:id="rId18"/>
    <p:sldId id="287" r:id="rId19"/>
    <p:sldId id="286" r:id="rId20"/>
    <p:sldId id="279" r:id="rId21"/>
    <p:sldId id="28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56242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&#1050;&#1072;&#1092;&#1077;&#1076;&#1088;&#1072;%20&#1087;&#1088;&#1086;&#1092;&#1077;&#1089;&#1089;&#1080;&#1086;&#1085;&#1072;&#1083;&#1100;&#1085;&#1086;&#1075;&#1086;%20&#1080;%20&#1090;&#1077;&#1093;&#1085;&#1086;&#1083;&#1086;&#1075;&#1080;&#1095;&#1077;&#1089;&#1082;&#1086;&#1075;&#1086;%20&#1086;&#1073;&#1088;&#1072;&#1079;&#1086;&#1074;&#1072;&#1085;&#1080;&#1103;.docx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&#1050;&#1072;&#1092;&#1077;&#1076;&#1088;&#1072;%20&#1087;&#1088;&#1086;&#1092;&#1077;&#1089;&#1089;&#1080;&#1086;&#1085;&#1072;&#1083;&#1100;&#1085;&#1086;&#1075;&#1086;%20&#1080;%20&#1090;&#1077;&#1093;&#1085;&#1086;&#1083;&#1086;&#1075;&#1080;&#1095;&#1077;&#1089;&#1082;&#1086;&#1075;&#1086;%20&#1086;&#1073;&#1088;&#1072;&#1079;&#1086;&#1074;&#1072;&#1085;&#1080;&#1103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6F8F0-81AB-4B72-B59D-CD7E15F482F2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775BF8-CE93-46CC-842A-34C940D86D37}">
      <dgm:prSet phldrT="[Текст]" custT="1"/>
      <dgm:spPr/>
      <dgm:t>
        <a:bodyPr/>
        <a:lstStyle/>
        <a:p>
          <a:pPr algn="l"/>
          <a:r>
            <a: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Проектирование содержания программ  с учетом требований ПС</a:t>
          </a:r>
        </a:p>
      </dgm:t>
    </dgm:pt>
    <dgm:pt modelId="{D45C9375-1332-4E08-92B8-50343A401DF2}" type="parTrans" cxnId="{B368A32D-9257-4D8B-9778-7805AD2E57D9}">
      <dgm:prSet/>
      <dgm:spPr/>
      <dgm:t>
        <a:bodyPr/>
        <a:lstStyle/>
        <a:p>
          <a:pPr algn="l"/>
          <a:endParaRPr lang="ru-RU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1B4EA82-CC87-4F8E-BE2C-889519EB45C4}" type="sibTrans" cxnId="{B368A32D-9257-4D8B-9778-7805AD2E57D9}">
      <dgm:prSet/>
      <dgm:spPr/>
      <dgm:t>
        <a:bodyPr/>
        <a:lstStyle/>
        <a:p>
          <a:pPr algn="l"/>
          <a:endParaRPr lang="ru-RU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5B78F7-6B83-43D8-9D8C-8C1F0E0ADEB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Внедрение ФГОС по ТОП-50 в регионе</a:t>
          </a:r>
        </a:p>
      </dgm:t>
    </dgm:pt>
    <dgm:pt modelId="{453656D9-4D7D-48C3-AD73-2DA1F2492A4C}" type="parTrans" cxnId="{4C46748B-452E-45F7-9D05-B23018135E6D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9A2107-F675-449D-8B5D-498A54B4185C}" type="sibTrans" cxnId="{4C46748B-452E-45F7-9D05-B23018135E6D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91A1C04-C383-4FEF-9D02-744335C95689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Актуализация ФГОС СПО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0F86E09-D7B6-4D4B-A862-2E9E98F9FDE5}" type="parTrans" cxnId="{F4683296-DA5E-4B35-A780-9B2760D7D202}">
      <dgm:prSet/>
      <dgm:spPr/>
      <dgm:t>
        <a:bodyPr/>
        <a:lstStyle/>
        <a:p>
          <a:endParaRPr lang="ru-RU"/>
        </a:p>
      </dgm:t>
    </dgm:pt>
    <dgm:pt modelId="{24DCC494-D913-4F91-9A38-409638F309A1}" type="sibTrans" cxnId="{F4683296-DA5E-4B35-A780-9B2760D7D202}">
      <dgm:prSet/>
      <dgm:spPr/>
      <dgm:t>
        <a:bodyPr/>
        <a:lstStyle/>
        <a:p>
          <a:endParaRPr lang="ru-RU"/>
        </a:p>
      </dgm:t>
    </dgm:pt>
    <dgm:pt modelId="{E0B29C6A-1155-478A-B56C-86141EFE1012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Проведение процедур демонстрационного экзамена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9CFD619-F101-48F7-A8C3-482A04AB7074}" type="parTrans" cxnId="{E3372984-13D4-4F26-8922-A7D66D092FC6}">
      <dgm:prSet/>
      <dgm:spPr/>
      <dgm:t>
        <a:bodyPr/>
        <a:lstStyle/>
        <a:p>
          <a:endParaRPr lang="ru-RU"/>
        </a:p>
      </dgm:t>
    </dgm:pt>
    <dgm:pt modelId="{8187CB9B-C13A-4901-B91A-9CA0018D8AED}" type="sibTrans" cxnId="{E3372984-13D4-4F26-8922-A7D66D092FC6}">
      <dgm:prSet/>
      <dgm:spPr/>
      <dgm:t>
        <a:bodyPr/>
        <a:lstStyle/>
        <a:p>
          <a:endParaRPr lang="ru-RU"/>
        </a:p>
      </dgm:t>
    </dgm:pt>
    <dgm:pt modelId="{4E4E5D54-C114-472B-B23B-EF52BB371598}" type="pres">
      <dgm:prSet presAssocID="{05C6F8F0-81AB-4B72-B59D-CD7E15F482F2}" presName="linear" presStyleCnt="0">
        <dgm:presLayoutVars>
          <dgm:dir/>
          <dgm:animLvl val="lvl"/>
          <dgm:resizeHandles val="exact"/>
        </dgm:presLayoutVars>
      </dgm:prSet>
      <dgm:spPr/>
    </dgm:pt>
    <dgm:pt modelId="{3DB3EB9B-6B3E-409C-A332-E5E6D3D38CC6}" type="pres">
      <dgm:prSet presAssocID="{CD5B78F7-6B83-43D8-9D8C-8C1F0E0ADEB1}" presName="parentLin" presStyleCnt="0"/>
      <dgm:spPr/>
    </dgm:pt>
    <dgm:pt modelId="{28F3D0E3-C920-4B7D-8199-DCD6FAEFC850}" type="pres">
      <dgm:prSet presAssocID="{CD5B78F7-6B83-43D8-9D8C-8C1F0E0ADEB1}" presName="parentLeftMargin" presStyleLbl="node1" presStyleIdx="0" presStyleCnt="4"/>
      <dgm:spPr/>
    </dgm:pt>
    <dgm:pt modelId="{93957F6A-0DC4-4147-ACD3-7D16B1F54B02}" type="pres">
      <dgm:prSet presAssocID="{CD5B78F7-6B83-43D8-9D8C-8C1F0E0ADE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2A5F5D-0B3A-46DB-A878-00A0AC3DB796}" type="pres">
      <dgm:prSet presAssocID="{CD5B78F7-6B83-43D8-9D8C-8C1F0E0ADEB1}" presName="negativeSpace" presStyleCnt="0"/>
      <dgm:spPr/>
    </dgm:pt>
    <dgm:pt modelId="{4BE80FA6-4896-41BD-9811-BD03A30DCAD8}" type="pres">
      <dgm:prSet presAssocID="{CD5B78F7-6B83-43D8-9D8C-8C1F0E0ADEB1}" presName="childText" presStyleLbl="conFgAcc1" presStyleIdx="0" presStyleCnt="4">
        <dgm:presLayoutVars>
          <dgm:bulletEnabled val="1"/>
        </dgm:presLayoutVars>
      </dgm:prSet>
      <dgm:spPr/>
    </dgm:pt>
    <dgm:pt modelId="{DBD9C926-DC5A-422F-8AAF-C00737260141}" type="pres">
      <dgm:prSet presAssocID="{C79A2107-F675-449D-8B5D-498A54B4185C}" presName="spaceBetweenRectangles" presStyleCnt="0"/>
      <dgm:spPr/>
    </dgm:pt>
    <dgm:pt modelId="{6CC9E983-5EC7-4611-AEAC-A562C5F58C32}" type="pres">
      <dgm:prSet presAssocID="{E0B29C6A-1155-478A-B56C-86141EFE1012}" presName="parentLin" presStyleCnt="0"/>
      <dgm:spPr/>
    </dgm:pt>
    <dgm:pt modelId="{E70B01F0-65A0-4841-9DB6-A2A07D9E4DB5}" type="pres">
      <dgm:prSet presAssocID="{E0B29C6A-1155-478A-B56C-86141EFE1012}" presName="parentLeftMargin" presStyleLbl="node1" presStyleIdx="0" presStyleCnt="4"/>
      <dgm:spPr/>
    </dgm:pt>
    <dgm:pt modelId="{C5F9F651-17A1-4737-BF5B-8308FD108D7D}" type="pres">
      <dgm:prSet presAssocID="{E0B29C6A-1155-478A-B56C-86141EFE10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8D9996-CC4A-4ADF-AE9B-6007FE540D06}" type="pres">
      <dgm:prSet presAssocID="{E0B29C6A-1155-478A-B56C-86141EFE1012}" presName="negativeSpace" presStyleCnt="0"/>
      <dgm:spPr/>
    </dgm:pt>
    <dgm:pt modelId="{BE98CF0D-EF29-4494-B3BD-7E9BD642A212}" type="pres">
      <dgm:prSet presAssocID="{E0B29C6A-1155-478A-B56C-86141EFE1012}" presName="childText" presStyleLbl="conFgAcc1" presStyleIdx="1" presStyleCnt="4">
        <dgm:presLayoutVars>
          <dgm:bulletEnabled val="1"/>
        </dgm:presLayoutVars>
      </dgm:prSet>
      <dgm:spPr/>
    </dgm:pt>
    <dgm:pt modelId="{BDA9C369-0535-43C0-A9B1-DF2A836AC0A2}" type="pres">
      <dgm:prSet presAssocID="{8187CB9B-C13A-4901-B91A-9CA0018D8AED}" presName="spaceBetweenRectangles" presStyleCnt="0"/>
      <dgm:spPr/>
    </dgm:pt>
    <dgm:pt modelId="{3EFF9085-3DA7-42AA-A5B5-8EACD9E2C5FB}" type="pres">
      <dgm:prSet presAssocID="{F91A1C04-C383-4FEF-9D02-744335C95689}" presName="parentLin" presStyleCnt="0"/>
      <dgm:spPr/>
    </dgm:pt>
    <dgm:pt modelId="{39E11AA3-8788-4507-BA02-FDE27C140117}" type="pres">
      <dgm:prSet presAssocID="{F91A1C04-C383-4FEF-9D02-744335C95689}" presName="parentLeftMargin" presStyleLbl="node1" presStyleIdx="1" presStyleCnt="4"/>
      <dgm:spPr/>
    </dgm:pt>
    <dgm:pt modelId="{2ED6E4D2-6F3C-4311-BBF0-5BF3BB4171E8}" type="pres">
      <dgm:prSet presAssocID="{F91A1C04-C383-4FEF-9D02-744335C956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1D1977-3BE0-4E36-B42F-23CC69F2145F}" type="pres">
      <dgm:prSet presAssocID="{F91A1C04-C383-4FEF-9D02-744335C95689}" presName="negativeSpace" presStyleCnt="0"/>
      <dgm:spPr/>
    </dgm:pt>
    <dgm:pt modelId="{FAB32FF3-7ACE-48E5-ADF1-11D60A4C48EA}" type="pres">
      <dgm:prSet presAssocID="{F91A1C04-C383-4FEF-9D02-744335C95689}" presName="childText" presStyleLbl="conFgAcc1" presStyleIdx="2" presStyleCnt="4">
        <dgm:presLayoutVars>
          <dgm:bulletEnabled val="1"/>
        </dgm:presLayoutVars>
      </dgm:prSet>
      <dgm:spPr/>
    </dgm:pt>
    <dgm:pt modelId="{03DD27F0-22D8-414C-8EFF-561BD83C0381}" type="pres">
      <dgm:prSet presAssocID="{24DCC494-D913-4F91-9A38-409638F309A1}" presName="spaceBetweenRectangles" presStyleCnt="0"/>
      <dgm:spPr/>
    </dgm:pt>
    <dgm:pt modelId="{5CC52747-F931-443D-969F-1BD11E270B22}" type="pres">
      <dgm:prSet presAssocID="{51775BF8-CE93-46CC-842A-34C940D86D37}" presName="parentLin" presStyleCnt="0"/>
      <dgm:spPr/>
    </dgm:pt>
    <dgm:pt modelId="{2A0D8A86-E20D-4105-AE63-31D1BBCC91B4}" type="pres">
      <dgm:prSet presAssocID="{51775BF8-CE93-46CC-842A-34C940D86D37}" presName="parentLeftMargin" presStyleLbl="node1" presStyleIdx="2" presStyleCnt="4"/>
      <dgm:spPr/>
    </dgm:pt>
    <dgm:pt modelId="{0B88356B-25DC-47DE-B503-3787FA39632B}" type="pres">
      <dgm:prSet presAssocID="{51775BF8-CE93-46CC-842A-34C940D86D3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F5C7D6-F50B-4D94-97F5-E3F6DF0A61BF}" type="pres">
      <dgm:prSet presAssocID="{51775BF8-CE93-46CC-842A-34C940D86D37}" presName="negativeSpace" presStyleCnt="0"/>
      <dgm:spPr/>
    </dgm:pt>
    <dgm:pt modelId="{FAFAF910-49C7-44D7-BBB0-C3FA438A16D4}" type="pres">
      <dgm:prSet presAssocID="{51775BF8-CE93-46CC-842A-34C940D86D3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1C9AD04-5106-4DB8-84AE-CFEF5C0AB80A}" type="presOf" srcId="{F91A1C04-C383-4FEF-9D02-744335C95689}" destId="{2ED6E4D2-6F3C-4311-BBF0-5BF3BB4171E8}" srcOrd="1" destOrd="0" presId="urn:microsoft.com/office/officeart/2005/8/layout/list1"/>
    <dgm:cxn modelId="{3E494C1A-6C40-4558-BD29-1051314720F9}" type="presOf" srcId="{51775BF8-CE93-46CC-842A-34C940D86D37}" destId="{2A0D8A86-E20D-4105-AE63-31D1BBCC91B4}" srcOrd="0" destOrd="0" presId="urn:microsoft.com/office/officeart/2005/8/layout/list1"/>
    <dgm:cxn modelId="{B368A32D-9257-4D8B-9778-7805AD2E57D9}" srcId="{05C6F8F0-81AB-4B72-B59D-CD7E15F482F2}" destId="{51775BF8-CE93-46CC-842A-34C940D86D37}" srcOrd="3" destOrd="0" parTransId="{D45C9375-1332-4E08-92B8-50343A401DF2}" sibTransId="{61B4EA82-CC87-4F8E-BE2C-889519EB45C4}"/>
    <dgm:cxn modelId="{18575068-D6C7-4D5E-B8DE-2B8BDE16D263}" type="presOf" srcId="{05C6F8F0-81AB-4B72-B59D-CD7E15F482F2}" destId="{4E4E5D54-C114-472B-B23B-EF52BB371598}" srcOrd="0" destOrd="0" presId="urn:microsoft.com/office/officeart/2005/8/layout/list1"/>
    <dgm:cxn modelId="{24A8EA7C-A817-4439-8392-27DEB2F7B12B}" type="presOf" srcId="{CD5B78F7-6B83-43D8-9D8C-8C1F0E0ADEB1}" destId="{28F3D0E3-C920-4B7D-8199-DCD6FAEFC850}" srcOrd="0" destOrd="0" presId="urn:microsoft.com/office/officeart/2005/8/layout/list1"/>
    <dgm:cxn modelId="{E3372984-13D4-4F26-8922-A7D66D092FC6}" srcId="{05C6F8F0-81AB-4B72-B59D-CD7E15F482F2}" destId="{E0B29C6A-1155-478A-B56C-86141EFE1012}" srcOrd="1" destOrd="0" parTransId="{A9CFD619-F101-48F7-A8C3-482A04AB7074}" sibTransId="{8187CB9B-C13A-4901-B91A-9CA0018D8AED}"/>
    <dgm:cxn modelId="{4C46748B-452E-45F7-9D05-B23018135E6D}" srcId="{05C6F8F0-81AB-4B72-B59D-CD7E15F482F2}" destId="{CD5B78F7-6B83-43D8-9D8C-8C1F0E0ADEB1}" srcOrd="0" destOrd="0" parTransId="{453656D9-4D7D-48C3-AD73-2DA1F2492A4C}" sibTransId="{C79A2107-F675-449D-8B5D-498A54B4185C}"/>
    <dgm:cxn modelId="{1B640795-AEE6-4421-9D22-63559934D5F0}" type="presOf" srcId="{E0B29C6A-1155-478A-B56C-86141EFE1012}" destId="{E70B01F0-65A0-4841-9DB6-A2A07D9E4DB5}" srcOrd="0" destOrd="0" presId="urn:microsoft.com/office/officeart/2005/8/layout/list1"/>
    <dgm:cxn modelId="{F4683296-DA5E-4B35-A780-9B2760D7D202}" srcId="{05C6F8F0-81AB-4B72-B59D-CD7E15F482F2}" destId="{F91A1C04-C383-4FEF-9D02-744335C95689}" srcOrd="2" destOrd="0" parTransId="{E0F86E09-D7B6-4D4B-A862-2E9E98F9FDE5}" sibTransId="{24DCC494-D913-4F91-9A38-409638F309A1}"/>
    <dgm:cxn modelId="{9FC116C3-1E7A-44B8-8842-184BDD481BB2}" type="presOf" srcId="{CD5B78F7-6B83-43D8-9D8C-8C1F0E0ADEB1}" destId="{93957F6A-0DC4-4147-ACD3-7D16B1F54B02}" srcOrd="1" destOrd="0" presId="urn:microsoft.com/office/officeart/2005/8/layout/list1"/>
    <dgm:cxn modelId="{1CF947C7-D444-4633-905A-4FA2F652449C}" type="presOf" srcId="{51775BF8-CE93-46CC-842A-34C940D86D37}" destId="{0B88356B-25DC-47DE-B503-3787FA39632B}" srcOrd="1" destOrd="0" presId="urn:microsoft.com/office/officeart/2005/8/layout/list1"/>
    <dgm:cxn modelId="{359916EC-7492-4B31-9322-704ADF0543C2}" type="presOf" srcId="{F91A1C04-C383-4FEF-9D02-744335C95689}" destId="{39E11AA3-8788-4507-BA02-FDE27C140117}" srcOrd="0" destOrd="0" presId="urn:microsoft.com/office/officeart/2005/8/layout/list1"/>
    <dgm:cxn modelId="{6F15EAFE-ED91-4ABA-A0C7-7519D27CED4C}" type="presOf" srcId="{E0B29C6A-1155-478A-B56C-86141EFE1012}" destId="{C5F9F651-17A1-4737-BF5B-8308FD108D7D}" srcOrd="1" destOrd="0" presId="urn:microsoft.com/office/officeart/2005/8/layout/list1"/>
    <dgm:cxn modelId="{78253160-A836-4BB6-AEF8-814B9F80F154}" type="presParOf" srcId="{4E4E5D54-C114-472B-B23B-EF52BB371598}" destId="{3DB3EB9B-6B3E-409C-A332-E5E6D3D38CC6}" srcOrd="0" destOrd="0" presId="urn:microsoft.com/office/officeart/2005/8/layout/list1"/>
    <dgm:cxn modelId="{A4451BBE-EFDD-4889-8B5F-9422D5E80E82}" type="presParOf" srcId="{3DB3EB9B-6B3E-409C-A332-E5E6D3D38CC6}" destId="{28F3D0E3-C920-4B7D-8199-DCD6FAEFC850}" srcOrd="0" destOrd="0" presId="urn:microsoft.com/office/officeart/2005/8/layout/list1"/>
    <dgm:cxn modelId="{9668FBA8-6A43-46F6-BF5B-70CFE8A436E0}" type="presParOf" srcId="{3DB3EB9B-6B3E-409C-A332-E5E6D3D38CC6}" destId="{93957F6A-0DC4-4147-ACD3-7D16B1F54B02}" srcOrd="1" destOrd="0" presId="urn:microsoft.com/office/officeart/2005/8/layout/list1"/>
    <dgm:cxn modelId="{831C01D2-11E0-409D-984E-9D9A2D07E4EF}" type="presParOf" srcId="{4E4E5D54-C114-472B-B23B-EF52BB371598}" destId="{012A5F5D-0B3A-46DB-A878-00A0AC3DB796}" srcOrd="1" destOrd="0" presId="urn:microsoft.com/office/officeart/2005/8/layout/list1"/>
    <dgm:cxn modelId="{EF82564E-BAA6-4311-B7C2-414B1A1349ED}" type="presParOf" srcId="{4E4E5D54-C114-472B-B23B-EF52BB371598}" destId="{4BE80FA6-4896-41BD-9811-BD03A30DCAD8}" srcOrd="2" destOrd="0" presId="urn:microsoft.com/office/officeart/2005/8/layout/list1"/>
    <dgm:cxn modelId="{CF0EEDA2-7896-4F0D-8F6F-B6FE21E3DA50}" type="presParOf" srcId="{4E4E5D54-C114-472B-B23B-EF52BB371598}" destId="{DBD9C926-DC5A-422F-8AAF-C00737260141}" srcOrd="3" destOrd="0" presId="urn:microsoft.com/office/officeart/2005/8/layout/list1"/>
    <dgm:cxn modelId="{EC9CEE19-2DBB-46A3-919B-73DFB12F631C}" type="presParOf" srcId="{4E4E5D54-C114-472B-B23B-EF52BB371598}" destId="{6CC9E983-5EC7-4611-AEAC-A562C5F58C32}" srcOrd="4" destOrd="0" presId="urn:microsoft.com/office/officeart/2005/8/layout/list1"/>
    <dgm:cxn modelId="{142A4216-A251-49E2-A09F-C1451C5D0CFC}" type="presParOf" srcId="{6CC9E983-5EC7-4611-AEAC-A562C5F58C32}" destId="{E70B01F0-65A0-4841-9DB6-A2A07D9E4DB5}" srcOrd="0" destOrd="0" presId="urn:microsoft.com/office/officeart/2005/8/layout/list1"/>
    <dgm:cxn modelId="{03179ADD-4B95-4B5E-A97F-F53F58490ACF}" type="presParOf" srcId="{6CC9E983-5EC7-4611-AEAC-A562C5F58C32}" destId="{C5F9F651-17A1-4737-BF5B-8308FD108D7D}" srcOrd="1" destOrd="0" presId="urn:microsoft.com/office/officeart/2005/8/layout/list1"/>
    <dgm:cxn modelId="{A1FFDDC5-93FC-48F0-9137-8140ADB2D1C6}" type="presParOf" srcId="{4E4E5D54-C114-472B-B23B-EF52BB371598}" destId="{508D9996-CC4A-4ADF-AE9B-6007FE540D06}" srcOrd="5" destOrd="0" presId="urn:microsoft.com/office/officeart/2005/8/layout/list1"/>
    <dgm:cxn modelId="{8D3FB7A0-D67A-44B4-905C-EB2CAAA7D6AE}" type="presParOf" srcId="{4E4E5D54-C114-472B-B23B-EF52BB371598}" destId="{BE98CF0D-EF29-4494-B3BD-7E9BD642A212}" srcOrd="6" destOrd="0" presId="urn:microsoft.com/office/officeart/2005/8/layout/list1"/>
    <dgm:cxn modelId="{EE59A2C7-7B7E-43E3-B2BE-AC793DB2E965}" type="presParOf" srcId="{4E4E5D54-C114-472B-B23B-EF52BB371598}" destId="{BDA9C369-0535-43C0-A9B1-DF2A836AC0A2}" srcOrd="7" destOrd="0" presId="urn:microsoft.com/office/officeart/2005/8/layout/list1"/>
    <dgm:cxn modelId="{A19D4B5E-4937-4425-A9C0-BD1C1F88E522}" type="presParOf" srcId="{4E4E5D54-C114-472B-B23B-EF52BB371598}" destId="{3EFF9085-3DA7-42AA-A5B5-8EACD9E2C5FB}" srcOrd="8" destOrd="0" presId="urn:microsoft.com/office/officeart/2005/8/layout/list1"/>
    <dgm:cxn modelId="{44F168EE-E7D3-480B-A587-A952773DD22A}" type="presParOf" srcId="{3EFF9085-3DA7-42AA-A5B5-8EACD9E2C5FB}" destId="{39E11AA3-8788-4507-BA02-FDE27C140117}" srcOrd="0" destOrd="0" presId="urn:microsoft.com/office/officeart/2005/8/layout/list1"/>
    <dgm:cxn modelId="{806F1F1E-AC89-49C7-B150-035CDD3BF47E}" type="presParOf" srcId="{3EFF9085-3DA7-42AA-A5B5-8EACD9E2C5FB}" destId="{2ED6E4D2-6F3C-4311-BBF0-5BF3BB4171E8}" srcOrd="1" destOrd="0" presId="urn:microsoft.com/office/officeart/2005/8/layout/list1"/>
    <dgm:cxn modelId="{4BC0EBB4-294F-4163-893D-F199D4204D1B}" type="presParOf" srcId="{4E4E5D54-C114-472B-B23B-EF52BB371598}" destId="{B71D1977-3BE0-4E36-B42F-23CC69F2145F}" srcOrd="9" destOrd="0" presId="urn:microsoft.com/office/officeart/2005/8/layout/list1"/>
    <dgm:cxn modelId="{74E15799-1560-400B-9357-B0752FED89C7}" type="presParOf" srcId="{4E4E5D54-C114-472B-B23B-EF52BB371598}" destId="{FAB32FF3-7ACE-48E5-ADF1-11D60A4C48EA}" srcOrd="10" destOrd="0" presId="urn:microsoft.com/office/officeart/2005/8/layout/list1"/>
    <dgm:cxn modelId="{C0461F3A-F18D-46EB-874B-018EC31F64E9}" type="presParOf" srcId="{4E4E5D54-C114-472B-B23B-EF52BB371598}" destId="{03DD27F0-22D8-414C-8EFF-561BD83C0381}" srcOrd="11" destOrd="0" presId="urn:microsoft.com/office/officeart/2005/8/layout/list1"/>
    <dgm:cxn modelId="{D59D4179-7F12-4E43-90C4-C58E6B2D3D6F}" type="presParOf" srcId="{4E4E5D54-C114-472B-B23B-EF52BB371598}" destId="{5CC52747-F931-443D-969F-1BD11E270B22}" srcOrd="12" destOrd="0" presId="urn:microsoft.com/office/officeart/2005/8/layout/list1"/>
    <dgm:cxn modelId="{850D20FC-E29D-4D18-98D2-D271156B2428}" type="presParOf" srcId="{5CC52747-F931-443D-969F-1BD11E270B22}" destId="{2A0D8A86-E20D-4105-AE63-31D1BBCC91B4}" srcOrd="0" destOrd="0" presId="urn:microsoft.com/office/officeart/2005/8/layout/list1"/>
    <dgm:cxn modelId="{BACCB8B7-4C57-44FB-8CAD-687658FA1E78}" type="presParOf" srcId="{5CC52747-F931-443D-969F-1BD11E270B22}" destId="{0B88356B-25DC-47DE-B503-3787FA39632B}" srcOrd="1" destOrd="0" presId="urn:microsoft.com/office/officeart/2005/8/layout/list1"/>
    <dgm:cxn modelId="{DE4AC143-29BF-48F4-B60D-B4471C8B932F}" type="presParOf" srcId="{4E4E5D54-C114-472B-B23B-EF52BB371598}" destId="{80F5C7D6-F50B-4D94-97F5-E3F6DF0A61BF}" srcOrd="13" destOrd="0" presId="urn:microsoft.com/office/officeart/2005/8/layout/list1"/>
    <dgm:cxn modelId="{40370EE4-10B9-458F-83D3-0C81E5B496FE}" type="presParOf" srcId="{4E4E5D54-C114-472B-B23B-EF52BB371598}" destId="{FAFAF910-49C7-44D7-BBB0-C3FA438A16D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19484-DD13-44CA-A263-A9A96E1B12A9}" type="doc">
      <dgm:prSet loTypeId="urn:microsoft.com/office/officeart/2005/8/layout/matrix3" loCatId="matrix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A9C8951-44A8-4901-B673-4516EF7E26EA}">
      <dgm:prSet phldrT="[Текст]" custT="1"/>
      <dgm:spPr/>
      <dgm:t>
        <a:bodyPr/>
        <a:lstStyle/>
        <a:p>
          <a:pPr algn="ctr"/>
          <a:r>
            <a:rPr lang="ru-RU" sz="1800" b="1" dirty="0"/>
            <a:t>ФГОС</a:t>
          </a:r>
          <a:r>
            <a:rPr lang="ru-RU" sz="1800" dirty="0"/>
            <a:t> </a:t>
          </a:r>
          <a:r>
            <a:rPr lang="ru-RU" sz="1800" b="1" dirty="0"/>
            <a:t>ТОП-50</a:t>
          </a:r>
        </a:p>
        <a:p>
          <a:pPr algn="ctr"/>
          <a:r>
            <a:rPr lang="ru-RU" sz="1700" dirty="0"/>
            <a:t>Актуализированные ФГОС СПО</a:t>
          </a:r>
        </a:p>
        <a:p>
          <a:pPr algn="ctr"/>
          <a:r>
            <a:rPr lang="ru-RU" sz="1700" dirty="0"/>
            <a:t>Демонстрационный </a:t>
          </a:r>
          <a:r>
            <a:rPr lang="ru-RU" sz="1400" dirty="0"/>
            <a:t>экзамен в рамках ГИА </a:t>
          </a:r>
        </a:p>
        <a:p>
          <a:pPr algn="ctr"/>
          <a:r>
            <a:rPr lang="ru-RU" sz="1400" dirty="0"/>
            <a:t>«Развитие </a:t>
          </a:r>
          <a:r>
            <a:rPr lang="ru-RU" sz="1400" dirty="0" err="1"/>
            <a:t>агрообразования</a:t>
          </a:r>
          <a:r>
            <a:rPr lang="ru-RU" sz="1400" dirty="0"/>
            <a:t> в Кировской области», «Финансовая грамотность</a:t>
          </a:r>
          <a:r>
            <a:rPr lang="ru-RU" sz="1700" dirty="0"/>
            <a:t>»</a:t>
          </a:r>
        </a:p>
      </dgm:t>
    </dgm:pt>
    <dgm:pt modelId="{592715B4-024A-4A51-AF08-263693502136}" type="parTrans" cxnId="{84875CAE-E18B-4B59-BD8E-352F251293A1}">
      <dgm:prSet/>
      <dgm:spPr/>
      <dgm:t>
        <a:bodyPr/>
        <a:lstStyle/>
        <a:p>
          <a:endParaRPr lang="ru-RU"/>
        </a:p>
      </dgm:t>
    </dgm:pt>
    <dgm:pt modelId="{A5185D72-F48C-4E5A-A4EB-FC14752840A3}" type="sibTrans" cxnId="{84875CAE-E18B-4B59-BD8E-352F251293A1}">
      <dgm:prSet/>
      <dgm:spPr/>
      <dgm:t>
        <a:bodyPr/>
        <a:lstStyle/>
        <a:p>
          <a:endParaRPr lang="ru-RU"/>
        </a:p>
      </dgm:t>
    </dgm:pt>
    <dgm:pt modelId="{C6520D85-A46B-43F2-B155-1E4FBC295B1B}">
      <dgm:prSet phldrT="[Текст]" custT="1"/>
      <dgm:spPr/>
      <dgm:t>
        <a:bodyPr/>
        <a:lstStyle/>
        <a:p>
          <a:r>
            <a:rPr lang="ru-RU" sz="1800" dirty="0"/>
            <a:t>Профессиональное образование и обучение лиц с ОВЗ</a:t>
          </a:r>
        </a:p>
        <a:p>
          <a:r>
            <a:rPr lang="ru-RU" sz="1800" dirty="0"/>
            <a:t>Разработка программ </a:t>
          </a:r>
          <a:r>
            <a:rPr lang="ru-RU" sz="1800" dirty="0" err="1"/>
            <a:t>профобучения</a:t>
          </a:r>
          <a:r>
            <a:rPr lang="ru-RU" sz="1800" dirty="0"/>
            <a:t> и ДПО на основе ПС</a:t>
          </a:r>
        </a:p>
        <a:p>
          <a:r>
            <a:rPr lang="ru-RU" sz="1800" dirty="0"/>
            <a:t>Реализация ООД в соответствии с требованиями ФГОС СОО</a:t>
          </a:r>
        </a:p>
      </dgm:t>
    </dgm:pt>
    <dgm:pt modelId="{19549051-88D8-4C78-96A1-378EC4812A9E}" type="parTrans" cxnId="{5FF8E6C8-0AE4-4B07-8F02-CE5226CE564A}">
      <dgm:prSet/>
      <dgm:spPr/>
      <dgm:t>
        <a:bodyPr/>
        <a:lstStyle/>
        <a:p>
          <a:endParaRPr lang="ru-RU"/>
        </a:p>
      </dgm:t>
    </dgm:pt>
    <dgm:pt modelId="{DF2AC341-0103-4A82-A8A7-383D3D301370}" type="sibTrans" cxnId="{5FF8E6C8-0AE4-4B07-8F02-CE5226CE564A}">
      <dgm:prSet/>
      <dgm:spPr/>
      <dgm:t>
        <a:bodyPr/>
        <a:lstStyle/>
        <a:p>
          <a:endParaRPr lang="ru-RU"/>
        </a:p>
      </dgm:t>
    </dgm:pt>
    <dgm:pt modelId="{E93155DB-AC11-45CD-8598-C23A4334FC8B}">
      <dgm:prSet phldrT="[Текст]"/>
      <dgm:spPr/>
      <dgm:t>
        <a:bodyPr/>
        <a:lstStyle/>
        <a:p>
          <a:r>
            <a:rPr lang="ru-RU" dirty="0"/>
            <a:t>Введение профессиональных стандартов «Педагог СПО», «Управление профессиональной образовательной организацией»</a:t>
          </a:r>
        </a:p>
      </dgm:t>
    </dgm:pt>
    <dgm:pt modelId="{D80FA699-E218-4F28-92FD-1FB12DF5890D}" type="parTrans" cxnId="{A6A386D7-9993-4183-8090-1FB27412F406}">
      <dgm:prSet/>
      <dgm:spPr/>
      <dgm:t>
        <a:bodyPr/>
        <a:lstStyle/>
        <a:p>
          <a:endParaRPr lang="ru-RU"/>
        </a:p>
      </dgm:t>
    </dgm:pt>
    <dgm:pt modelId="{EA00FBEF-CBAB-4A55-B63D-B10CC8F229DB}" type="sibTrans" cxnId="{A6A386D7-9993-4183-8090-1FB27412F406}">
      <dgm:prSet/>
      <dgm:spPr/>
      <dgm:t>
        <a:bodyPr/>
        <a:lstStyle/>
        <a:p>
          <a:endParaRPr lang="ru-RU"/>
        </a:p>
      </dgm:t>
    </dgm:pt>
    <dgm:pt modelId="{423A0363-FF4A-4796-B022-267149BEE963}">
      <dgm:prSet phldrT="[Текст]"/>
      <dgm:spPr/>
      <dgm:t>
        <a:bodyPr/>
        <a:lstStyle/>
        <a:p>
          <a:pPr algn="l"/>
          <a:endParaRPr lang="ru-RU" sz="1300" dirty="0"/>
        </a:p>
      </dgm:t>
    </dgm:pt>
    <dgm:pt modelId="{DEAFCCC2-7A78-4C20-B0FC-7DA6CAF3A773}" type="parTrans" cxnId="{CB43CB4E-8170-44EB-92F1-57FF5D0F930B}">
      <dgm:prSet/>
      <dgm:spPr/>
      <dgm:t>
        <a:bodyPr/>
        <a:lstStyle/>
        <a:p>
          <a:endParaRPr lang="ru-RU"/>
        </a:p>
      </dgm:t>
    </dgm:pt>
    <dgm:pt modelId="{15465974-E1BD-4AD4-A7BC-E8C0BF966AEB}" type="sibTrans" cxnId="{CB43CB4E-8170-44EB-92F1-57FF5D0F930B}">
      <dgm:prSet/>
      <dgm:spPr/>
      <dgm:t>
        <a:bodyPr/>
        <a:lstStyle/>
        <a:p>
          <a:endParaRPr lang="ru-RU"/>
        </a:p>
      </dgm:t>
    </dgm:pt>
    <dgm:pt modelId="{DD9AA443-4323-431A-A889-A1706BF6DDD0}">
      <dgm:prSet phldrT="[Текст]"/>
      <dgm:spPr/>
      <dgm:t>
        <a:bodyPr/>
        <a:lstStyle/>
        <a:p>
          <a:pPr algn="l"/>
          <a:endParaRPr lang="ru-RU" sz="1300" dirty="0"/>
        </a:p>
      </dgm:t>
    </dgm:pt>
    <dgm:pt modelId="{552BE200-520A-454B-A131-E3B63B535909}" type="parTrans" cxnId="{39ED900B-6EA8-40E8-9619-0AD4B5AE8599}">
      <dgm:prSet/>
      <dgm:spPr/>
      <dgm:t>
        <a:bodyPr/>
        <a:lstStyle/>
        <a:p>
          <a:endParaRPr lang="ru-RU"/>
        </a:p>
      </dgm:t>
    </dgm:pt>
    <dgm:pt modelId="{4229D3E4-E86A-4A48-AA22-F3E8028A62A2}" type="sibTrans" cxnId="{39ED900B-6EA8-40E8-9619-0AD4B5AE8599}">
      <dgm:prSet/>
      <dgm:spPr/>
      <dgm:t>
        <a:bodyPr/>
        <a:lstStyle/>
        <a:p>
          <a:endParaRPr lang="ru-RU"/>
        </a:p>
      </dgm:t>
    </dgm:pt>
    <dgm:pt modelId="{62724BE2-3284-4C0E-8CA7-8D40289DAAF0}">
      <dgm:prSet phldrT="[Текст]"/>
      <dgm:spPr/>
      <dgm:t>
        <a:bodyPr/>
        <a:lstStyle/>
        <a:p>
          <a:r>
            <a:rPr lang="ru-RU" dirty="0"/>
            <a:t>Организация деятельности РУМО по УГС</a:t>
          </a:r>
        </a:p>
        <a:p>
          <a:r>
            <a:rPr lang="ru-RU" dirty="0"/>
            <a:t>Координация региональных этапов Всероссийских олимпиад </a:t>
          </a:r>
          <a:r>
            <a:rPr lang="ru-RU" dirty="0" err="1"/>
            <a:t>профмастерства</a:t>
          </a:r>
          <a:endParaRPr lang="ru-RU" dirty="0"/>
        </a:p>
      </dgm:t>
    </dgm:pt>
    <dgm:pt modelId="{EAF22B50-107A-4E8F-BADA-0A2A1BE95C59}" type="sibTrans" cxnId="{47A48205-573D-45DE-98EA-44F5F5646B42}">
      <dgm:prSet/>
      <dgm:spPr/>
      <dgm:t>
        <a:bodyPr/>
        <a:lstStyle/>
        <a:p>
          <a:endParaRPr lang="ru-RU"/>
        </a:p>
      </dgm:t>
    </dgm:pt>
    <dgm:pt modelId="{A9E7B3D8-ED89-4FFA-B69C-CAAFBF788538}" type="parTrans" cxnId="{47A48205-573D-45DE-98EA-44F5F5646B42}">
      <dgm:prSet/>
      <dgm:spPr/>
      <dgm:t>
        <a:bodyPr/>
        <a:lstStyle/>
        <a:p>
          <a:endParaRPr lang="ru-RU"/>
        </a:p>
      </dgm:t>
    </dgm:pt>
    <dgm:pt modelId="{A65FFB12-B972-4C0E-94EC-E9FE4ED5455E}" type="pres">
      <dgm:prSet presAssocID="{13E19484-DD13-44CA-A263-A9A96E1B12A9}" presName="matrix" presStyleCnt="0">
        <dgm:presLayoutVars>
          <dgm:chMax val="1"/>
          <dgm:dir/>
          <dgm:resizeHandles val="exact"/>
        </dgm:presLayoutVars>
      </dgm:prSet>
      <dgm:spPr/>
    </dgm:pt>
    <dgm:pt modelId="{D207969B-69A3-4333-8454-9FB22BB86A02}" type="pres">
      <dgm:prSet presAssocID="{13E19484-DD13-44CA-A263-A9A96E1B12A9}" presName="diamond" presStyleLbl="bgShp" presStyleIdx="0" presStyleCnt="1" custLinFactNeighborX="-363" custLinFactNeighborY="919"/>
      <dgm:spPr/>
    </dgm:pt>
    <dgm:pt modelId="{42178643-30A4-4F49-9022-20D359E1446B}" type="pres">
      <dgm:prSet presAssocID="{13E19484-DD13-44CA-A263-A9A96E1B12A9}" presName="quad1" presStyleLbl="node1" presStyleIdx="0" presStyleCnt="4" custLinFactNeighborX="2328">
        <dgm:presLayoutVars>
          <dgm:chMax val="0"/>
          <dgm:chPref val="0"/>
          <dgm:bulletEnabled val="1"/>
        </dgm:presLayoutVars>
      </dgm:prSet>
      <dgm:spPr/>
    </dgm:pt>
    <dgm:pt modelId="{98CF1104-E40C-4668-84C2-B1A423C74BD2}" type="pres">
      <dgm:prSet presAssocID="{13E19484-DD13-44CA-A263-A9A96E1B12A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69A740-6F19-4BEA-A52F-6DD595E33718}" type="pres">
      <dgm:prSet presAssocID="{13E19484-DD13-44CA-A263-A9A96E1B12A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84F5401-5055-45D3-8EF7-037D9881C0EB}" type="pres">
      <dgm:prSet presAssocID="{13E19484-DD13-44CA-A263-A9A96E1B12A9}" presName="quad4" presStyleLbl="node1" presStyleIdx="3" presStyleCnt="4" custLinFactNeighborX="-3500">
        <dgm:presLayoutVars>
          <dgm:chMax val="0"/>
          <dgm:chPref val="0"/>
          <dgm:bulletEnabled val="1"/>
        </dgm:presLayoutVars>
      </dgm:prSet>
      <dgm:spPr/>
    </dgm:pt>
  </dgm:ptLst>
  <dgm:cxnLst>
    <dgm:cxn modelId="{47A48205-573D-45DE-98EA-44F5F5646B42}" srcId="{13E19484-DD13-44CA-A263-A9A96E1B12A9}" destId="{62724BE2-3284-4C0E-8CA7-8D40289DAAF0}" srcOrd="1" destOrd="0" parTransId="{A9E7B3D8-ED89-4FFA-B69C-CAAFBF788538}" sibTransId="{EAF22B50-107A-4E8F-BADA-0A2A1BE95C59}"/>
    <dgm:cxn modelId="{39ED900B-6EA8-40E8-9619-0AD4B5AE8599}" srcId="{0A9C8951-44A8-4901-B673-4516EF7E26EA}" destId="{DD9AA443-4323-431A-A889-A1706BF6DDD0}" srcOrd="0" destOrd="0" parTransId="{552BE200-520A-454B-A131-E3B63B535909}" sibTransId="{4229D3E4-E86A-4A48-AA22-F3E8028A62A2}"/>
    <dgm:cxn modelId="{46300735-C9E7-4061-B06F-BB7417E5A429}" type="presOf" srcId="{423A0363-FF4A-4796-B022-267149BEE963}" destId="{42178643-30A4-4F49-9022-20D359E1446B}" srcOrd="0" destOrd="2" presId="urn:microsoft.com/office/officeart/2005/8/layout/matrix3"/>
    <dgm:cxn modelId="{656DB84B-F122-46CF-B1AE-085E35FD8550}" type="presOf" srcId="{62724BE2-3284-4C0E-8CA7-8D40289DAAF0}" destId="{98CF1104-E40C-4668-84C2-B1A423C74BD2}" srcOrd="0" destOrd="0" presId="urn:microsoft.com/office/officeart/2005/8/layout/matrix3"/>
    <dgm:cxn modelId="{4D2BF16B-C010-4CC0-95A7-7BB643F68B7A}" type="presOf" srcId="{DD9AA443-4323-431A-A889-A1706BF6DDD0}" destId="{42178643-30A4-4F49-9022-20D359E1446B}" srcOrd="0" destOrd="1" presId="urn:microsoft.com/office/officeart/2005/8/layout/matrix3"/>
    <dgm:cxn modelId="{CB43CB4E-8170-44EB-92F1-57FF5D0F930B}" srcId="{0A9C8951-44A8-4901-B673-4516EF7E26EA}" destId="{423A0363-FF4A-4796-B022-267149BEE963}" srcOrd="1" destOrd="0" parTransId="{DEAFCCC2-7A78-4C20-B0FC-7DA6CAF3A773}" sibTransId="{15465974-E1BD-4AD4-A7BC-E8C0BF966AEB}"/>
    <dgm:cxn modelId="{44A19758-9411-4A75-A6B2-3EB93C6CB537}" type="presOf" srcId="{E93155DB-AC11-45CD-8598-C23A4334FC8B}" destId="{684F5401-5055-45D3-8EF7-037D9881C0EB}" srcOrd="0" destOrd="0" presId="urn:microsoft.com/office/officeart/2005/8/layout/matrix3"/>
    <dgm:cxn modelId="{ED03BA79-7A53-4C37-BC71-23AE6139AF7A}" type="presOf" srcId="{C6520D85-A46B-43F2-B155-1E4FBC295B1B}" destId="{4F69A740-6F19-4BEA-A52F-6DD595E33718}" srcOrd="0" destOrd="0" presId="urn:microsoft.com/office/officeart/2005/8/layout/matrix3"/>
    <dgm:cxn modelId="{71C15F83-98EE-4301-8E8D-36DEE76C24CF}" type="presOf" srcId="{13E19484-DD13-44CA-A263-A9A96E1B12A9}" destId="{A65FFB12-B972-4C0E-94EC-E9FE4ED5455E}" srcOrd="0" destOrd="0" presId="urn:microsoft.com/office/officeart/2005/8/layout/matrix3"/>
    <dgm:cxn modelId="{84875CAE-E18B-4B59-BD8E-352F251293A1}" srcId="{13E19484-DD13-44CA-A263-A9A96E1B12A9}" destId="{0A9C8951-44A8-4901-B673-4516EF7E26EA}" srcOrd="0" destOrd="0" parTransId="{592715B4-024A-4A51-AF08-263693502136}" sibTransId="{A5185D72-F48C-4E5A-A4EB-FC14752840A3}"/>
    <dgm:cxn modelId="{324AD4B0-CF41-42D0-A544-C477CBA8C5F8}" type="presOf" srcId="{0A9C8951-44A8-4901-B673-4516EF7E26EA}" destId="{42178643-30A4-4F49-9022-20D359E1446B}" srcOrd="0" destOrd="0" presId="urn:microsoft.com/office/officeart/2005/8/layout/matrix3"/>
    <dgm:cxn modelId="{5FF8E6C8-0AE4-4B07-8F02-CE5226CE564A}" srcId="{13E19484-DD13-44CA-A263-A9A96E1B12A9}" destId="{C6520D85-A46B-43F2-B155-1E4FBC295B1B}" srcOrd="2" destOrd="0" parTransId="{19549051-88D8-4C78-96A1-378EC4812A9E}" sibTransId="{DF2AC341-0103-4A82-A8A7-383D3D301370}"/>
    <dgm:cxn modelId="{A6A386D7-9993-4183-8090-1FB27412F406}" srcId="{13E19484-DD13-44CA-A263-A9A96E1B12A9}" destId="{E93155DB-AC11-45CD-8598-C23A4334FC8B}" srcOrd="3" destOrd="0" parTransId="{D80FA699-E218-4F28-92FD-1FB12DF5890D}" sibTransId="{EA00FBEF-CBAB-4A55-B63D-B10CC8F229DB}"/>
    <dgm:cxn modelId="{E103FEE4-A86F-411A-A849-28F8201904FA}" type="presParOf" srcId="{A65FFB12-B972-4C0E-94EC-E9FE4ED5455E}" destId="{D207969B-69A3-4333-8454-9FB22BB86A02}" srcOrd="0" destOrd="0" presId="urn:microsoft.com/office/officeart/2005/8/layout/matrix3"/>
    <dgm:cxn modelId="{2038CD5B-A961-4343-842F-487EB29F64BA}" type="presParOf" srcId="{A65FFB12-B972-4C0E-94EC-E9FE4ED5455E}" destId="{42178643-30A4-4F49-9022-20D359E1446B}" srcOrd="1" destOrd="0" presId="urn:microsoft.com/office/officeart/2005/8/layout/matrix3"/>
    <dgm:cxn modelId="{6BFE76BD-2379-46D2-A59C-FD9D3582E860}" type="presParOf" srcId="{A65FFB12-B972-4C0E-94EC-E9FE4ED5455E}" destId="{98CF1104-E40C-4668-84C2-B1A423C74BD2}" srcOrd="2" destOrd="0" presId="urn:microsoft.com/office/officeart/2005/8/layout/matrix3"/>
    <dgm:cxn modelId="{6287FB5F-B4D7-4521-A7DB-3AB967BBDB6F}" type="presParOf" srcId="{A65FFB12-B972-4C0E-94EC-E9FE4ED5455E}" destId="{4F69A740-6F19-4BEA-A52F-6DD595E33718}" srcOrd="3" destOrd="0" presId="urn:microsoft.com/office/officeart/2005/8/layout/matrix3"/>
    <dgm:cxn modelId="{1D1AFCC8-E048-4CFB-B9FC-B7FEEC3F522B}" type="presParOf" srcId="{A65FFB12-B972-4C0E-94EC-E9FE4ED5455E}" destId="{684F5401-5055-45D3-8EF7-037D9881C0E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8B26D-B58D-4A5E-9619-66E344666D2B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58F356-9DCD-474C-8220-D7DC5A62655C}">
      <dgm:prSet phldrT="[Текст]" custT="1"/>
      <dgm:spPr/>
      <dgm:t>
        <a:bodyPr/>
        <a:lstStyle/>
        <a:p>
          <a:r>
            <a:rPr lang="ru-RU" sz="1600" dirty="0"/>
            <a:t>Определение регионального перечня приоритетных профессий и специальностей для подготовки в региональной системе СПО (ТОП-РЕГИОН</a:t>
          </a:r>
          <a:r>
            <a:rPr lang="ru-RU" sz="1300" dirty="0"/>
            <a:t>)</a:t>
          </a:r>
        </a:p>
      </dgm:t>
    </dgm:pt>
    <dgm:pt modelId="{81D6EF2B-C042-4A91-A084-0507554EE67A}" type="parTrans" cxnId="{6C3BB3E8-7887-4C03-AAC1-316CAC0C9832}">
      <dgm:prSet/>
      <dgm:spPr/>
      <dgm:t>
        <a:bodyPr/>
        <a:lstStyle/>
        <a:p>
          <a:endParaRPr lang="ru-RU"/>
        </a:p>
      </dgm:t>
    </dgm:pt>
    <dgm:pt modelId="{1DC8B917-1017-4BB2-BBAA-31718D6BFA6B}" type="sibTrans" cxnId="{6C3BB3E8-7887-4C03-AAC1-316CAC0C9832}">
      <dgm:prSet/>
      <dgm:spPr/>
      <dgm:t>
        <a:bodyPr/>
        <a:lstStyle/>
        <a:p>
          <a:endParaRPr lang="ru-RU"/>
        </a:p>
      </dgm:t>
    </dgm:pt>
    <dgm:pt modelId="{4EC49859-F5F0-430E-AE6F-F191F7402E4E}">
      <dgm:prSet custT="1"/>
      <dgm:spPr/>
      <dgm:t>
        <a:bodyPr/>
        <a:lstStyle/>
        <a:p>
          <a:r>
            <a:rPr lang="ru-RU" sz="1600" dirty="0"/>
            <a:t>Определение (в том числе из числа региональных ресурсных центров) «ведущих» профессиональных образовательных организаций-лидеров, с опорой на которых будет обеспечена  подготовка кадров по ТОП-50</a:t>
          </a:r>
        </a:p>
      </dgm:t>
    </dgm:pt>
    <dgm:pt modelId="{23D5CF95-0C13-4726-90B6-0B0A9260105B}" type="parTrans" cxnId="{9AE03D49-0DCC-414B-B633-99F3B77C8D70}">
      <dgm:prSet/>
      <dgm:spPr/>
      <dgm:t>
        <a:bodyPr/>
        <a:lstStyle/>
        <a:p>
          <a:endParaRPr lang="ru-RU"/>
        </a:p>
      </dgm:t>
    </dgm:pt>
    <dgm:pt modelId="{31638D0A-B17D-45ED-A183-D577E90589CC}" type="sibTrans" cxnId="{9AE03D49-0DCC-414B-B633-99F3B77C8D70}">
      <dgm:prSet/>
      <dgm:spPr/>
      <dgm:t>
        <a:bodyPr/>
        <a:lstStyle/>
        <a:p>
          <a:endParaRPr lang="ru-RU"/>
        </a:p>
      </dgm:t>
    </dgm:pt>
    <dgm:pt modelId="{1F781D6F-2383-49A6-872C-A20B9B23EBC7}">
      <dgm:prSet custT="1"/>
      <dgm:spPr/>
      <dgm:t>
        <a:bodyPr/>
        <a:lstStyle/>
        <a:p>
          <a:r>
            <a:rPr lang="ru-RU" sz="1600" dirty="0"/>
            <a:t>Проработка вопросов создания механизма реализации профессиональных модулей и практик ресурсными центрами</a:t>
          </a:r>
        </a:p>
      </dgm:t>
    </dgm:pt>
    <dgm:pt modelId="{12F566E2-6E99-4AB8-BCCE-169062EB061A}" type="parTrans" cxnId="{53D75CE8-EBA0-4AD9-A4D3-07F9AC00AA60}">
      <dgm:prSet/>
      <dgm:spPr/>
      <dgm:t>
        <a:bodyPr/>
        <a:lstStyle/>
        <a:p>
          <a:endParaRPr lang="ru-RU"/>
        </a:p>
      </dgm:t>
    </dgm:pt>
    <dgm:pt modelId="{C48F0FC3-B87B-4D1F-86DE-3810EF3EC0CF}" type="sibTrans" cxnId="{53D75CE8-EBA0-4AD9-A4D3-07F9AC00AA60}">
      <dgm:prSet/>
      <dgm:spPr/>
      <dgm:t>
        <a:bodyPr/>
        <a:lstStyle/>
        <a:p>
          <a:endParaRPr lang="ru-RU"/>
        </a:p>
      </dgm:t>
    </dgm:pt>
    <dgm:pt modelId="{4181D247-6AAB-400F-AE40-4CAE0F6397AC}">
      <dgm:prSet custT="1"/>
      <dgm:spPr/>
      <dgm:t>
        <a:bodyPr/>
        <a:lstStyle/>
        <a:p>
          <a:r>
            <a:rPr lang="ru-RU" sz="1600" dirty="0"/>
            <a:t>Повышение нормативов бюджетного финансирования по профессиям и специальностям ТОП-50 в 2 раза</a:t>
          </a:r>
        </a:p>
      </dgm:t>
    </dgm:pt>
    <dgm:pt modelId="{8F8C4B31-755A-43AD-853C-DADB768D6FEF}" type="parTrans" cxnId="{8198C147-671D-452B-BDAD-3DC53DDC9AF2}">
      <dgm:prSet/>
      <dgm:spPr/>
      <dgm:t>
        <a:bodyPr/>
        <a:lstStyle/>
        <a:p>
          <a:endParaRPr lang="ru-RU"/>
        </a:p>
      </dgm:t>
    </dgm:pt>
    <dgm:pt modelId="{E8CBDE9D-B1C3-491A-A2E1-97D787E39920}" type="sibTrans" cxnId="{8198C147-671D-452B-BDAD-3DC53DDC9AF2}">
      <dgm:prSet/>
      <dgm:spPr/>
      <dgm:t>
        <a:bodyPr/>
        <a:lstStyle/>
        <a:p>
          <a:endParaRPr lang="ru-RU"/>
        </a:p>
      </dgm:t>
    </dgm:pt>
    <dgm:pt modelId="{8BCC51BE-396E-44AC-90DD-6C69EE2FFAFA}">
      <dgm:prSet custT="1"/>
      <dgm:spPr/>
      <dgm:t>
        <a:bodyPr/>
        <a:lstStyle/>
        <a:p>
          <a:r>
            <a:rPr lang="ru-RU" sz="1600" dirty="0"/>
            <a:t>Внедрение современных образовательных технологий, апробированных в отечественной практике и за рубежом</a:t>
          </a:r>
        </a:p>
      </dgm:t>
    </dgm:pt>
    <dgm:pt modelId="{2531C9E7-3984-49DE-AF44-B3CEA0ED54E9}" type="parTrans" cxnId="{CB756D02-585C-4BE1-AD1F-FB52A9FA1EB8}">
      <dgm:prSet/>
      <dgm:spPr/>
      <dgm:t>
        <a:bodyPr/>
        <a:lstStyle/>
        <a:p>
          <a:endParaRPr lang="ru-RU"/>
        </a:p>
      </dgm:t>
    </dgm:pt>
    <dgm:pt modelId="{2B1751FB-E28E-4213-876F-22B5DBA1C1C7}" type="sibTrans" cxnId="{CB756D02-585C-4BE1-AD1F-FB52A9FA1EB8}">
      <dgm:prSet/>
      <dgm:spPr/>
      <dgm:t>
        <a:bodyPr/>
        <a:lstStyle/>
        <a:p>
          <a:endParaRPr lang="ru-RU"/>
        </a:p>
      </dgm:t>
    </dgm:pt>
    <dgm:pt modelId="{EDF6F781-9042-4CE3-A997-DE559C3B1B6D}">
      <dgm:prSet custT="1"/>
      <dgm:spPr/>
      <dgm:t>
        <a:bodyPr/>
        <a:lstStyle/>
        <a:p>
          <a:r>
            <a:rPr lang="ru-RU" sz="1600" dirty="0"/>
            <a:t>Проработка вопросов, связанных с реализацией ресурсными центрами (ведущими ПОО) права проведения демонстрационного экзамена в соответствии с требованиями </a:t>
          </a:r>
          <a:r>
            <a:rPr lang="ru-RU" sz="1600" dirty="0" err="1"/>
            <a:t>Ворлдскиллс</a:t>
          </a:r>
          <a:endParaRPr lang="ru-RU" sz="1600" dirty="0"/>
        </a:p>
      </dgm:t>
    </dgm:pt>
    <dgm:pt modelId="{D4D2AFE8-A052-458F-889D-8F138B4D4AD7}" type="parTrans" cxnId="{5E9A04DC-9B85-4AA8-B39C-21424A6DD915}">
      <dgm:prSet/>
      <dgm:spPr/>
      <dgm:t>
        <a:bodyPr/>
        <a:lstStyle/>
        <a:p>
          <a:endParaRPr lang="ru-RU"/>
        </a:p>
      </dgm:t>
    </dgm:pt>
    <dgm:pt modelId="{4457B05A-DE67-4699-8C16-7D961B3712D0}" type="sibTrans" cxnId="{5E9A04DC-9B85-4AA8-B39C-21424A6DD915}">
      <dgm:prSet/>
      <dgm:spPr/>
      <dgm:t>
        <a:bodyPr/>
        <a:lstStyle/>
        <a:p>
          <a:endParaRPr lang="ru-RU"/>
        </a:p>
      </dgm:t>
    </dgm:pt>
    <dgm:pt modelId="{E199ABF0-8383-4C59-B8D6-248D5EC10603}" type="pres">
      <dgm:prSet presAssocID="{6A18B26D-B58D-4A5E-9619-66E344666D2B}" presName="Name0" presStyleCnt="0">
        <dgm:presLayoutVars>
          <dgm:chMax val="7"/>
          <dgm:chPref val="7"/>
          <dgm:dir/>
        </dgm:presLayoutVars>
      </dgm:prSet>
      <dgm:spPr/>
    </dgm:pt>
    <dgm:pt modelId="{498EAAB6-1F3A-449F-99E0-820D80E1B8A9}" type="pres">
      <dgm:prSet presAssocID="{6A18B26D-B58D-4A5E-9619-66E344666D2B}" presName="Name1" presStyleCnt="0"/>
      <dgm:spPr/>
    </dgm:pt>
    <dgm:pt modelId="{A4648490-C14C-4944-8CE5-DA3BF1D01023}" type="pres">
      <dgm:prSet presAssocID="{6A18B26D-B58D-4A5E-9619-66E344666D2B}" presName="cycle" presStyleCnt="0"/>
      <dgm:spPr/>
    </dgm:pt>
    <dgm:pt modelId="{83C9E9AB-13FD-4190-BCBB-DC3040AD088A}" type="pres">
      <dgm:prSet presAssocID="{6A18B26D-B58D-4A5E-9619-66E344666D2B}" presName="srcNode" presStyleLbl="node1" presStyleIdx="0" presStyleCnt="6"/>
      <dgm:spPr/>
    </dgm:pt>
    <dgm:pt modelId="{C5D4717F-C695-4962-BCBF-3FEA4B1B504F}" type="pres">
      <dgm:prSet presAssocID="{6A18B26D-B58D-4A5E-9619-66E344666D2B}" presName="conn" presStyleLbl="parChTrans1D2" presStyleIdx="0" presStyleCnt="1"/>
      <dgm:spPr/>
    </dgm:pt>
    <dgm:pt modelId="{93A4CF87-77E5-42B0-887E-5C6DCD0FFA41}" type="pres">
      <dgm:prSet presAssocID="{6A18B26D-B58D-4A5E-9619-66E344666D2B}" presName="extraNode" presStyleLbl="node1" presStyleIdx="0" presStyleCnt="6"/>
      <dgm:spPr/>
    </dgm:pt>
    <dgm:pt modelId="{BCAB86F4-DC09-418E-B408-170E81CF6F79}" type="pres">
      <dgm:prSet presAssocID="{6A18B26D-B58D-4A5E-9619-66E344666D2B}" presName="dstNode" presStyleLbl="node1" presStyleIdx="0" presStyleCnt="6"/>
      <dgm:spPr/>
    </dgm:pt>
    <dgm:pt modelId="{6B9332AF-D131-48C7-877E-B12486DFFC0A}" type="pres">
      <dgm:prSet presAssocID="{6258F356-9DCD-474C-8220-D7DC5A62655C}" presName="text_1" presStyleLbl="node1" presStyleIdx="0" presStyleCnt="6">
        <dgm:presLayoutVars>
          <dgm:bulletEnabled val="1"/>
        </dgm:presLayoutVars>
      </dgm:prSet>
      <dgm:spPr/>
    </dgm:pt>
    <dgm:pt modelId="{37942A4C-1B60-4834-9E71-5629FD24F5F0}" type="pres">
      <dgm:prSet presAssocID="{6258F356-9DCD-474C-8220-D7DC5A62655C}" presName="accent_1" presStyleCnt="0"/>
      <dgm:spPr/>
    </dgm:pt>
    <dgm:pt modelId="{BF6A985A-4F75-4C87-9063-59C15A8A3718}" type="pres">
      <dgm:prSet presAssocID="{6258F356-9DCD-474C-8220-D7DC5A62655C}" presName="accentRepeatNode" presStyleLbl="solidFgAcc1" presStyleIdx="0" presStyleCnt="6"/>
      <dgm:spPr/>
    </dgm:pt>
    <dgm:pt modelId="{1610CA3A-DFC3-4F83-A8C2-02C7D0E04E1E}" type="pres">
      <dgm:prSet presAssocID="{4EC49859-F5F0-430E-AE6F-F191F7402E4E}" presName="text_2" presStyleLbl="node1" presStyleIdx="1" presStyleCnt="6" custScaleY="144260">
        <dgm:presLayoutVars>
          <dgm:bulletEnabled val="1"/>
        </dgm:presLayoutVars>
      </dgm:prSet>
      <dgm:spPr/>
    </dgm:pt>
    <dgm:pt modelId="{3EF530AC-0B00-4BAC-B09F-B1C9C557F56A}" type="pres">
      <dgm:prSet presAssocID="{4EC49859-F5F0-430E-AE6F-F191F7402E4E}" presName="accent_2" presStyleCnt="0"/>
      <dgm:spPr/>
    </dgm:pt>
    <dgm:pt modelId="{EA76F004-214F-429D-BB64-19AF904DC7D0}" type="pres">
      <dgm:prSet presAssocID="{4EC49859-F5F0-430E-AE6F-F191F7402E4E}" presName="accentRepeatNode" presStyleLbl="solidFgAcc1" presStyleIdx="1" presStyleCnt="6"/>
      <dgm:spPr/>
    </dgm:pt>
    <dgm:pt modelId="{2F303942-2692-4392-BE5B-55A333400CE4}" type="pres">
      <dgm:prSet presAssocID="{4181D247-6AAB-400F-AE40-4CAE0F6397AC}" presName="text_3" presStyleLbl="node1" presStyleIdx="2" presStyleCnt="6">
        <dgm:presLayoutVars>
          <dgm:bulletEnabled val="1"/>
        </dgm:presLayoutVars>
      </dgm:prSet>
      <dgm:spPr/>
    </dgm:pt>
    <dgm:pt modelId="{E6368F2D-6400-4C47-808A-713247A7318C}" type="pres">
      <dgm:prSet presAssocID="{4181D247-6AAB-400F-AE40-4CAE0F6397AC}" presName="accent_3" presStyleCnt="0"/>
      <dgm:spPr/>
    </dgm:pt>
    <dgm:pt modelId="{95C2644E-45E3-4637-87AA-D4C0CABE778E}" type="pres">
      <dgm:prSet presAssocID="{4181D247-6AAB-400F-AE40-4CAE0F6397AC}" presName="accentRepeatNode" presStyleLbl="solidFgAcc1" presStyleIdx="2" presStyleCnt="6"/>
      <dgm:spPr/>
    </dgm:pt>
    <dgm:pt modelId="{982A7886-2415-4157-9DA5-EC319B2ED893}" type="pres">
      <dgm:prSet presAssocID="{1F781D6F-2383-49A6-872C-A20B9B23EBC7}" presName="text_4" presStyleLbl="node1" presStyleIdx="3" presStyleCnt="6">
        <dgm:presLayoutVars>
          <dgm:bulletEnabled val="1"/>
        </dgm:presLayoutVars>
      </dgm:prSet>
      <dgm:spPr/>
    </dgm:pt>
    <dgm:pt modelId="{A5D4FB7B-FC58-4C7B-92AF-33A42A332BB9}" type="pres">
      <dgm:prSet presAssocID="{1F781D6F-2383-49A6-872C-A20B9B23EBC7}" presName="accent_4" presStyleCnt="0"/>
      <dgm:spPr/>
    </dgm:pt>
    <dgm:pt modelId="{2B2953BF-4BED-4A5C-9DB4-F58F5B214541}" type="pres">
      <dgm:prSet presAssocID="{1F781D6F-2383-49A6-872C-A20B9B23EBC7}" presName="accentRepeatNode" presStyleLbl="solidFgAcc1" presStyleIdx="3" presStyleCnt="6"/>
      <dgm:spPr/>
    </dgm:pt>
    <dgm:pt modelId="{749766EA-59AA-41AA-8AE7-879CE965410B}" type="pres">
      <dgm:prSet presAssocID="{EDF6F781-9042-4CE3-A997-DE559C3B1B6D}" presName="text_5" presStyleLbl="node1" presStyleIdx="4" presStyleCnt="6">
        <dgm:presLayoutVars>
          <dgm:bulletEnabled val="1"/>
        </dgm:presLayoutVars>
      </dgm:prSet>
      <dgm:spPr/>
    </dgm:pt>
    <dgm:pt modelId="{A7ED61F1-7BF9-4910-BECC-D02A6E5A903B}" type="pres">
      <dgm:prSet presAssocID="{EDF6F781-9042-4CE3-A997-DE559C3B1B6D}" presName="accent_5" presStyleCnt="0"/>
      <dgm:spPr/>
    </dgm:pt>
    <dgm:pt modelId="{A1E61CB4-88DC-41C8-B4F6-A96E2872C3BF}" type="pres">
      <dgm:prSet presAssocID="{EDF6F781-9042-4CE3-A997-DE559C3B1B6D}" presName="accentRepeatNode" presStyleLbl="solidFgAcc1" presStyleIdx="4" presStyleCnt="6"/>
      <dgm:spPr/>
    </dgm:pt>
    <dgm:pt modelId="{291D5E71-79F4-4D6B-97DA-778218DCE8F5}" type="pres">
      <dgm:prSet presAssocID="{8BCC51BE-396E-44AC-90DD-6C69EE2FFAFA}" presName="text_6" presStyleLbl="node1" presStyleIdx="5" presStyleCnt="6">
        <dgm:presLayoutVars>
          <dgm:bulletEnabled val="1"/>
        </dgm:presLayoutVars>
      </dgm:prSet>
      <dgm:spPr/>
    </dgm:pt>
    <dgm:pt modelId="{36A709A8-AC93-4905-99CA-3778AF28F901}" type="pres">
      <dgm:prSet presAssocID="{8BCC51BE-396E-44AC-90DD-6C69EE2FFAFA}" presName="accent_6" presStyleCnt="0"/>
      <dgm:spPr/>
    </dgm:pt>
    <dgm:pt modelId="{6DFF8CF3-3DD7-48D1-9A55-FA5EBC231286}" type="pres">
      <dgm:prSet presAssocID="{8BCC51BE-396E-44AC-90DD-6C69EE2FFAFA}" presName="accentRepeatNode" presStyleLbl="solidFgAcc1" presStyleIdx="5" presStyleCnt="6"/>
      <dgm:spPr/>
    </dgm:pt>
  </dgm:ptLst>
  <dgm:cxnLst>
    <dgm:cxn modelId="{CB756D02-585C-4BE1-AD1F-FB52A9FA1EB8}" srcId="{6A18B26D-B58D-4A5E-9619-66E344666D2B}" destId="{8BCC51BE-396E-44AC-90DD-6C69EE2FFAFA}" srcOrd="5" destOrd="0" parTransId="{2531C9E7-3984-49DE-AF44-B3CEA0ED54E9}" sibTransId="{2B1751FB-E28E-4213-876F-22B5DBA1C1C7}"/>
    <dgm:cxn modelId="{42BDEA05-B439-4F38-83FA-08710F64FA94}" type="presOf" srcId="{4181D247-6AAB-400F-AE40-4CAE0F6397AC}" destId="{2F303942-2692-4392-BE5B-55A333400CE4}" srcOrd="0" destOrd="0" presId="urn:microsoft.com/office/officeart/2008/layout/VerticalCurvedList"/>
    <dgm:cxn modelId="{D89AFC24-C80B-4764-9A69-FE4F0EA731E8}" type="presOf" srcId="{8BCC51BE-396E-44AC-90DD-6C69EE2FFAFA}" destId="{291D5E71-79F4-4D6B-97DA-778218DCE8F5}" srcOrd="0" destOrd="0" presId="urn:microsoft.com/office/officeart/2008/layout/VerticalCurvedList"/>
    <dgm:cxn modelId="{C9C39925-B486-4B12-AA3E-16D05123C962}" type="presOf" srcId="{EDF6F781-9042-4CE3-A997-DE559C3B1B6D}" destId="{749766EA-59AA-41AA-8AE7-879CE965410B}" srcOrd="0" destOrd="0" presId="urn:microsoft.com/office/officeart/2008/layout/VerticalCurvedList"/>
    <dgm:cxn modelId="{8198C147-671D-452B-BDAD-3DC53DDC9AF2}" srcId="{6A18B26D-B58D-4A5E-9619-66E344666D2B}" destId="{4181D247-6AAB-400F-AE40-4CAE0F6397AC}" srcOrd="2" destOrd="0" parTransId="{8F8C4B31-755A-43AD-853C-DADB768D6FEF}" sibTransId="{E8CBDE9D-B1C3-491A-A2E1-97D787E39920}"/>
    <dgm:cxn modelId="{9AE03D49-0DCC-414B-B633-99F3B77C8D70}" srcId="{6A18B26D-B58D-4A5E-9619-66E344666D2B}" destId="{4EC49859-F5F0-430E-AE6F-F191F7402E4E}" srcOrd="1" destOrd="0" parTransId="{23D5CF95-0C13-4726-90B6-0B0A9260105B}" sibTransId="{31638D0A-B17D-45ED-A183-D577E90589CC}"/>
    <dgm:cxn modelId="{8CE57572-A9B0-426B-AEA8-479D5DDC07A2}" type="presOf" srcId="{6258F356-9DCD-474C-8220-D7DC5A62655C}" destId="{6B9332AF-D131-48C7-877E-B12486DFFC0A}" srcOrd="0" destOrd="0" presId="urn:microsoft.com/office/officeart/2008/layout/VerticalCurvedList"/>
    <dgm:cxn modelId="{6F86F458-303D-4450-ADB1-F66A0512A1F7}" type="presOf" srcId="{4EC49859-F5F0-430E-AE6F-F191F7402E4E}" destId="{1610CA3A-DFC3-4F83-A8C2-02C7D0E04E1E}" srcOrd="0" destOrd="0" presId="urn:microsoft.com/office/officeart/2008/layout/VerticalCurvedList"/>
    <dgm:cxn modelId="{D442ABD6-8655-4948-825E-5C7B429A1E15}" type="presOf" srcId="{1DC8B917-1017-4BB2-BBAA-31718D6BFA6B}" destId="{C5D4717F-C695-4962-BCBF-3FEA4B1B504F}" srcOrd="0" destOrd="0" presId="urn:microsoft.com/office/officeart/2008/layout/VerticalCurvedList"/>
    <dgm:cxn modelId="{5E9A04DC-9B85-4AA8-B39C-21424A6DD915}" srcId="{6A18B26D-B58D-4A5E-9619-66E344666D2B}" destId="{EDF6F781-9042-4CE3-A997-DE559C3B1B6D}" srcOrd="4" destOrd="0" parTransId="{D4D2AFE8-A052-458F-889D-8F138B4D4AD7}" sibTransId="{4457B05A-DE67-4699-8C16-7D961B3712D0}"/>
    <dgm:cxn modelId="{5BEA17DF-57DD-48AC-BDF6-12B47B0664DA}" type="presOf" srcId="{6A18B26D-B58D-4A5E-9619-66E344666D2B}" destId="{E199ABF0-8383-4C59-B8D6-248D5EC10603}" srcOrd="0" destOrd="0" presId="urn:microsoft.com/office/officeart/2008/layout/VerticalCurvedList"/>
    <dgm:cxn modelId="{53D75CE8-EBA0-4AD9-A4D3-07F9AC00AA60}" srcId="{6A18B26D-B58D-4A5E-9619-66E344666D2B}" destId="{1F781D6F-2383-49A6-872C-A20B9B23EBC7}" srcOrd="3" destOrd="0" parTransId="{12F566E2-6E99-4AB8-BCCE-169062EB061A}" sibTransId="{C48F0FC3-B87B-4D1F-86DE-3810EF3EC0CF}"/>
    <dgm:cxn modelId="{6C3BB3E8-7887-4C03-AAC1-316CAC0C9832}" srcId="{6A18B26D-B58D-4A5E-9619-66E344666D2B}" destId="{6258F356-9DCD-474C-8220-D7DC5A62655C}" srcOrd="0" destOrd="0" parTransId="{81D6EF2B-C042-4A91-A084-0507554EE67A}" sibTransId="{1DC8B917-1017-4BB2-BBAA-31718D6BFA6B}"/>
    <dgm:cxn modelId="{300778F2-E460-4BE4-A4D0-3DE444CC4883}" type="presOf" srcId="{1F781D6F-2383-49A6-872C-A20B9B23EBC7}" destId="{982A7886-2415-4157-9DA5-EC319B2ED893}" srcOrd="0" destOrd="0" presId="urn:microsoft.com/office/officeart/2008/layout/VerticalCurvedList"/>
    <dgm:cxn modelId="{1275D7A9-95D3-4458-888E-80291443A410}" type="presParOf" srcId="{E199ABF0-8383-4C59-B8D6-248D5EC10603}" destId="{498EAAB6-1F3A-449F-99E0-820D80E1B8A9}" srcOrd="0" destOrd="0" presId="urn:microsoft.com/office/officeart/2008/layout/VerticalCurvedList"/>
    <dgm:cxn modelId="{51D6B426-8D38-40F0-B113-725EB4CB6103}" type="presParOf" srcId="{498EAAB6-1F3A-449F-99E0-820D80E1B8A9}" destId="{A4648490-C14C-4944-8CE5-DA3BF1D01023}" srcOrd="0" destOrd="0" presId="urn:microsoft.com/office/officeart/2008/layout/VerticalCurvedList"/>
    <dgm:cxn modelId="{8E5E8FAE-6A0B-41D8-B292-1AF3BB1D353A}" type="presParOf" srcId="{A4648490-C14C-4944-8CE5-DA3BF1D01023}" destId="{83C9E9AB-13FD-4190-BCBB-DC3040AD088A}" srcOrd="0" destOrd="0" presId="urn:microsoft.com/office/officeart/2008/layout/VerticalCurvedList"/>
    <dgm:cxn modelId="{EB5B061D-5110-4F7C-AA97-756A44836599}" type="presParOf" srcId="{A4648490-C14C-4944-8CE5-DA3BF1D01023}" destId="{C5D4717F-C695-4962-BCBF-3FEA4B1B504F}" srcOrd="1" destOrd="0" presId="urn:microsoft.com/office/officeart/2008/layout/VerticalCurvedList"/>
    <dgm:cxn modelId="{9E32B7B5-29D7-4DFA-B18E-5A20C22B6311}" type="presParOf" srcId="{A4648490-C14C-4944-8CE5-DA3BF1D01023}" destId="{93A4CF87-77E5-42B0-887E-5C6DCD0FFA41}" srcOrd="2" destOrd="0" presId="urn:microsoft.com/office/officeart/2008/layout/VerticalCurvedList"/>
    <dgm:cxn modelId="{4CC43DAB-3904-4799-9549-06A4241B814B}" type="presParOf" srcId="{A4648490-C14C-4944-8CE5-DA3BF1D01023}" destId="{BCAB86F4-DC09-418E-B408-170E81CF6F79}" srcOrd="3" destOrd="0" presId="urn:microsoft.com/office/officeart/2008/layout/VerticalCurvedList"/>
    <dgm:cxn modelId="{437D5B36-9DD4-4848-A81F-FF79BA9BC981}" type="presParOf" srcId="{498EAAB6-1F3A-449F-99E0-820D80E1B8A9}" destId="{6B9332AF-D131-48C7-877E-B12486DFFC0A}" srcOrd="1" destOrd="0" presId="urn:microsoft.com/office/officeart/2008/layout/VerticalCurvedList"/>
    <dgm:cxn modelId="{D996E4E2-14CB-45FE-AB95-2BD01EA537EA}" type="presParOf" srcId="{498EAAB6-1F3A-449F-99E0-820D80E1B8A9}" destId="{37942A4C-1B60-4834-9E71-5629FD24F5F0}" srcOrd="2" destOrd="0" presId="urn:microsoft.com/office/officeart/2008/layout/VerticalCurvedList"/>
    <dgm:cxn modelId="{9E58785E-0FE7-479F-8536-0B43A5C62C1A}" type="presParOf" srcId="{37942A4C-1B60-4834-9E71-5629FD24F5F0}" destId="{BF6A985A-4F75-4C87-9063-59C15A8A3718}" srcOrd="0" destOrd="0" presId="urn:microsoft.com/office/officeart/2008/layout/VerticalCurvedList"/>
    <dgm:cxn modelId="{E24CC2E8-5906-47E6-B5C3-5E498FDA3C70}" type="presParOf" srcId="{498EAAB6-1F3A-449F-99E0-820D80E1B8A9}" destId="{1610CA3A-DFC3-4F83-A8C2-02C7D0E04E1E}" srcOrd="3" destOrd="0" presId="urn:microsoft.com/office/officeart/2008/layout/VerticalCurvedList"/>
    <dgm:cxn modelId="{14641397-7E82-4A83-A6D3-E24258A8996F}" type="presParOf" srcId="{498EAAB6-1F3A-449F-99E0-820D80E1B8A9}" destId="{3EF530AC-0B00-4BAC-B09F-B1C9C557F56A}" srcOrd="4" destOrd="0" presId="urn:microsoft.com/office/officeart/2008/layout/VerticalCurvedList"/>
    <dgm:cxn modelId="{23703904-74B7-41DB-98DC-18E12649C264}" type="presParOf" srcId="{3EF530AC-0B00-4BAC-B09F-B1C9C557F56A}" destId="{EA76F004-214F-429D-BB64-19AF904DC7D0}" srcOrd="0" destOrd="0" presId="urn:microsoft.com/office/officeart/2008/layout/VerticalCurvedList"/>
    <dgm:cxn modelId="{AEF3E2FF-373E-4396-9662-FBA23BA006C2}" type="presParOf" srcId="{498EAAB6-1F3A-449F-99E0-820D80E1B8A9}" destId="{2F303942-2692-4392-BE5B-55A333400CE4}" srcOrd="5" destOrd="0" presId="urn:microsoft.com/office/officeart/2008/layout/VerticalCurvedList"/>
    <dgm:cxn modelId="{CC7D3209-5F0E-4E00-8020-76D72B82E61B}" type="presParOf" srcId="{498EAAB6-1F3A-449F-99E0-820D80E1B8A9}" destId="{E6368F2D-6400-4C47-808A-713247A7318C}" srcOrd="6" destOrd="0" presId="urn:microsoft.com/office/officeart/2008/layout/VerticalCurvedList"/>
    <dgm:cxn modelId="{BE199DE0-44F9-4E53-ADF1-2B01FEDD64A9}" type="presParOf" srcId="{E6368F2D-6400-4C47-808A-713247A7318C}" destId="{95C2644E-45E3-4637-87AA-D4C0CABE778E}" srcOrd="0" destOrd="0" presId="urn:microsoft.com/office/officeart/2008/layout/VerticalCurvedList"/>
    <dgm:cxn modelId="{81FA01E5-C731-4738-B9D4-F13459CE891A}" type="presParOf" srcId="{498EAAB6-1F3A-449F-99E0-820D80E1B8A9}" destId="{982A7886-2415-4157-9DA5-EC319B2ED893}" srcOrd="7" destOrd="0" presId="urn:microsoft.com/office/officeart/2008/layout/VerticalCurvedList"/>
    <dgm:cxn modelId="{F98A38F9-BB40-4399-92A9-865F1696B6D9}" type="presParOf" srcId="{498EAAB6-1F3A-449F-99E0-820D80E1B8A9}" destId="{A5D4FB7B-FC58-4C7B-92AF-33A42A332BB9}" srcOrd="8" destOrd="0" presId="urn:microsoft.com/office/officeart/2008/layout/VerticalCurvedList"/>
    <dgm:cxn modelId="{733F5A77-8920-4D62-9BE2-1B93572599BE}" type="presParOf" srcId="{A5D4FB7B-FC58-4C7B-92AF-33A42A332BB9}" destId="{2B2953BF-4BED-4A5C-9DB4-F58F5B214541}" srcOrd="0" destOrd="0" presId="urn:microsoft.com/office/officeart/2008/layout/VerticalCurvedList"/>
    <dgm:cxn modelId="{B184A192-425F-48EE-B752-603DBAD433C4}" type="presParOf" srcId="{498EAAB6-1F3A-449F-99E0-820D80E1B8A9}" destId="{749766EA-59AA-41AA-8AE7-879CE965410B}" srcOrd="9" destOrd="0" presId="urn:microsoft.com/office/officeart/2008/layout/VerticalCurvedList"/>
    <dgm:cxn modelId="{F3523D8B-A226-4787-B445-C88450A5D6AA}" type="presParOf" srcId="{498EAAB6-1F3A-449F-99E0-820D80E1B8A9}" destId="{A7ED61F1-7BF9-4910-BECC-D02A6E5A903B}" srcOrd="10" destOrd="0" presId="urn:microsoft.com/office/officeart/2008/layout/VerticalCurvedList"/>
    <dgm:cxn modelId="{AF4B00C6-9CD4-4BD8-9681-CA24DAB98C6C}" type="presParOf" srcId="{A7ED61F1-7BF9-4910-BECC-D02A6E5A903B}" destId="{A1E61CB4-88DC-41C8-B4F6-A96E2872C3BF}" srcOrd="0" destOrd="0" presId="urn:microsoft.com/office/officeart/2008/layout/VerticalCurvedList"/>
    <dgm:cxn modelId="{699EA7B8-9558-4D07-97B0-0736C611F866}" type="presParOf" srcId="{498EAAB6-1F3A-449F-99E0-820D80E1B8A9}" destId="{291D5E71-79F4-4D6B-97DA-778218DCE8F5}" srcOrd="11" destOrd="0" presId="urn:microsoft.com/office/officeart/2008/layout/VerticalCurvedList"/>
    <dgm:cxn modelId="{9C6F88D8-4740-4C32-8ED5-51E64CCE3F37}" type="presParOf" srcId="{498EAAB6-1F3A-449F-99E0-820D80E1B8A9}" destId="{36A709A8-AC93-4905-99CA-3778AF28F901}" srcOrd="12" destOrd="0" presId="urn:microsoft.com/office/officeart/2008/layout/VerticalCurvedList"/>
    <dgm:cxn modelId="{89084601-8A30-489B-8A0E-4A5D9FC88230}" type="presParOf" srcId="{36A709A8-AC93-4905-99CA-3778AF28F901}" destId="{6DFF8CF3-3DD7-48D1-9A55-FA5EBC2312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4CEF90-88BA-4038-8FC8-2A6AAA2219DC}" type="doc">
      <dgm:prSet loTypeId="urn:microsoft.com/office/officeart/2005/8/layout/pyramid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3564E6-2524-41F3-A43E-0A4ECC44FB27}">
      <dgm:prSet phldrT="[Текст]" custT="1"/>
      <dgm:spPr/>
      <dgm:t>
        <a:bodyPr/>
        <a:lstStyle/>
        <a:p>
          <a:r>
            <a:rPr lang="ru-RU" sz="24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Минобрнауки</a:t>
          </a:r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РФ</a:t>
          </a:r>
        </a:p>
      </dgm:t>
    </dgm:pt>
    <dgm:pt modelId="{C9B63A77-FD6E-4D15-B8BC-9C9C048E9AE4}" type="parTrans" cxnId="{92678624-48D9-4B12-9BF3-C6C1CF1C9471}">
      <dgm:prSet/>
      <dgm:spPr/>
      <dgm:t>
        <a:bodyPr/>
        <a:lstStyle/>
        <a:p>
          <a:endParaRPr lang="ru-RU" sz="24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CB5D778-C925-4207-A80F-B886218BADE3}" type="sibTrans" cxnId="{92678624-48D9-4B12-9BF3-C6C1CF1C9471}">
      <dgm:prSet/>
      <dgm:spPr/>
      <dgm:t>
        <a:bodyPr/>
        <a:lstStyle/>
        <a:p>
          <a:endParaRPr lang="ru-RU" sz="24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B975E2D-861E-496F-BFFA-58ECA06C9F00}">
      <dgm:prSet phldrT="[Текст]" custT="1"/>
      <dgm:spPr/>
      <dgm:t>
        <a:bodyPr/>
        <a:lstStyle/>
        <a:p>
          <a:r>
            <a: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Национальный совет при Президенте РФ по профессиональным квалификациям  </a:t>
          </a:r>
        </a:p>
      </dgm:t>
    </dgm:pt>
    <dgm:pt modelId="{5EDB16C6-B5B7-4F1B-8A29-AA2065A61516}" type="parTrans" cxnId="{AA274055-DF44-4AA0-8611-60E1F3DCB674}">
      <dgm:prSet/>
      <dgm:spPr/>
      <dgm:t>
        <a:bodyPr/>
        <a:lstStyle/>
        <a:p>
          <a:endParaRPr lang="ru-RU" sz="24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57D7DA4-4551-4675-A667-6F45CF7DB8D3}" type="sibTrans" cxnId="{AA274055-DF44-4AA0-8611-60E1F3DCB674}">
      <dgm:prSet/>
      <dgm:spPr/>
      <dgm:t>
        <a:bodyPr/>
        <a:lstStyle/>
        <a:p>
          <a:endParaRPr lang="ru-RU" sz="24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C54E77A-2778-438C-86C9-1A62E241EBD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Федеральные учебно-методические объединения</a:t>
          </a:r>
        </a:p>
      </dgm:t>
    </dgm:pt>
    <dgm:pt modelId="{AD3CCE4B-FAB1-4539-8C33-08BAD8F8247D}" type="parTrans" cxnId="{71625E25-37B2-4FDF-B369-9A55599CB9B0}">
      <dgm:prSet/>
      <dgm:spPr/>
      <dgm:t>
        <a:bodyPr/>
        <a:lstStyle/>
        <a:p>
          <a:endParaRPr lang="ru-RU" sz="24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35C8D0D-A31F-4435-A8A6-E3C040701BD6}" type="sibTrans" cxnId="{71625E25-37B2-4FDF-B369-9A55599CB9B0}">
      <dgm:prSet/>
      <dgm:spPr/>
      <dgm:t>
        <a:bodyPr/>
        <a:lstStyle/>
        <a:p>
          <a:endParaRPr lang="ru-RU" sz="24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1D8C7D0-2A5F-4AB0-ABFB-9BDEBFFC1380}">
      <dgm:prSet phldrT="[Текст]" custT="1"/>
      <dgm:spPr/>
      <dgm:t>
        <a:bodyPr/>
        <a:lstStyle/>
        <a:p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СПК, Объединения работодателей</a:t>
          </a:r>
        </a:p>
      </dgm:t>
    </dgm:pt>
    <dgm:pt modelId="{C3F5822D-8443-4F7B-8B2F-1C0B8BCCCC0A}" type="parTrans" cxnId="{27AA6850-5201-4EFB-AABF-B6F2BD116F0C}">
      <dgm:prSet/>
      <dgm:spPr/>
      <dgm:t>
        <a:bodyPr/>
        <a:lstStyle/>
        <a:p>
          <a:endParaRPr lang="ru-RU" sz="24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0394280-EA61-414B-93F5-F37C86412B4A}" type="sibTrans" cxnId="{27AA6850-5201-4EFB-AABF-B6F2BD116F0C}">
      <dgm:prSet/>
      <dgm:spPr/>
      <dgm:t>
        <a:bodyPr/>
        <a:lstStyle/>
        <a:p>
          <a:endParaRPr lang="ru-RU" sz="24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3BD7804-8930-43E7-A961-0318205A5EBB}" type="pres">
      <dgm:prSet presAssocID="{584CEF90-88BA-4038-8FC8-2A6AAA2219DC}" presName="compositeShape" presStyleCnt="0">
        <dgm:presLayoutVars>
          <dgm:dir/>
          <dgm:resizeHandles/>
        </dgm:presLayoutVars>
      </dgm:prSet>
      <dgm:spPr/>
    </dgm:pt>
    <dgm:pt modelId="{7D6E8D0E-8921-4594-83B2-75640B431216}" type="pres">
      <dgm:prSet presAssocID="{584CEF90-88BA-4038-8FC8-2A6AAA2219DC}" presName="pyramid" presStyleLbl="node1" presStyleIdx="0" presStyleCnt="1" custLinFactNeighborX="-68599"/>
      <dgm:spPr>
        <a:solidFill>
          <a:schemeClr val="accent2">
            <a:lumMod val="75000"/>
          </a:schemeClr>
        </a:solidFill>
      </dgm:spPr>
    </dgm:pt>
    <dgm:pt modelId="{62988543-6EB7-4C97-A424-8916F1AC8EF2}" type="pres">
      <dgm:prSet presAssocID="{584CEF90-88BA-4038-8FC8-2A6AAA2219DC}" presName="theList" presStyleCnt="0"/>
      <dgm:spPr/>
    </dgm:pt>
    <dgm:pt modelId="{78E5CE77-4D0A-41DA-AB18-E436CD88B859}" type="pres">
      <dgm:prSet presAssocID="{523564E6-2524-41F3-A43E-0A4ECC44FB27}" presName="aNode" presStyleLbl="fgAcc1" presStyleIdx="0" presStyleCnt="4" custLinFactY="-5606" custLinFactNeighborX="-24137" custLinFactNeighborY="-100000">
        <dgm:presLayoutVars>
          <dgm:bulletEnabled val="1"/>
        </dgm:presLayoutVars>
      </dgm:prSet>
      <dgm:spPr/>
    </dgm:pt>
    <dgm:pt modelId="{6B1F4BE5-171F-40A8-AE59-BFC3574861E6}" type="pres">
      <dgm:prSet presAssocID="{523564E6-2524-41F3-A43E-0A4ECC44FB27}" presName="aSpace" presStyleCnt="0"/>
      <dgm:spPr/>
    </dgm:pt>
    <dgm:pt modelId="{7B4EB6C3-0855-4401-A54B-6C35160BD90F}" type="pres">
      <dgm:prSet presAssocID="{DB975E2D-861E-496F-BFFA-58ECA06C9F00}" presName="aNode" presStyleLbl="fgAcc1" presStyleIdx="1" presStyleCnt="4" custLinFactNeighborX="-22047" custLinFactNeighborY="-46941">
        <dgm:presLayoutVars>
          <dgm:bulletEnabled val="1"/>
        </dgm:presLayoutVars>
      </dgm:prSet>
      <dgm:spPr/>
    </dgm:pt>
    <dgm:pt modelId="{A1C3D882-AB0C-491D-9B58-976F4945853C}" type="pres">
      <dgm:prSet presAssocID="{DB975E2D-861E-496F-BFFA-58ECA06C9F00}" presName="aSpace" presStyleCnt="0"/>
      <dgm:spPr/>
    </dgm:pt>
    <dgm:pt modelId="{7C1D7BC7-4F4F-4065-BCEC-B198B7397B81}" type="pres">
      <dgm:prSet presAssocID="{DC54E77A-2778-438C-86C9-1A62E241EBDF}" presName="aNode" presStyleLbl="fgAcc1" presStyleIdx="2" presStyleCnt="4" custScaleY="110626" custLinFactNeighborX="-22047" custLinFactNeighborY="54405">
        <dgm:presLayoutVars>
          <dgm:bulletEnabled val="1"/>
        </dgm:presLayoutVars>
      </dgm:prSet>
      <dgm:spPr/>
    </dgm:pt>
    <dgm:pt modelId="{DBDB61D8-F1AF-451C-BFFE-10ED165DF42C}" type="pres">
      <dgm:prSet presAssocID="{DC54E77A-2778-438C-86C9-1A62E241EBDF}" presName="aSpace" presStyleCnt="0"/>
      <dgm:spPr/>
    </dgm:pt>
    <dgm:pt modelId="{699FC684-F07C-4245-A01E-9903A789B5F4}" type="pres">
      <dgm:prSet presAssocID="{21D8C7D0-2A5F-4AB0-ABFB-9BDEBFFC1380}" presName="aNode" presStyleLbl="fgAcc1" presStyleIdx="3" presStyleCnt="4" custLinFactY="11989" custLinFactNeighborX="-22047" custLinFactNeighborY="100000">
        <dgm:presLayoutVars>
          <dgm:bulletEnabled val="1"/>
        </dgm:presLayoutVars>
      </dgm:prSet>
      <dgm:spPr/>
    </dgm:pt>
    <dgm:pt modelId="{A8DE1EBC-26AB-48D3-828D-FFA23802DAA9}" type="pres">
      <dgm:prSet presAssocID="{21D8C7D0-2A5F-4AB0-ABFB-9BDEBFFC1380}" presName="aSpace" presStyleCnt="0"/>
      <dgm:spPr/>
    </dgm:pt>
  </dgm:ptLst>
  <dgm:cxnLst>
    <dgm:cxn modelId="{92678624-48D9-4B12-9BF3-C6C1CF1C9471}" srcId="{584CEF90-88BA-4038-8FC8-2A6AAA2219DC}" destId="{523564E6-2524-41F3-A43E-0A4ECC44FB27}" srcOrd="0" destOrd="0" parTransId="{C9B63A77-FD6E-4D15-B8BC-9C9C048E9AE4}" sibTransId="{1CB5D778-C925-4207-A80F-B886218BADE3}"/>
    <dgm:cxn modelId="{71625E25-37B2-4FDF-B369-9A55599CB9B0}" srcId="{584CEF90-88BA-4038-8FC8-2A6AAA2219DC}" destId="{DC54E77A-2778-438C-86C9-1A62E241EBDF}" srcOrd="2" destOrd="0" parTransId="{AD3CCE4B-FAB1-4539-8C33-08BAD8F8247D}" sibTransId="{235C8D0D-A31F-4435-A8A6-E3C040701BD6}"/>
    <dgm:cxn modelId="{3B0C0826-765E-4030-8577-39E6CDE9A866}" type="presOf" srcId="{DB975E2D-861E-496F-BFFA-58ECA06C9F00}" destId="{7B4EB6C3-0855-4401-A54B-6C35160BD90F}" srcOrd="0" destOrd="0" presId="urn:microsoft.com/office/officeart/2005/8/layout/pyramid2"/>
    <dgm:cxn modelId="{66CF3D5C-4117-4CF5-96DD-7C0B4CFB4FF4}" type="presOf" srcId="{584CEF90-88BA-4038-8FC8-2A6AAA2219DC}" destId="{03BD7804-8930-43E7-A961-0318205A5EBB}" srcOrd="0" destOrd="0" presId="urn:microsoft.com/office/officeart/2005/8/layout/pyramid2"/>
    <dgm:cxn modelId="{27AA6850-5201-4EFB-AABF-B6F2BD116F0C}" srcId="{584CEF90-88BA-4038-8FC8-2A6AAA2219DC}" destId="{21D8C7D0-2A5F-4AB0-ABFB-9BDEBFFC1380}" srcOrd="3" destOrd="0" parTransId="{C3F5822D-8443-4F7B-8B2F-1C0B8BCCCC0A}" sibTransId="{80394280-EA61-414B-93F5-F37C86412B4A}"/>
    <dgm:cxn modelId="{AA274055-DF44-4AA0-8611-60E1F3DCB674}" srcId="{584CEF90-88BA-4038-8FC8-2A6AAA2219DC}" destId="{DB975E2D-861E-496F-BFFA-58ECA06C9F00}" srcOrd="1" destOrd="0" parTransId="{5EDB16C6-B5B7-4F1B-8A29-AA2065A61516}" sibTransId="{557D7DA4-4551-4675-A667-6F45CF7DB8D3}"/>
    <dgm:cxn modelId="{B5B4E7D8-0CD8-412F-AF0C-DC8C446778CB}" type="presOf" srcId="{DC54E77A-2778-438C-86C9-1A62E241EBDF}" destId="{7C1D7BC7-4F4F-4065-BCEC-B198B7397B81}" srcOrd="0" destOrd="0" presId="urn:microsoft.com/office/officeart/2005/8/layout/pyramid2"/>
    <dgm:cxn modelId="{55A2D7DE-0D93-43DA-99DC-0CA5122D0ECF}" type="presOf" srcId="{523564E6-2524-41F3-A43E-0A4ECC44FB27}" destId="{78E5CE77-4D0A-41DA-AB18-E436CD88B859}" srcOrd="0" destOrd="0" presId="urn:microsoft.com/office/officeart/2005/8/layout/pyramid2"/>
    <dgm:cxn modelId="{95C796FD-E06E-4A34-9564-0B2B126F95F4}" type="presOf" srcId="{21D8C7D0-2A5F-4AB0-ABFB-9BDEBFFC1380}" destId="{699FC684-F07C-4245-A01E-9903A789B5F4}" srcOrd="0" destOrd="0" presId="urn:microsoft.com/office/officeart/2005/8/layout/pyramid2"/>
    <dgm:cxn modelId="{B3BE757F-0A1B-464B-909D-4061A3412CF2}" type="presParOf" srcId="{03BD7804-8930-43E7-A961-0318205A5EBB}" destId="{7D6E8D0E-8921-4594-83B2-75640B431216}" srcOrd="0" destOrd="0" presId="urn:microsoft.com/office/officeart/2005/8/layout/pyramid2"/>
    <dgm:cxn modelId="{DCB4D3D2-7B0D-436C-883B-228417F7C140}" type="presParOf" srcId="{03BD7804-8930-43E7-A961-0318205A5EBB}" destId="{62988543-6EB7-4C97-A424-8916F1AC8EF2}" srcOrd="1" destOrd="0" presId="urn:microsoft.com/office/officeart/2005/8/layout/pyramid2"/>
    <dgm:cxn modelId="{93C7F862-2267-4380-A23A-D73FC3121515}" type="presParOf" srcId="{62988543-6EB7-4C97-A424-8916F1AC8EF2}" destId="{78E5CE77-4D0A-41DA-AB18-E436CD88B859}" srcOrd="0" destOrd="0" presId="urn:microsoft.com/office/officeart/2005/8/layout/pyramid2"/>
    <dgm:cxn modelId="{C71E1CE8-2CB5-4346-9454-2525D94F5784}" type="presParOf" srcId="{62988543-6EB7-4C97-A424-8916F1AC8EF2}" destId="{6B1F4BE5-171F-40A8-AE59-BFC3574861E6}" srcOrd="1" destOrd="0" presId="urn:microsoft.com/office/officeart/2005/8/layout/pyramid2"/>
    <dgm:cxn modelId="{B319FA04-C8FA-4873-BE22-935F0738EB5D}" type="presParOf" srcId="{62988543-6EB7-4C97-A424-8916F1AC8EF2}" destId="{7B4EB6C3-0855-4401-A54B-6C35160BD90F}" srcOrd="2" destOrd="0" presId="urn:microsoft.com/office/officeart/2005/8/layout/pyramid2"/>
    <dgm:cxn modelId="{343720E7-AC37-473E-B442-E35389F8A9E5}" type="presParOf" srcId="{62988543-6EB7-4C97-A424-8916F1AC8EF2}" destId="{A1C3D882-AB0C-491D-9B58-976F4945853C}" srcOrd="3" destOrd="0" presId="urn:microsoft.com/office/officeart/2005/8/layout/pyramid2"/>
    <dgm:cxn modelId="{FF05CB70-2695-4F8B-8CDE-CDD28C852661}" type="presParOf" srcId="{62988543-6EB7-4C97-A424-8916F1AC8EF2}" destId="{7C1D7BC7-4F4F-4065-BCEC-B198B7397B81}" srcOrd="4" destOrd="0" presId="urn:microsoft.com/office/officeart/2005/8/layout/pyramid2"/>
    <dgm:cxn modelId="{43AD0660-C2F0-4F0F-9337-2F84CC51973A}" type="presParOf" srcId="{62988543-6EB7-4C97-A424-8916F1AC8EF2}" destId="{DBDB61D8-F1AF-451C-BFFE-10ED165DF42C}" srcOrd="5" destOrd="0" presId="urn:microsoft.com/office/officeart/2005/8/layout/pyramid2"/>
    <dgm:cxn modelId="{B0691C8C-856B-4EB6-89A1-DC5B2F4E12AC}" type="presParOf" srcId="{62988543-6EB7-4C97-A424-8916F1AC8EF2}" destId="{699FC684-F07C-4245-A01E-9903A789B5F4}" srcOrd="6" destOrd="0" presId="urn:microsoft.com/office/officeart/2005/8/layout/pyramid2"/>
    <dgm:cxn modelId="{76247106-CC98-4AC3-A44A-EBFCCB99A6AA}" type="presParOf" srcId="{62988543-6EB7-4C97-A424-8916F1AC8EF2}" destId="{A8DE1EBC-26AB-48D3-828D-FFA23802DAA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1F00DD-B15A-494E-BD7D-BA2B87501570}" type="doc">
      <dgm:prSet loTypeId="urn:microsoft.com/office/officeart/2005/8/layout/v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36CAADD-B6E7-4911-BA25-0A48C700DD16}">
      <dgm:prSet phldrT="[Текст]" custT="1"/>
      <dgm:spPr/>
      <dgm:t>
        <a:bodyPr/>
        <a:lstStyle/>
        <a:p>
          <a:r>
            <a:rPr lang="ru-RU" sz="1800" b="1" cap="all" spc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ФЗ «Об образовании в Российской федерации» </a:t>
          </a:r>
        </a:p>
        <a:p>
          <a:r>
            <a:rPr lang="ru-RU" sz="1800" b="1" cap="all" spc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от 29.12.2012г. </a:t>
          </a:r>
        </a:p>
        <a:p>
          <a:r>
            <a:rPr lang="ru-RU" sz="1800" b="1" cap="all" spc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№ 273-ФЗ</a:t>
          </a:r>
          <a:endParaRPr lang="ru-RU" sz="18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2C5F717-0C00-4560-93BA-AE41511E6D68}" type="parTrans" cxnId="{89C73B17-F7DD-40EA-A289-4844A0F3EEAD}">
      <dgm:prSet/>
      <dgm:spPr/>
      <dgm:t>
        <a:bodyPr/>
        <a:lstStyle/>
        <a:p>
          <a:endParaRPr lang="ru-RU" sz="1400"/>
        </a:p>
      </dgm:t>
    </dgm:pt>
    <dgm:pt modelId="{3B7F21E3-CE58-4220-97E0-C59E5C42C396}" type="sibTrans" cxnId="{89C73B17-F7DD-40EA-A289-4844A0F3EEAD}">
      <dgm:prSet/>
      <dgm:spPr/>
      <dgm:t>
        <a:bodyPr/>
        <a:lstStyle/>
        <a:p>
          <a:endParaRPr lang="ru-RU" sz="1400"/>
        </a:p>
      </dgm:t>
    </dgm:pt>
    <dgm:pt modelId="{B16333AB-26AA-46CC-B7E8-7594D339CCF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ru-RU" sz="1600" b="1" dirty="0">
              <a:ln w="10541" cmpd="sng">
                <a:prstDash val="solid"/>
              </a:ln>
            </a:rPr>
            <a:t>Ст.19, ч.2, 3, 4 :  ФУМО могут создаваться  «…в  целях участия педагогических, научных работников,  представителей работодателей в разработке ФГОС,  примерных образовательных программ, координации  действий организаций, осуществляющих образовательную деятельность,  в обеспечении качества и развития содержания образования..»</a:t>
          </a:r>
        </a:p>
      </dgm:t>
    </dgm:pt>
    <dgm:pt modelId="{9997EE09-9BFD-455B-BC98-FDEBA009647A}" type="parTrans" cxnId="{96E10A3B-2A9C-437A-A173-4856B676C746}">
      <dgm:prSet/>
      <dgm:spPr/>
      <dgm:t>
        <a:bodyPr/>
        <a:lstStyle/>
        <a:p>
          <a:endParaRPr lang="ru-RU" sz="1400"/>
        </a:p>
      </dgm:t>
    </dgm:pt>
    <dgm:pt modelId="{126F08D6-DB3C-4763-9EC0-387C129D077D}" type="sibTrans" cxnId="{96E10A3B-2A9C-437A-A173-4856B676C746}">
      <dgm:prSet/>
      <dgm:spPr/>
      <dgm:t>
        <a:bodyPr/>
        <a:lstStyle/>
        <a:p>
          <a:endParaRPr lang="ru-RU" sz="1400"/>
        </a:p>
      </dgm:t>
    </dgm:pt>
    <dgm:pt modelId="{24118FF3-6A6F-4A05-88FE-CB644BE08B3A}">
      <dgm:prSet phldrT="[Текст]" custT="1"/>
      <dgm:spPr/>
      <dgm:t>
        <a:bodyPr/>
        <a:lstStyle/>
        <a:p>
          <a:r>
            <a:rPr lang="ru-RU" sz="1800" b="1" cap="all" spc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НПА Министерства образования и науки РФ</a:t>
          </a:r>
          <a:endParaRPr lang="ru-RU" sz="18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77FFC89-6948-4835-A80A-61C604FD551F}" type="parTrans" cxnId="{A1C256D7-AFB8-4D66-BF12-87B9445EFA12}">
      <dgm:prSet/>
      <dgm:spPr/>
      <dgm:t>
        <a:bodyPr/>
        <a:lstStyle/>
        <a:p>
          <a:endParaRPr lang="ru-RU" sz="1400"/>
        </a:p>
      </dgm:t>
    </dgm:pt>
    <dgm:pt modelId="{7A9BF813-4002-4DB0-8B71-FBED9CD48AE7}" type="sibTrans" cxnId="{A1C256D7-AFB8-4D66-BF12-87B9445EFA12}">
      <dgm:prSet/>
      <dgm:spPr/>
      <dgm:t>
        <a:bodyPr/>
        <a:lstStyle/>
        <a:p>
          <a:endParaRPr lang="ru-RU" sz="1400"/>
        </a:p>
      </dgm:t>
    </dgm:pt>
    <dgm:pt modelId="{F97CD8E5-F3D0-4CD1-B0A6-232ADAF54578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</a:pPr>
          <a:r>
            <a:rPr lang="ru-RU" sz="1600" b="1" dirty="0">
              <a:ln w="10541" cmpd="sng">
                <a:prstDash val="solid"/>
              </a:ln>
            </a:rPr>
            <a:t>ПРИКАЗ  от 16 .07. 2015 г. N 726 «Об утверждении типового положения об УМО в системе СПО»</a:t>
          </a:r>
          <a:endParaRPr lang="ru-RU" sz="1600" dirty="0"/>
        </a:p>
      </dgm:t>
    </dgm:pt>
    <dgm:pt modelId="{201FBFE8-A9EA-44E7-A70B-06A56A4EC63B}" type="parTrans" cxnId="{EDE87AF9-0FCE-430B-9AB1-7E4376934116}">
      <dgm:prSet/>
      <dgm:spPr/>
      <dgm:t>
        <a:bodyPr/>
        <a:lstStyle/>
        <a:p>
          <a:endParaRPr lang="ru-RU" sz="1400"/>
        </a:p>
      </dgm:t>
    </dgm:pt>
    <dgm:pt modelId="{3C42B1BA-F28B-4676-894F-B2D08EB1AF58}" type="sibTrans" cxnId="{EDE87AF9-0FCE-430B-9AB1-7E4376934116}">
      <dgm:prSet/>
      <dgm:spPr/>
      <dgm:t>
        <a:bodyPr/>
        <a:lstStyle/>
        <a:p>
          <a:endParaRPr lang="ru-RU" sz="1400"/>
        </a:p>
      </dgm:t>
    </dgm:pt>
    <dgm:pt modelId="{D8AB0EC2-35D1-4BAA-BB80-2943B9542694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</a:pPr>
          <a:r>
            <a:rPr lang="ru-RU" sz="1600" b="1" dirty="0">
              <a:ln w="10541" cmpd="sng">
                <a:prstDash val="solid"/>
              </a:ln>
            </a:rPr>
            <a:t>ПРИКАЗ от  07.10.2015 г.   № 1115  «О создании ФУМО в системе СПО»</a:t>
          </a:r>
          <a:endParaRPr lang="ru-RU" sz="1600" dirty="0"/>
        </a:p>
      </dgm:t>
    </dgm:pt>
    <dgm:pt modelId="{A42F9A25-5BCE-4551-980C-AB5CFE0DF44C}" type="parTrans" cxnId="{743D3ED1-2EC2-4D9D-AB12-296ACC18FCA7}">
      <dgm:prSet/>
      <dgm:spPr/>
      <dgm:t>
        <a:bodyPr/>
        <a:lstStyle/>
        <a:p>
          <a:endParaRPr lang="ru-RU" sz="1400"/>
        </a:p>
      </dgm:t>
    </dgm:pt>
    <dgm:pt modelId="{587EAAC4-704B-41A0-B523-7F417E76DBC3}" type="sibTrans" cxnId="{743D3ED1-2EC2-4D9D-AB12-296ACC18FCA7}">
      <dgm:prSet/>
      <dgm:spPr/>
      <dgm:t>
        <a:bodyPr/>
        <a:lstStyle/>
        <a:p>
          <a:endParaRPr lang="ru-RU" sz="1400"/>
        </a:p>
      </dgm:t>
    </dgm:pt>
    <dgm:pt modelId="{2CC3AE78-5E94-4CF8-8248-B63E7D26157E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</a:pPr>
          <a:r>
            <a:rPr lang="ru-RU" sz="1600" b="1" dirty="0">
              <a:ln w="10541" cmpd="sng">
                <a:prstDash val="solid"/>
              </a:ln>
            </a:rPr>
            <a:t>ПРИКАЗ от 10.11.2016 г. № 1316  «О председателях УМО в системе СПО»</a:t>
          </a:r>
          <a:endParaRPr lang="ru-RU" sz="1600" dirty="0"/>
        </a:p>
      </dgm:t>
    </dgm:pt>
    <dgm:pt modelId="{0B06E242-1033-49E6-9FF2-4E69C66018B9}" type="parTrans" cxnId="{A3BA1408-F966-4001-B016-10E739900139}">
      <dgm:prSet/>
      <dgm:spPr/>
      <dgm:t>
        <a:bodyPr/>
        <a:lstStyle/>
        <a:p>
          <a:endParaRPr lang="ru-RU" sz="1400"/>
        </a:p>
      </dgm:t>
    </dgm:pt>
    <dgm:pt modelId="{9906D64B-EDE1-4FB3-9D69-8F80E95438A2}" type="sibTrans" cxnId="{A3BA1408-F966-4001-B016-10E739900139}">
      <dgm:prSet/>
      <dgm:spPr/>
      <dgm:t>
        <a:bodyPr/>
        <a:lstStyle/>
        <a:p>
          <a:endParaRPr lang="ru-RU" sz="1400"/>
        </a:p>
      </dgm:t>
    </dgm:pt>
    <dgm:pt modelId="{96925C4B-B6A4-49C4-A43B-13074CAA84BB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</a:pPr>
          <a:endParaRPr lang="ru-RU" sz="1600" dirty="0"/>
        </a:p>
      </dgm:t>
    </dgm:pt>
    <dgm:pt modelId="{1232DFE8-24C0-477E-ADBA-22C61165D551}" type="parTrans" cxnId="{AC1FC11F-06B8-4464-8743-7C67B6F0071D}">
      <dgm:prSet/>
      <dgm:spPr/>
      <dgm:t>
        <a:bodyPr/>
        <a:lstStyle/>
        <a:p>
          <a:endParaRPr lang="ru-RU"/>
        </a:p>
      </dgm:t>
    </dgm:pt>
    <dgm:pt modelId="{C3635CA3-4EB0-4B97-98B6-DCE9C3293F15}" type="sibTrans" cxnId="{AC1FC11F-06B8-4464-8743-7C67B6F0071D}">
      <dgm:prSet/>
      <dgm:spPr/>
      <dgm:t>
        <a:bodyPr/>
        <a:lstStyle/>
        <a:p>
          <a:endParaRPr lang="ru-RU"/>
        </a:p>
      </dgm:t>
    </dgm:pt>
    <dgm:pt modelId="{E0812DF0-B5BA-4C2E-8D2C-C468249726FE}" type="pres">
      <dgm:prSet presAssocID="{591F00DD-B15A-494E-BD7D-BA2B87501570}" presName="Name0" presStyleCnt="0">
        <dgm:presLayoutVars>
          <dgm:dir/>
          <dgm:animLvl val="lvl"/>
          <dgm:resizeHandles/>
        </dgm:presLayoutVars>
      </dgm:prSet>
      <dgm:spPr/>
    </dgm:pt>
    <dgm:pt modelId="{0373C583-4158-4A2B-B5A8-27328F41560A}" type="pres">
      <dgm:prSet presAssocID="{136CAADD-B6E7-4911-BA25-0A48C700DD16}" presName="linNode" presStyleCnt="0"/>
      <dgm:spPr/>
    </dgm:pt>
    <dgm:pt modelId="{B7CA0D48-AB1B-4967-8133-189B7E6E0771}" type="pres">
      <dgm:prSet presAssocID="{136CAADD-B6E7-4911-BA25-0A48C700DD16}" presName="parentShp" presStyleLbl="node1" presStyleIdx="0" presStyleCnt="2" custScaleX="80001" custScaleY="217811" custLinFactNeighborX="234" custLinFactNeighborY="7381">
        <dgm:presLayoutVars>
          <dgm:bulletEnabled val="1"/>
        </dgm:presLayoutVars>
      </dgm:prSet>
      <dgm:spPr/>
    </dgm:pt>
    <dgm:pt modelId="{BFBC4F02-8D1E-4A0D-AF36-ED16B37110FC}" type="pres">
      <dgm:prSet presAssocID="{136CAADD-B6E7-4911-BA25-0A48C700DD16}" presName="childShp" presStyleLbl="bgAccFollowNode1" presStyleIdx="0" presStyleCnt="2" custScaleX="109615" custScaleY="262915" custLinFactNeighborX="2390" custLinFactNeighborY="5863">
        <dgm:presLayoutVars>
          <dgm:bulletEnabled val="1"/>
        </dgm:presLayoutVars>
      </dgm:prSet>
      <dgm:spPr/>
    </dgm:pt>
    <dgm:pt modelId="{DF8EA14D-9D55-4238-B52E-79EB238EE207}" type="pres">
      <dgm:prSet presAssocID="{3B7F21E3-CE58-4220-97E0-C59E5C42C396}" presName="spacing" presStyleCnt="0"/>
      <dgm:spPr/>
    </dgm:pt>
    <dgm:pt modelId="{0B39C1EA-C09A-40C6-8941-1826F21630C7}" type="pres">
      <dgm:prSet presAssocID="{24118FF3-6A6F-4A05-88FE-CB644BE08B3A}" presName="linNode" presStyleCnt="0"/>
      <dgm:spPr/>
    </dgm:pt>
    <dgm:pt modelId="{F0CEE630-D7A0-4A59-A9E1-369E79E32D04}" type="pres">
      <dgm:prSet presAssocID="{24118FF3-6A6F-4A05-88FE-CB644BE08B3A}" presName="parentShp" presStyleLbl="node1" presStyleIdx="1" presStyleCnt="2" custScaleX="84312" custScaleY="238428" custLinFactNeighborX="-5101" custLinFactNeighborY="952">
        <dgm:presLayoutVars>
          <dgm:bulletEnabled val="1"/>
        </dgm:presLayoutVars>
      </dgm:prSet>
      <dgm:spPr/>
    </dgm:pt>
    <dgm:pt modelId="{50E8138F-77E4-4D06-8E0D-C9A362A62BB0}" type="pres">
      <dgm:prSet presAssocID="{24118FF3-6A6F-4A05-88FE-CB644BE08B3A}" presName="childShp" presStyleLbl="bgAccFollowNode1" presStyleIdx="1" presStyleCnt="2" custScaleX="111633" custScaleY="260159" custLinFactNeighborX="16187" custLinFactNeighborY="-3230">
        <dgm:presLayoutVars>
          <dgm:bulletEnabled val="1"/>
        </dgm:presLayoutVars>
      </dgm:prSet>
      <dgm:spPr/>
    </dgm:pt>
  </dgm:ptLst>
  <dgm:cxnLst>
    <dgm:cxn modelId="{A3BA1408-F966-4001-B016-10E739900139}" srcId="{24118FF3-6A6F-4A05-88FE-CB644BE08B3A}" destId="{2CC3AE78-5E94-4CF8-8248-B63E7D26157E}" srcOrd="3" destOrd="0" parTransId="{0B06E242-1033-49E6-9FF2-4E69C66018B9}" sibTransId="{9906D64B-EDE1-4FB3-9D69-8F80E95438A2}"/>
    <dgm:cxn modelId="{89C73B17-F7DD-40EA-A289-4844A0F3EEAD}" srcId="{591F00DD-B15A-494E-BD7D-BA2B87501570}" destId="{136CAADD-B6E7-4911-BA25-0A48C700DD16}" srcOrd="0" destOrd="0" parTransId="{82C5F717-0C00-4560-93BA-AE41511E6D68}" sibTransId="{3B7F21E3-CE58-4220-97E0-C59E5C42C396}"/>
    <dgm:cxn modelId="{75B5211C-7CEB-4590-AFEA-0774A262801A}" type="presOf" srcId="{96925C4B-B6A4-49C4-A43B-13074CAA84BB}" destId="{50E8138F-77E4-4D06-8E0D-C9A362A62BB0}" srcOrd="0" destOrd="0" presId="urn:microsoft.com/office/officeart/2005/8/layout/vList6"/>
    <dgm:cxn modelId="{AC1FC11F-06B8-4464-8743-7C67B6F0071D}" srcId="{24118FF3-6A6F-4A05-88FE-CB644BE08B3A}" destId="{96925C4B-B6A4-49C4-A43B-13074CAA84BB}" srcOrd="0" destOrd="0" parTransId="{1232DFE8-24C0-477E-ADBA-22C61165D551}" sibTransId="{C3635CA3-4EB0-4B97-98B6-DCE9C3293F15}"/>
    <dgm:cxn modelId="{96E10A3B-2A9C-437A-A173-4856B676C746}" srcId="{136CAADD-B6E7-4911-BA25-0A48C700DD16}" destId="{B16333AB-26AA-46CC-B7E8-7594D339CCF6}" srcOrd="0" destOrd="0" parTransId="{9997EE09-9BFD-455B-BC98-FDEBA009647A}" sibTransId="{126F08D6-DB3C-4763-9EC0-387C129D077D}"/>
    <dgm:cxn modelId="{C1372152-9C55-458A-992F-1928447D1FEF}" type="presOf" srcId="{2CC3AE78-5E94-4CF8-8248-B63E7D26157E}" destId="{50E8138F-77E4-4D06-8E0D-C9A362A62BB0}" srcOrd="0" destOrd="3" presId="urn:microsoft.com/office/officeart/2005/8/layout/vList6"/>
    <dgm:cxn modelId="{D8F98891-DA17-4295-B9FD-CD3F70002202}" type="presOf" srcId="{591F00DD-B15A-494E-BD7D-BA2B87501570}" destId="{E0812DF0-B5BA-4C2E-8D2C-C468249726FE}" srcOrd="0" destOrd="0" presId="urn:microsoft.com/office/officeart/2005/8/layout/vList6"/>
    <dgm:cxn modelId="{88670992-842B-42D2-B59F-ABC1D765E811}" type="presOf" srcId="{136CAADD-B6E7-4911-BA25-0A48C700DD16}" destId="{B7CA0D48-AB1B-4967-8133-189B7E6E0771}" srcOrd="0" destOrd="0" presId="urn:microsoft.com/office/officeart/2005/8/layout/vList6"/>
    <dgm:cxn modelId="{9DF59BB6-F7E0-4EA6-8B18-5D048B44B7C5}" type="presOf" srcId="{D8AB0EC2-35D1-4BAA-BB80-2943B9542694}" destId="{50E8138F-77E4-4D06-8E0D-C9A362A62BB0}" srcOrd="0" destOrd="2" presId="urn:microsoft.com/office/officeart/2005/8/layout/vList6"/>
    <dgm:cxn modelId="{743D3ED1-2EC2-4D9D-AB12-296ACC18FCA7}" srcId="{24118FF3-6A6F-4A05-88FE-CB644BE08B3A}" destId="{D8AB0EC2-35D1-4BAA-BB80-2943B9542694}" srcOrd="2" destOrd="0" parTransId="{A42F9A25-5BCE-4551-980C-AB5CFE0DF44C}" sibTransId="{587EAAC4-704B-41A0-B523-7F417E76DBC3}"/>
    <dgm:cxn modelId="{A1C256D7-AFB8-4D66-BF12-87B9445EFA12}" srcId="{591F00DD-B15A-494E-BD7D-BA2B87501570}" destId="{24118FF3-6A6F-4A05-88FE-CB644BE08B3A}" srcOrd="1" destOrd="0" parTransId="{C77FFC89-6948-4835-A80A-61C604FD551F}" sibTransId="{7A9BF813-4002-4DB0-8B71-FBED9CD48AE7}"/>
    <dgm:cxn modelId="{E06939D9-8845-4C79-B173-F66C9138F9FD}" type="presOf" srcId="{F97CD8E5-F3D0-4CD1-B0A6-232ADAF54578}" destId="{50E8138F-77E4-4D06-8E0D-C9A362A62BB0}" srcOrd="0" destOrd="1" presId="urn:microsoft.com/office/officeart/2005/8/layout/vList6"/>
    <dgm:cxn modelId="{8A2BD0EB-4BCE-44D9-804A-77DFA8AB9BEE}" type="presOf" srcId="{24118FF3-6A6F-4A05-88FE-CB644BE08B3A}" destId="{F0CEE630-D7A0-4A59-A9E1-369E79E32D04}" srcOrd="0" destOrd="0" presId="urn:microsoft.com/office/officeart/2005/8/layout/vList6"/>
    <dgm:cxn modelId="{EDE87AF9-0FCE-430B-9AB1-7E4376934116}" srcId="{24118FF3-6A6F-4A05-88FE-CB644BE08B3A}" destId="{F97CD8E5-F3D0-4CD1-B0A6-232ADAF54578}" srcOrd="1" destOrd="0" parTransId="{201FBFE8-A9EA-44E7-A70B-06A56A4EC63B}" sibTransId="{3C42B1BA-F28B-4676-894F-B2D08EB1AF58}"/>
    <dgm:cxn modelId="{5FB3D0FB-4C0A-4E00-B915-766B2D437E9D}" type="presOf" srcId="{B16333AB-26AA-46CC-B7E8-7594D339CCF6}" destId="{BFBC4F02-8D1E-4A0D-AF36-ED16B37110FC}" srcOrd="0" destOrd="0" presId="urn:microsoft.com/office/officeart/2005/8/layout/vList6"/>
    <dgm:cxn modelId="{2DC2E97C-9A99-4D30-A8AE-F6ECBA95323E}" type="presParOf" srcId="{E0812DF0-B5BA-4C2E-8D2C-C468249726FE}" destId="{0373C583-4158-4A2B-B5A8-27328F41560A}" srcOrd="0" destOrd="0" presId="urn:microsoft.com/office/officeart/2005/8/layout/vList6"/>
    <dgm:cxn modelId="{537B2D56-C642-46E2-A5F4-93F63FB901F4}" type="presParOf" srcId="{0373C583-4158-4A2B-B5A8-27328F41560A}" destId="{B7CA0D48-AB1B-4967-8133-189B7E6E0771}" srcOrd="0" destOrd="0" presId="urn:microsoft.com/office/officeart/2005/8/layout/vList6"/>
    <dgm:cxn modelId="{9B621FAC-029B-4D8A-BB96-ED42400F7550}" type="presParOf" srcId="{0373C583-4158-4A2B-B5A8-27328F41560A}" destId="{BFBC4F02-8D1E-4A0D-AF36-ED16B37110FC}" srcOrd="1" destOrd="0" presId="urn:microsoft.com/office/officeart/2005/8/layout/vList6"/>
    <dgm:cxn modelId="{8914A035-40B3-4534-A71D-CA8AFDA151F7}" type="presParOf" srcId="{E0812DF0-B5BA-4C2E-8D2C-C468249726FE}" destId="{DF8EA14D-9D55-4238-B52E-79EB238EE207}" srcOrd="1" destOrd="0" presId="urn:microsoft.com/office/officeart/2005/8/layout/vList6"/>
    <dgm:cxn modelId="{C64BFA2A-E064-4388-AE8E-F5793E15E179}" type="presParOf" srcId="{E0812DF0-B5BA-4C2E-8D2C-C468249726FE}" destId="{0B39C1EA-C09A-40C6-8941-1826F21630C7}" srcOrd="2" destOrd="0" presId="urn:microsoft.com/office/officeart/2005/8/layout/vList6"/>
    <dgm:cxn modelId="{47D92E9F-0DBD-423B-8960-1CD2C98EB33E}" type="presParOf" srcId="{0B39C1EA-C09A-40C6-8941-1826F21630C7}" destId="{F0CEE630-D7A0-4A59-A9E1-369E79E32D04}" srcOrd="0" destOrd="0" presId="urn:microsoft.com/office/officeart/2005/8/layout/vList6"/>
    <dgm:cxn modelId="{25556297-4BD3-4226-8562-7E7D43F06D5B}" type="presParOf" srcId="{0B39C1EA-C09A-40C6-8941-1826F21630C7}" destId="{50E8138F-77E4-4D06-8E0D-C9A362A62B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CD265E-9ED8-4F44-B283-369DB1489518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781A5-B1CA-41C9-B7FA-A53155F8B29B}">
      <dgm:prSet phldrT="[Текст]"/>
      <dgm:spPr/>
      <dgm:t>
        <a:bodyPr/>
        <a:lstStyle/>
        <a:p>
          <a:r>
            <a:rPr lang="ru-RU" b="1" i="0" dirty="0">
              <a:solidFill>
                <a:srgbClr val="FFFFCC"/>
              </a:solidFill>
              <a:latin typeface="Calibri"/>
              <a:ea typeface="+mn-ea"/>
              <a:cs typeface="+mn-cs"/>
            </a:rPr>
            <a:t>Новый макет ФГОС</a:t>
          </a:r>
          <a:endParaRPr lang="ru-RU" dirty="0">
            <a:solidFill>
              <a:srgbClr val="FFFFCC"/>
            </a:solidFill>
          </a:endParaRPr>
        </a:p>
      </dgm:t>
    </dgm:pt>
    <dgm:pt modelId="{E912C669-BACE-481D-A6EF-8A7358671D6D}" type="parTrans" cxnId="{1BF88FE9-D4B7-42D7-9954-C69C6E82D32E}">
      <dgm:prSet/>
      <dgm:spPr/>
      <dgm:t>
        <a:bodyPr/>
        <a:lstStyle/>
        <a:p>
          <a:endParaRPr lang="ru-RU"/>
        </a:p>
      </dgm:t>
    </dgm:pt>
    <dgm:pt modelId="{56B2679D-2992-4040-B173-156AD856D2B3}" type="sibTrans" cxnId="{1BF88FE9-D4B7-42D7-9954-C69C6E82D32E}">
      <dgm:prSet/>
      <dgm:spPr/>
      <dgm:t>
        <a:bodyPr/>
        <a:lstStyle/>
        <a:p>
          <a:endParaRPr lang="ru-RU"/>
        </a:p>
      </dgm:t>
    </dgm:pt>
    <dgm:pt modelId="{3EFB4229-201C-45D4-AA79-6B5358457493}">
      <dgm:prSet phldrT="[Текст]" custT="1"/>
      <dgm:spPr/>
      <dgm:t>
        <a:bodyPr/>
        <a:lstStyle/>
        <a:p>
          <a:r>
            <a:rPr lang="ru-RU" sz="1400" dirty="0"/>
            <a:t>Совещания с руководителями и заместителями руководителей ПОО</a:t>
          </a:r>
        </a:p>
      </dgm:t>
    </dgm:pt>
    <dgm:pt modelId="{921C661C-2DA9-42B9-8753-0C4C51912255}" type="parTrans" cxnId="{26EAFAB3-2653-4AE6-9915-5587DC2BE0A3}">
      <dgm:prSet/>
      <dgm:spPr/>
      <dgm:t>
        <a:bodyPr/>
        <a:lstStyle/>
        <a:p>
          <a:endParaRPr lang="ru-RU"/>
        </a:p>
      </dgm:t>
    </dgm:pt>
    <dgm:pt modelId="{5AAF1C34-4F97-4BFD-A934-F745C7CC80AD}" type="sibTrans" cxnId="{26EAFAB3-2653-4AE6-9915-5587DC2BE0A3}">
      <dgm:prSet/>
      <dgm:spPr/>
      <dgm:t>
        <a:bodyPr/>
        <a:lstStyle/>
        <a:p>
          <a:endParaRPr lang="ru-RU"/>
        </a:p>
      </dgm:t>
    </dgm:pt>
    <dgm:pt modelId="{8E6683CA-BB5B-4B07-996E-BEA249113D22}">
      <dgm:prSet phldrT="[Текст]" custT="1"/>
      <dgm:spPr/>
      <dgm:t>
        <a:bodyPr/>
        <a:lstStyle/>
        <a:p>
          <a:r>
            <a:rPr lang="ru-RU" sz="1400" dirty="0"/>
            <a:t>Методические рекомендации по разработке учебного плана, программ по профессиям и специальностям</a:t>
          </a:r>
        </a:p>
      </dgm:t>
    </dgm:pt>
    <dgm:pt modelId="{A74A5688-F045-4EB0-B132-22EDFF456502}" type="parTrans" cxnId="{68E0C42E-6D5C-4C1E-A52E-531B02630C44}">
      <dgm:prSet/>
      <dgm:spPr/>
      <dgm:t>
        <a:bodyPr/>
        <a:lstStyle/>
        <a:p>
          <a:endParaRPr lang="ru-RU"/>
        </a:p>
      </dgm:t>
    </dgm:pt>
    <dgm:pt modelId="{D4D1088C-4B63-4548-A5A9-84AEF511163E}" type="sibTrans" cxnId="{68E0C42E-6D5C-4C1E-A52E-531B02630C44}">
      <dgm:prSet/>
      <dgm:spPr/>
      <dgm:t>
        <a:bodyPr/>
        <a:lstStyle/>
        <a:p>
          <a:endParaRPr lang="ru-RU"/>
        </a:p>
      </dgm:t>
    </dgm:pt>
    <dgm:pt modelId="{29A89923-CA99-4CC0-A8CF-756AF52918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Новый взгляд на траектории в рамках ФГОС</a:t>
          </a:r>
          <a:endParaRPr lang="ru-RU" dirty="0">
            <a:solidFill>
              <a:schemeClr val="bg1"/>
            </a:solidFill>
          </a:endParaRPr>
        </a:p>
      </dgm:t>
    </dgm:pt>
    <dgm:pt modelId="{BC8BF3F1-7B8D-47EF-89B4-F08DB62855C2}" type="parTrans" cxnId="{ACA47A78-B0FF-45A4-9253-F858F48A968C}">
      <dgm:prSet/>
      <dgm:spPr/>
      <dgm:t>
        <a:bodyPr/>
        <a:lstStyle/>
        <a:p>
          <a:endParaRPr lang="ru-RU"/>
        </a:p>
      </dgm:t>
    </dgm:pt>
    <dgm:pt modelId="{2B44046A-08D1-4AF1-AB76-EEA5F53C356F}" type="sibTrans" cxnId="{ACA47A78-B0FF-45A4-9253-F858F48A968C}">
      <dgm:prSet/>
      <dgm:spPr/>
      <dgm:t>
        <a:bodyPr/>
        <a:lstStyle/>
        <a:p>
          <a:endParaRPr lang="ru-RU"/>
        </a:p>
      </dgm:t>
    </dgm:pt>
    <dgm:pt modelId="{27D93D6A-6613-45EC-A4E6-E92F21AA1DCB}">
      <dgm:prSet phldrT="[Текст]" custT="1"/>
      <dgm:spPr/>
      <dgm:t>
        <a:bodyPr/>
        <a:lstStyle/>
        <a:p>
          <a:r>
            <a:rPr lang="ru-RU" sz="1400" dirty="0"/>
            <a:t>РИП </a:t>
          </a:r>
          <a:r>
            <a:rPr lang="ru-RU" sz="1400" b="0" dirty="0"/>
            <a:t>Организация дуального обучения по программе подготовки специалистов среднего звена по специальности "Технология деревообработки" с использованием дистанционных образовательных технологий</a:t>
          </a:r>
          <a:r>
            <a:rPr lang="ru-RU" sz="1400" b="0" i="0" dirty="0"/>
            <a:t>»; «Социальное партнерство в решении проблем формального и неформального образования», «Разработка опережающих программ профессионального обучения специалистов сварочного производства в соответствии с потребностью регионального рынка труда»</a:t>
          </a:r>
        </a:p>
      </dgm:t>
    </dgm:pt>
    <dgm:pt modelId="{19DB7E23-C62C-42D5-B0F5-2D3C5742FBBD}" type="parTrans" cxnId="{C025A695-0BE1-4C0E-9A5B-D9C0CBF6277B}">
      <dgm:prSet/>
      <dgm:spPr/>
      <dgm:t>
        <a:bodyPr/>
        <a:lstStyle/>
        <a:p>
          <a:endParaRPr lang="ru-RU"/>
        </a:p>
      </dgm:t>
    </dgm:pt>
    <dgm:pt modelId="{F15D8390-B9BF-446A-B422-3C6E9A5289F5}" type="sibTrans" cxnId="{C025A695-0BE1-4C0E-9A5B-D9C0CBF6277B}">
      <dgm:prSet/>
      <dgm:spPr/>
      <dgm:t>
        <a:bodyPr/>
        <a:lstStyle/>
        <a:p>
          <a:endParaRPr lang="ru-RU"/>
        </a:p>
      </dgm:t>
    </dgm:pt>
    <dgm:pt modelId="{430C45F2-D4ED-408C-A8EF-15DD08C185BC}">
      <dgm:prSet phldrT="[Текст]"/>
      <dgm:spPr/>
      <dgm:t>
        <a:bodyPr/>
        <a:lstStyle/>
        <a:p>
          <a:r>
            <a:rPr lang="ru-RU" b="1" i="0" dirty="0">
              <a:solidFill>
                <a:srgbClr val="FFFFCC"/>
              </a:solidFill>
              <a:latin typeface="Calibri"/>
              <a:ea typeface="+mn-ea"/>
              <a:cs typeface="+mn-cs"/>
            </a:rPr>
            <a:t>Разработка ФГОС и ПООП возложена на ФУМО СПО</a:t>
          </a:r>
        </a:p>
      </dgm:t>
    </dgm:pt>
    <dgm:pt modelId="{2FA74382-E148-49D0-A188-38AF060F1AD5}" type="parTrans" cxnId="{C43A54D8-1EE1-44AD-A2A6-E5F88BD48837}">
      <dgm:prSet/>
      <dgm:spPr/>
      <dgm:t>
        <a:bodyPr/>
        <a:lstStyle/>
        <a:p>
          <a:endParaRPr lang="ru-RU"/>
        </a:p>
      </dgm:t>
    </dgm:pt>
    <dgm:pt modelId="{B3036DFC-785E-4B72-82F2-514F87919A9A}" type="sibTrans" cxnId="{C43A54D8-1EE1-44AD-A2A6-E5F88BD48837}">
      <dgm:prSet/>
      <dgm:spPr/>
      <dgm:t>
        <a:bodyPr/>
        <a:lstStyle/>
        <a:p>
          <a:endParaRPr lang="ru-RU"/>
        </a:p>
      </dgm:t>
    </dgm:pt>
    <dgm:pt modelId="{47116259-A971-4964-8FAE-A2F1EAEBA4B0}">
      <dgm:prSet phldrT="[Текст]" custT="1"/>
      <dgm:spPr/>
      <dgm:t>
        <a:bodyPr/>
        <a:lstStyle/>
        <a:p>
          <a:r>
            <a:rPr lang="ru-RU" sz="1400" dirty="0"/>
            <a:t>Разработка новой  модели </a:t>
          </a:r>
          <a:r>
            <a:rPr lang="ru-RU" sz="1400" b="1" dirty="0"/>
            <a:t>региональных учебно-методических объединений СПО </a:t>
          </a:r>
          <a:r>
            <a:rPr lang="ru-RU" sz="1400" dirty="0"/>
            <a:t>по укрупненным группам направлений подготовки</a:t>
          </a:r>
        </a:p>
      </dgm:t>
    </dgm:pt>
    <dgm:pt modelId="{AA92A519-174E-4A88-A23D-FF59D35EB9CA}" type="parTrans" cxnId="{26834516-44DD-4F1C-9AB3-17178586357E}">
      <dgm:prSet/>
      <dgm:spPr/>
      <dgm:t>
        <a:bodyPr/>
        <a:lstStyle/>
        <a:p>
          <a:endParaRPr lang="ru-RU"/>
        </a:p>
      </dgm:t>
    </dgm:pt>
    <dgm:pt modelId="{C30AB7EF-2868-40FB-B971-F2F2718B0F62}" type="sibTrans" cxnId="{26834516-44DD-4F1C-9AB3-17178586357E}">
      <dgm:prSet/>
      <dgm:spPr/>
      <dgm:t>
        <a:bodyPr/>
        <a:lstStyle/>
        <a:p>
          <a:endParaRPr lang="ru-RU"/>
        </a:p>
      </dgm:t>
    </dgm:pt>
    <dgm:pt modelId="{5DFC5F53-B758-41AE-AF07-4CBB71D0EF95}">
      <dgm:prSet phldrT="[Текст]" custT="1"/>
      <dgm:spPr/>
      <dgm:t>
        <a:bodyPr/>
        <a:lstStyle/>
        <a:p>
          <a:r>
            <a:rPr lang="ru-RU" sz="1400" dirty="0"/>
            <a:t> Обсуждение опыта организации взаимодействия с межрегиональными центрами компетенций , с Агентством «</a:t>
          </a:r>
          <a:r>
            <a:rPr lang="en-US" sz="1400" dirty="0"/>
            <a:t>WS</a:t>
          </a:r>
          <a:r>
            <a:rPr lang="ru-RU" sz="1400" dirty="0"/>
            <a:t>»в рамках Межрегиональной конференции и областных семинаров </a:t>
          </a:r>
        </a:p>
      </dgm:t>
    </dgm:pt>
    <dgm:pt modelId="{8F91F175-2F5D-45AE-9F76-596A32A30CC3}" type="parTrans" cxnId="{818974A9-A1B9-4A26-8645-4D95D32F2084}">
      <dgm:prSet/>
      <dgm:spPr/>
      <dgm:t>
        <a:bodyPr/>
        <a:lstStyle/>
        <a:p>
          <a:endParaRPr lang="ru-RU"/>
        </a:p>
      </dgm:t>
    </dgm:pt>
    <dgm:pt modelId="{A1C88207-134C-4D17-BB2B-4FEE0323EAB0}" type="sibTrans" cxnId="{818974A9-A1B9-4A26-8645-4D95D32F2084}">
      <dgm:prSet/>
      <dgm:spPr/>
      <dgm:t>
        <a:bodyPr/>
        <a:lstStyle/>
        <a:p>
          <a:endParaRPr lang="ru-RU"/>
        </a:p>
      </dgm:t>
    </dgm:pt>
    <dgm:pt modelId="{78AF5A2A-B84E-45C7-9B38-AFB2E530DC76}">
      <dgm:prSet phldrT="[Текст]" custT="1"/>
      <dgm:spPr/>
      <dgm:t>
        <a:bodyPr/>
        <a:lstStyle/>
        <a:p>
          <a:r>
            <a:rPr lang="ru-RU" sz="1400" dirty="0"/>
            <a:t>Информационная поддержка через сайт ИРО Кировской области </a:t>
          </a:r>
        </a:p>
      </dgm:t>
    </dgm:pt>
    <dgm:pt modelId="{B4570AC9-DF6D-43E2-92F5-743820C7098C}" type="parTrans" cxnId="{A3B8A61D-390D-452D-BA2D-2A24B627813D}">
      <dgm:prSet/>
      <dgm:spPr/>
      <dgm:t>
        <a:bodyPr/>
        <a:lstStyle/>
        <a:p>
          <a:endParaRPr lang="ru-RU"/>
        </a:p>
      </dgm:t>
    </dgm:pt>
    <dgm:pt modelId="{3AF0C288-A262-404A-A250-293360D9152C}" type="sibTrans" cxnId="{A3B8A61D-390D-452D-BA2D-2A24B627813D}">
      <dgm:prSet/>
      <dgm:spPr/>
      <dgm:t>
        <a:bodyPr/>
        <a:lstStyle/>
        <a:p>
          <a:endParaRPr lang="ru-RU"/>
        </a:p>
      </dgm:t>
    </dgm:pt>
    <dgm:pt modelId="{AED27ED5-9DDF-4FAE-BF26-38EB6FEE8456}">
      <dgm:prSet phldrT="[Текст]" custT="1"/>
      <dgm:spPr/>
      <dgm:t>
        <a:bodyPr/>
        <a:lstStyle/>
        <a:p>
          <a:r>
            <a:rPr lang="ru-RU" sz="1400" dirty="0"/>
            <a:t>Консультации разработчиков образовательных программ с целью прохождения процедуры лицензирования и осуществления приема по новым профессиям/специальностям</a:t>
          </a:r>
        </a:p>
      </dgm:t>
    </dgm:pt>
    <dgm:pt modelId="{E247430D-C10D-430E-8B35-C0F402467922}" type="parTrans" cxnId="{021CF63C-96E3-454C-9CD6-6196376B7316}">
      <dgm:prSet/>
      <dgm:spPr/>
      <dgm:t>
        <a:bodyPr/>
        <a:lstStyle/>
        <a:p>
          <a:endParaRPr lang="ru-RU"/>
        </a:p>
      </dgm:t>
    </dgm:pt>
    <dgm:pt modelId="{4D4DF635-CF18-490E-9AE7-742D97784415}" type="sibTrans" cxnId="{021CF63C-96E3-454C-9CD6-6196376B7316}">
      <dgm:prSet/>
      <dgm:spPr/>
      <dgm:t>
        <a:bodyPr/>
        <a:lstStyle/>
        <a:p>
          <a:endParaRPr lang="ru-RU"/>
        </a:p>
      </dgm:t>
    </dgm:pt>
    <dgm:pt modelId="{018412A3-D046-4321-A66A-E52AAAD9843A}">
      <dgm:prSet phldrT="[Текст]" custT="1"/>
      <dgm:spPr/>
      <dgm:t>
        <a:bodyPr/>
        <a:lstStyle/>
        <a:p>
          <a:r>
            <a:rPr lang="ru-RU" sz="1400" i="0" dirty="0"/>
            <a:t>Областной семинар «Организация служб (центров) содействия трудоустройству выпускников профессиональных образовательных организаций» </a:t>
          </a:r>
          <a:endParaRPr lang="ru-RU" sz="1400" b="0" i="0" dirty="0"/>
        </a:p>
      </dgm:t>
    </dgm:pt>
    <dgm:pt modelId="{E4BAEA2C-E091-4027-BC3F-6231A9603CC9}" type="parTrans" cxnId="{93E3962D-4C84-42D7-8D20-7BC9E540CF5B}">
      <dgm:prSet/>
      <dgm:spPr/>
      <dgm:t>
        <a:bodyPr/>
        <a:lstStyle/>
        <a:p>
          <a:endParaRPr lang="ru-RU"/>
        </a:p>
      </dgm:t>
    </dgm:pt>
    <dgm:pt modelId="{6C8CF133-0109-4D4F-A7CA-AAF383E41B17}" type="sibTrans" cxnId="{93E3962D-4C84-42D7-8D20-7BC9E540CF5B}">
      <dgm:prSet/>
      <dgm:spPr/>
      <dgm:t>
        <a:bodyPr/>
        <a:lstStyle/>
        <a:p>
          <a:endParaRPr lang="ru-RU"/>
        </a:p>
      </dgm:t>
    </dgm:pt>
    <dgm:pt modelId="{7CD151E8-C1F8-40F3-96DC-E8399C580905}">
      <dgm:prSet phldrT="[Текст]"/>
      <dgm:spPr/>
      <dgm:t>
        <a:bodyPr/>
        <a:lstStyle/>
        <a:p>
          <a:endParaRPr lang="ru-RU" sz="1200" dirty="0"/>
        </a:p>
      </dgm:t>
    </dgm:pt>
    <dgm:pt modelId="{1C733A06-8675-47EF-80CE-36F8B82FC835}" type="parTrans" cxnId="{15647783-A11A-4E88-9DC8-895E8D694EE6}">
      <dgm:prSet/>
      <dgm:spPr/>
      <dgm:t>
        <a:bodyPr/>
        <a:lstStyle/>
        <a:p>
          <a:endParaRPr lang="ru-RU"/>
        </a:p>
      </dgm:t>
    </dgm:pt>
    <dgm:pt modelId="{0E09A25F-A5B8-4303-A1AB-F7B35D2781B4}" type="sibTrans" cxnId="{15647783-A11A-4E88-9DC8-895E8D694EE6}">
      <dgm:prSet/>
      <dgm:spPr/>
      <dgm:t>
        <a:bodyPr/>
        <a:lstStyle/>
        <a:p>
          <a:endParaRPr lang="ru-RU"/>
        </a:p>
      </dgm:t>
    </dgm:pt>
    <dgm:pt modelId="{4AD9BCD7-8D52-4BB2-9BC6-B9133C0B36E3}" type="pres">
      <dgm:prSet presAssocID="{E4CD265E-9ED8-4F44-B283-369DB1489518}" presName="Name0" presStyleCnt="0">
        <dgm:presLayoutVars>
          <dgm:dir/>
          <dgm:animLvl val="lvl"/>
          <dgm:resizeHandles val="exact"/>
        </dgm:presLayoutVars>
      </dgm:prSet>
      <dgm:spPr/>
    </dgm:pt>
    <dgm:pt modelId="{8A188292-AC29-4E8B-BFD3-A7962FB6F44F}" type="pres">
      <dgm:prSet presAssocID="{8D1781A5-B1CA-41C9-B7FA-A53155F8B29B}" presName="linNode" presStyleCnt="0"/>
      <dgm:spPr/>
    </dgm:pt>
    <dgm:pt modelId="{AE18FCC0-3F8D-443B-BB9E-153F6038E61A}" type="pres">
      <dgm:prSet presAssocID="{8D1781A5-B1CA-41C9-B7FA-A53155F8B29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338AEE1-DD8B-4AB8-A8C5-2E9E285B6425}" type="pres">
      <dgm:prSet presAssocID="{8D1781A5-B1CA-41C9-B7FA-A53155F8B29B}" presName="descendantText" presStyleLbl="alignAccFollowNode1" presStyleIdx="0" presStyleCnt="3" custScaleY="119954">
        <dgm:presLayoutVars>
          <dgm:bulletEnabled val="1"/>
        </dgm:presLayoutVars>
      </dgm:prSet>
      <dgm:spPr/>
    </dgm:pt>
    <dgm:pt modelId="{75196938-3A12-4EBC-9441-D271279B0D93}" type="pres">
      <dgm:prSet presAssocID="{56B2679D-2992-4040-B173-156AD856D2B3}" presName="sp" presStyleCnt="0"/>
      <dgm:spPr/>
    </dgm:pt>
    <dgm:pt modelId="{6B9D6ACD-7AE4-4D53-AC44-308FB7A50F53}" type="pres">
      <dgm:prSet presAssocID="{29A89923-CA99-4CC0-A8CF-756AF529187A}" presName="linNode" presStyleCnt="0"/>
      <dgm:spPr/>
    </dgm:pt>
    <dgm:pt modelId="{5684D7E6-C078-481B-B01B-1DDC27CE1DFD}" type="pres">
      <dgm:prSet presAssocID="{29A89923-CA99-4CC0-A8CF-756AF52918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B412270-9805-4F34-BE73-70CFC3F23899}" type="pres">
      <dgm:prSet presAssocID="{29A89923-CA99-4CC0-A8CF-756AF529187A}" presName="descendantText" presStyleLbl="alignAccFollowNode1" presStyleIdx="1" presStyleCnt="3" custScaleY="129362">
        <dgm:presLayoutVars>
          <dgm:bulletEnabled val="1"/>
        </dgm:presLayoutVars>
      </dgm:prSet>
      <dgm:spPr/>
    </dgm:pt>
    <dgm:pt modelId="{C2F37CE7-C034-4C1E-8892-D11301E4D48E}" type="pres">
      <dgm:prSet presAssocID="{2B44046A-08D1-4AF1-AB76-EEA5F53C356F}" presName="sp" presStyleCnt="0"/>
      <dgm:spPr/>
    </dgm:pt>
    <dgm:pt modelId="{214FF17B-D19B-44CB-A7AF-87CF5B6DC8C9}" type="pres">
      <dgm:prSet presAssocID="{430C45F2-D4ED-408C-A8EF-15DD08C185BC}" presName="linNode" presStyleCnt="0"/>
      <dgm:spPr/>
    </dgm:pt>
    <dgm:pt modelId="{1BC74CFE-492B-4FBC-B5D8-897AB0904EEA}" type="pres">
      <dgm:prSet presAssocID="{430C45F2-D4ED-408C-A8EF-15DD08C185B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DC17CC5-A12E-43DA-8B68-EBFF220C8814}" type="pres">
      <dgm:prSet presAssocID="{430C45F2-D4ED-408C-A8EF-15DD08C185B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6834516-44DD-4F1C-9AB3-17178586357E}" srcId="{430C45F2-D4ED-408C-A8EF-15DD08C185BC}" destId="{47116259-A971-4964-8FAE-A2F1EAEBA4B0}" srcOrd="1" destOrd="0" parTransId="{AA92A519-174E-4A88-A23D-FF59D35EB9CA}" sibTransId="{C30AB7EF-2868-40FB-B971-F2F2718B0F62}"/>
    <dgm:cxn modelId="{53B57016-CF0D-485B-9B56-143F4BCF30E0}" type="presOf" srcId="{78AF5A2A-B84E-45C7-9B38-AFB2E530DC76}" destId="{1338AEE1-DD8B-4AB8-A8C5-2E9E285B6425}" srcOrd="0" destOrd="2" presId="urn:microsoft.com/office/officeart/2005/8/layout/vList5"/>
    <dgm:cxn modelId="{A3B8A61D-390D-452D-BA2D-2A24B627813D}" srcId="{8D1781A5-B1CA-41C9-B7FA-A53155F8B29B}" destId="{78AF5A2A-B84E-45C7-9B38-AFB2E530DC76}" srcOrd="2" destOrd="0" parTransId="{B4570AC9-DF6D-43E2-92F5-743820C7098C}" sibTransId="{3AF0C288-A262-404A-A250-293360D9152C}"/>
    <dgm:cxn modelId="{93E3962D-4C84-42D7-8D20-7BC9E540CF5B}" srcId="{29A89923-CA99-4CC0-A8CF-756AF529187A}" destId="{018412A3-D046-4321-A66A-E52AAAD9843A}" srcOrd="1" destOrd="0" parTransId="{E4BAEA2C-E091-4027-BC3F-6231A9603CC9}" sibTransId="{6C8CF133-0109-4D4F-A7CA-AAF383E41B17}"/>
    <dgm:cxn modelId="{68E0C42E-6D5C-4C1E-A52E-531B02630C44}" srcId="{8D1781A5-B1CA-41C9-B7FA-A53155F8B29B}" destId="{8E6683CA-BB5B-4B07-996E-BEA249113D22}" srcOrd="1" destOrd="0" parTransId="{A74A5688-F045-4EB0-B132-22EDFF456502}" sibTransId="{D4D1088C-4B63-4548-A5A9-84AEF511163E}"/>
    <dgm:cxn modelId="{2CF19039-702F-4D16-BF21-BEC482139C7B}" type="presOf" srcId="{7CD151E8-C1F8-40F3-96DC-E8399C580905}" destId="{6DC17CC5-A12E-43DA-8B68-EBFF220C8814}" srcOrd="0" destOrd="0" presId="urn:microsoft.com/office/officeart/2005/8/layout/vList5"/>
    <dgm:cxn modelId="{021CF63C-96E3-454C-9CD6-6196376B7316}" srcId="{8D1781A5-B1CA-41C9-B7FA-A53155F8B29B}" destId="{AED27ED5-9DDF-4FAE-BF26-38EB6FEE8456}" srcOrd="3" destOrd="0" parTransId="{E247430D-C10D-430E-8B35-C0F402467922}" sibTransId="{4D4DF635-CF18-490E-9AE7-742D97784415}"/>
    <dgm:cxn modelId="{B24A865B-BA65-4A93-9541-83EAE800DBF2}" type="presOf" srcId="{29A89923-CA99-4CC0-A8CF-756AF529187A}" destId="{5684D7E6-C078-481B-B01B-1DDC27CE1DFD}" srcOrd="0" destOrd="0" presId="urn:microsoft.com/office/officeart/2005/8/layout/vList5"/>
    <dgm:cxn modelId="{BDA7434F-F381-4BD2-B8C1-C4C3167F2A0D}" type="presOf" srcId="{8D1781A5-B1CA-41C9-B7FA-A53155F8B29B}" destId="{AE18FCC0-3F8D-443B-BB9E-153F6038E61A}" srcOrd="0" destOrd="0" presId="urn:microsoft.com/office/officeart/2005/8/layout/vList5"/>
    <dgm:cxn modelId="{ACA47A78-B0FF-45A4-9253-F858F48A968C}" srcId="{E4CD265E-9ED8-4F44-B283-369DB1489518}" destId="{29A89923-CA99-4CC0-A8CF-756AF529187A}" srcOrd="1" destOrd="0" parTransId="{BC8BF3F1-7B8D-47EF-89B4-F08DB62855C2}" sibTransId="{2B44046A-08D1-4AF1-AB76-EEA5F53C356F}"/>
    <dgm:cxn modelId="{15647783-A11A-4E88-9DC8-895E8D694EE6}" srcId="{430C45F2-D4ED-408C-A8EF-15DD08C185BC}" destId="{7CD151E8-C1F8-40F3-96DC-E8399C580905}" srcOrd="0" destOrd="0" parTransId="{1C733A06-8675-47EF-80CE-36F8B82FC835}" sibTransId="{0E09A25F-A5B8-4303-A1AB-F7B35D2781B4}"/>
    <dgm:cxn modelId="{24E1A18E-9EED-418E-B8F8-E430AA8B664F}" type="presOf" srcId="{5DFC5F53-B758-41AE-AF07-4CBB71D0EF95}" destId="{6DC17CC5-A12E-43DA-8B68-EBFF220C8814}" srcOrd="0" destOrd="2" presId="urn:microsoft.com/office/officeart/2005/8/layout/vList5"/>
    <dgm:cxn modelId="{C025A695-0BE1-4C0E-9A5B-D9C0CBF6277B}" srcId="{29A89923-CA99-4CC0-A8CF-756AF529187A}" destId="{27D93D6A-6613-45EC-A4E6-E92F21AA1DCB}" srcOrd="0" destOrd="0" parTransId="{19DB7E23-C62C-42D5-B0F5-2D3C5742FBBD}" sibTransId="{F15D8390-B9BF-446A-B422-3C6E9A5289F5}"/>
    <dgm:cxn modelId="{ECFD2F96-88AF-4A71-8DAB-833A9ACD91BE}" type="presOf" srcId="{47116259-A971-4964-8FAE-A2F1EAEBA4B0}" destId="{6DC17CC5-A12E-43DA-8B68-EBFF220C8814}" srcOrd="0" destOrd="1" presId="urn:microsoft.com/office/officeart/2005/8/layout/vList5"/>
    <dgm:cxn modelId="{010AF49F-A5AF-496A-9666-00D23B35C851}" type="presOf" srcId="{27D93D6A-6613-45EC-A4E6-E92F21AA1DCB}" destId="{CB412270-9805-4F34-BE73-70CFC3F23899}" srcOrd="0" destOrd="0" presId="urn:microsoft.com/office/officeart/2005/8/layout/vList5"/>
    <dgm:cxn modelId="{FE6B1EA3-2EDE-4AF6-9966-9CE0404E892F}" type="presOf" srcId="{018412A3-D046-4321-A66A-E52AAAD9843A}" destId="{CB412270-9805-4F34-BE73-70CFC3F23899}" srcOrd="0" destOrd="1" presId="urn:microsoft.com/office/officeart/2005/8/layout/vList5"/>
    <dgm:cxn modelId="{818974A9-A1B9-4A26-8645-4D95D32F2084}" srcId="{430C45F2-D4ED-408C-A8EF-15DD08C185BC}" destId="{5DFC5F53-B758-41AE-AF07-4CBB71D0EF95}" srcOrd="2" destOrd="0" parTransId="{8F91F175-2F5D-45AE-9F76-596A32A30CC3}" sibTransId="{A1C88207-134C-4D17-BB2B-4FEE0323EAB0}"/>
    <dgm:cxn modelId="{9045BAAD-7E7D-4BEF-83EF-359E4BCDB735}" type="presOf" srcId="{E4CD265E-9ED8-4F44-B283-369DB1489518}" destId="{4AD9BCD7-8D52-4BB2-9BC6-B9133C0B36E3}" srcOrd="0" destOrd="0" presId="urn:microsoft.com/office/officeart/2005/8/layout/vList5"/>
    <dgm:cxn modelId="{26EAFAB3-2653-4AE6-9915-5587DC2BE0A3}" srcId="{8D1781A5-B1CA-41C9-B7FA-A53155F8B29B}" destId="{3EFB4229-201C-45D4-AA79-6B5358457493}" srcOrd="0" destOrd="0" parTransId="{921C661C-2DA9-42B9-8753-0C4C51912255}" sibTransId="{5AAF1C34-4F97-4BFD-A934-F745C7CC80AD}"/>
    <dgm:cxn modelId="{E300FCB9-D01E-43CC-BCC3-9F2E62AB2C05}" type="presOf" srcId="{8E6683CA-BB5B-4B07-996E-BEA249113D22}" destId="{1338AEE1-DD8B-4AB8-A8C5-2E9E285B6425}" srcOrd="0" destOrd="1" presId="urn:microsoft.com/office/officeart/2005/8/layout/vList5"/>
    <dgm:cxn modelId="{C43A54D8-1EE1-44AD-A2A6-E5F88BD48837}" srcId="{E4CD265E-9ED8-4F44-B283-369DB1489518}" destId="{430C45F2-D4ED-408C-A8EF-15DD08C185BC}" srcOrd="2" destOrd="0" parTransId="{2FA74382-E148-49D0-A188-38AF060F1AD5}" sibTransId="{B3036DFC-785E-4B72-82F2-514F87919A9A}"/>
    <dgm:cxn modelId="{CC306EDD-330A-4BD1-93A5-ADDFA1741351}" type="presOf" srcId="{AED27ED5-9DDF-4FAE-BF26-38EB6FEE8456}" destId="{1338AEE1-DD8B-4AB8-A8C5-2E9E285B6425}" srcOrd="0" destOrd="3" presId="urn:microsoft.com/office/officeart/2005/8/layout/vList5"/>
    <dgm:cxn modelId="{AE0EF2DE-28F5-4B36-B97B-418C362B02B1}" type="presOf" srcId="{430C45F2-D4ED-408C-A8EF-15DD08C185BC}" destId="{1BC74CFE-492B-4FBC-B5D8-897AB0904EEA}" srcOrd="0" destOrd="0" presId="urn:microsoft.com/office/officeart/2005/8/layout/vList5"/>
    <dgm:cxn modelId="{A2B37BE3-4D56-449A-985C-DAC84F6D72C1}" type="presOf" srcId="{3EFB4229-201C-45D4-AA79-6B5358457493}" destId="{1338AEE1-DD8B-4AB8-A8C5-2E9E285B6425}" srcOrd="0" destOrd="0" presId="urn:microsoft.com/office/officeart/2005/8/layout/vList5"/>
    <dgm:cxn modelId="{1BF88FE9-D4B7-42D7-9954-C69C6E82D32E}" srcId="{E4CD265E-9ED8-4F44-B283-369DB1489518}" destId="{8D1781A5-B1CA-41C9-B7FA-A53155F8B29B}" srcOrd="0" destOrd="0" parTransId="{E912C669-BACE-481D-A6EF-8A7358671D6D}" sibTransId="{56B2679D-2992-4040-B173-156AD856D2B3}"/>
    <dgm:cxn modelId="{1E53DB09-D298-4669-ABCD-F0C6DA611096}" type="presParOf" srcId="{4AD9BCD7-8D52-4BB2-9BC6-B9133C0B36E3}" destId="{8A188292-AC29-4E8B-BFD3-A7962FB6F44F}" srcOrd="0" destOrd="0" presId="urn:microsoft.com/office/officeart/2005/8/layout/vList5"/>
    <dgm:cxn modelId="{19411165-D998-4881-A8B1-FCA4FBAB605B}" type="presParOf" srcId="{8A188292-AC29-4E8B-BFD3-A7962FB6F44F}" destId="{AE18FCC0-3F8D-443B-BB9E-153F6038E61A}" srcOrd="0" destOrd="0" presId="urn:microsoft.com/office/officeart/2005/8/layout/vList5"/>
    <dgm:cxn modelId="{8FB527B6-7AC3-4420-B8D4-61348FB66EDB}" type="presParOf" srcId="{8A188292-AC29-4E8B-BFD3-A7962FB6F44F}" destId="{1338AEE1-DD8B-4AB8-A8C5-2E9E285B6425}" srcOrd="1" destOrd="0" presId="urn:microsoft.com/office/officeart/2005/8/layout/vList5"/>
    <dgm:cxn modelId="{531C3B36-25BE-4AE3-B08E-34A443B73817}" type="presParOf" srcId="{4AD9BCD7-8D52-4BB2-9BC6-B9133C0B36E3}" destId="{75196938-3A12-4EBC-9441-D271279B0D93}" srcOrd="1" destOrd="0" presId="urn:microsoft.com/office/officeart/2005/8/layout/vList5"/>
    <dgm:cxn modelId="{A4C20BD4-2292-4286-9A36-3DB8CCD92E3A}" type="presParOf" srcId="{4AD9BCD7-8D52-4BB2-9BC6-B9133C0B36E3}" destId="{6B9D6ACD-7AE4-4D53-AC44-308FB7A50F53}" srcOrd="2" destOrd="0" presId="urn:microsoft.com/office/officeart/2005/8/layout/vList5"/>
    <dgm:cxn modelId="{B681CEF0-D694-4055-84B1-8847785320DB}" type="presParOf" srcId="{6B9D6ACD-7AE4-4D53-AC44-308FB7A50F53}" destId="{5684D7E6-C078-481B-B01B-1DDC27CE1DFD}" srcOrd="0" destOrd="0" presId="urn:microsoft.com/office/officeart/2005/8/layout/vList5"/>
    <dgm:cxn modelId="{16978529-4418-4CAD-90A3-6C31AE92E6D6}" type="presParOf" srcId="{6B9D6ACD-7AE4-4D53-AC44-308FB7A50F53}" destId="{CB412270-9805-4F34-BE73-70CFC3F23899}" srcOrd="1" destOrd="0" presId="urn:microsoft.com/office/officeart/2005/8/layout/vList5"/>
    <dgm:cxn modelId="{25963479-D28C-4D9A-9907-A5DB1F928F44}" type="presParOf" srcId="{4AD9BCD7-8D52-4BB2-9BC6-B9133C0B36E3}" destId="{C2F37CE7-C034-4C1E-8892-D11301E4D48E}" srcOrd="3" destOrd="0" presId="urn:microsoft.com/office/officeart/2005/8/layout/vList5"/>
    <dgm:cxn modelId="{2EC3CC7D-7E9A-448B-91FF-D7EBFB33C24C}" type="presParOf" srcId="{4AD9BCD7-8D52-4BB2-9BC6-B9133C0B36E3}" destId="{214FF17B-D19B-44CB-A7AF-87CF5B6DC8C9}" srcOrd="4" destOrd="0" presId="urn:microsoft.com/office/officeart/2005/8/layout/vList5"/>
    <dgm:cxn modelId="{0A20465F-B504-4794-A8AE-41A7F1BA9305}" type="presParOf" srcId="{214FF17B-D19B-44CB-A7AF-87CF5B6DC8C9}" destId="{1BC74CFE-492B-4FBC-B5D8-897AB0904EEA}" srcOrd="0" destOrd="0" presId="urn:microsoft.com/office/officeart/2005/8/layout/vList5"/>
    <dgm:cxn modelId="{99BBA16E-7D1E-4FA7-95CC-982E23F1AA6F}" type="presParOf" srcId="{214FF17B-D19B-44CB-A7AF-87CF5B6DC8C9}" destId="{6DC17CC5-A12E-43DA-8B68-EBFF220C88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7AAA84-DCDB-4A3E-A343-DAF15F8D3DF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F4D843-3E2D-48FF-BE02-1A9D5704F84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Новые подходы к отбору результатов образования </a:t>
          </a:r>
        </a:p>
        <a:p>
          <a:r>
            <a:rPr lang="ru-RU" b="1" dirty="0">
              <a:solidFill>
                <a:schemeClr val="bg1"/>
              </a:solidFill>
            </a:rPr>
            <a:t>(Учет требований ПС, компетенций </a:t>
          </a:r>
          <a:r>
            <a:rPr lang="en-US" b="1" dirty="0">
              <a:solidFill>
                <a:schemeClr val="bg1"/>
              </a:solidFill>
              <a:latin typeface="Calibri"/>
            </a:rPr>
            <a:t>WS</a:t>
          </a:r>
          <a:r>
            <a:rPr lang="ru-RU" b="1" dirty="0">
              <a:solidFill>
                <a:schemeClr val="bg1"/>
              </a:solidFill>
            </a:rPr>
            <a:t>)</a:t>
          </a:r>
        </a:p>
      </dgm:t>
    </dgm:pt>
    <dgm:pt modelId="{3661FF0F-8311-46C9-BE5D-1E89422C6D6B}" type="parTrans" cxnId="{0798057C-7287-4AE4-9BD5-DE4FD94E3CBA}">
      <dgm:prSet/>
      <dgm:spPr/>
      <dgm:t>
        <a:bodyPr/>
        <a:lstStyle/>
        <a:p>
          <a:endParaRPr lang="ru-RU"/>
        </a:p>
      </dgm:t>
    </dgm:pt>
    <dgm:pt modelId="{62465C63-14E9-49BD-9407-B1058528C030}" type="sibTrans" cxnId="{0798057C-7287-4AE4-9BD5-DE4FD94E3CBA}">
      <dgm:prSet/>
      <dgm:spPr/>
      <dgm:t>
        <a:bodyPr/>
        <a:lstStyle/>
        <a:p>
          <a:endParaRPr lang="ru-RU"/>
        </a:p>
      </dgm:t>
    </dgm:pt>
    <dgm:pt modelId="{33DD973A-A87F-4EB2-95A2-534312FDC1E7}">
      <dgm:prSet phldrT="[Текст]" custT="1"/>
      <dgm:spPr/>
      <dgm:t>
        <a:bodyPr/>
        <a:lstStyle/>
        <a:p>
          <a:r>
            <a:rPr lang="ru-RU" sz="1400" b="0" i="0" dirty="0"/>
            <a:t>Новые ДПП «Разработка программ в соответствии с требованиями ПС», «Проектирование вариативной части ОПОП СПО»</a:t>
          </a:r>
        </a:p>
      </dgm:t>
    </dgm:pt>
    <dgm:pt modelId="{041FD91B-AC11-45C1-8784-66097A5A8486}" type="parTrans" cxnId="{D3A16D94-4C89-4121-A210-DBA70E60272E}">
      <dgm:prSet/>
      <dgm:spPr/>
      <dgm:t>
        <a:bodyPr/>
        <a:lstStyle/>
        <a:p>
          <a:endParaRPr lang="ru-RU"/>
        </a:p>
      </dgm:t>
    </dgm:pt>
    <dgm:pt modelId="{EBFEEA45-4761-482A-A1FA-A2D3DB735BF7}" type="sibTrans" cxnId="{D3A16D94-4C89-4121-A210-DBA70E60272E}">
      <dgm:prSet/>
      <dgm:spPr/>
      <dgm:t>
        <a:bodyPr/>
        <a:lstStyle/>
        <a:p>
          <a:endParaRPr lang="ru-RU"/>
        </a:p>
      </dgm:t>
    </dgm:pt>
    <dgm:pt modelId="{DDBEDDA2-57AC-4B8D-920D-F65AFF173FDC}">
      <dgm:prSet phldrT="[Текст]" custT="1"/>
      <dgm:spPr/>
      <dgm:t>
        <a:bodyPr/>
        <a:lstStyle/>
        <a:p>
          <a:r>
            <a:rPr lang="ru-RU" sz="1400" b="0" i="0" dirty="0"/>
            <a:t>РИП «Разработка опережающих программ профессионального обучения специалистов сварочного производства в соответствии с потребностью регионального рынка труда»</a:t>
          </a:r>
        </a:p>
      </dgm:t>
    </dgm:pt>
    <dgm:pt modelId="{16486083-1A90-4E8B-9C91-D8A1E610FD86}" type="parTrans" cxnId="{94FDACD1-DF24-4FE3-9B34-D3E06F437834}">
      <dgm:prSet/>
      <dgm:spPr/>
      <dgm:t>
        <a:bodyPr/>
        <a:lstStyle/>
        <a:p>
          <a:endParaRPr lang="ru-RU"/>
        </a:p>
      </dgm:t>
    </dgm:pt>
    <dgm:pt modelId="{5C1BA54E-2F2D-414B-A220-8D1FC265D4B2}" type="sibTrans" cxnId="{94FDACD1-DF24-4FE3-9B34-D3E06F437834}">
      <dgm:prSet/>
      <dgm:spPr/>
      <dgm:t>
        <a:bodyPr/>
        <a:lstStyle/>
        <a:p>
          <a:endParaRPr lang="ru-RU"/>
        </a:p>
      </dgm:t>
    </dgm:pt>
    <dgm:pt modelId="{95C32B78-338D-4CE9-9038-155613A47D0B}">
      <dgm:prSet phldrT="[Текст]"/>
      <dgm:spPr/>
      <dgm:t>
        <a:bodyPr/>
        <a:lstStyle/>
        <a:p>
          <a:r>
            <a:rPr lang="ru-RU" b="1" dirty="0">
              <a:solidFill>
                <a:srgbClr val="FFFFCC"/>
              </a:solidFill>
              <a:latin typeface="Calibri"/>
            </a:rPr>
            <a:t>ГИА с применением демонстрационного экзамена</a:t>
          </a:r>
          <a:r>
            <a:rPr lang="en-US" b="1" dirty="0">
              <a:solidFill>
                <a:srgbClr val="FFFFCC"/>
              </a:solidFill>
              <a:latin typeface="Calibri"/>
            </a:rPr>
            <a:t> </a:t>
          </a:r>
          <a:endParaRPr lang="ru-RU" b="1" dirty="0">
            <a:solidFill>
              <a:srgbClr val="FFFFCC"/>
            </a:solidFill>
            <a:latin typeface="Calibri"/>
          </a:endParaRPr>
        </a:p>
        <a:p>
          <a:r>
            <a:rPr lang="en-US" b="1" dirty="0">
              <a:solidFill>
                <a:srgbClr val="FFFFCC"/>
              </a:solidFill>
              <a:latin typeface="Calibri"/>
            </a:rPr>
            <a:t>(</a:t>
          </a:r>
          <a:r>
            <a:rPr lang="ru-RU" b="1" dirty="0">
              <a:solidFill>
                <a:srgbClr val="FFFFCC"/>
              </a:solidFill>
              <a:latin typeface="Calibri"/>
            </a:rPr>
            <a:t>учет стандартов </a:t>
          </a:r>
          <a:r>
            <a:rPr lang="en-US" b="1" dirty="0">
              <a:solidFill>
                <a:srgbClr val="FFFFCC"/>
              </a:solidFill>
              <a:latin typeface="Calibri"/>
            </a:rPr>
            <a:t>WS)</a:t>
          </a:r>
          <a:endParaRPr lang="ru-RU" dirty="0">
            <a:solidFill>
              <a:srgbClr val="FFFFCC"/>
            </a:solidFill>
          </a:endParaRPr>
        </a:p>
      </dgm:t>
    </dgm:pt>
    <dgm:pt modelId="{979B07F5-E85E-47CB-A626-A0958BBE0396}" type="parTrans" cxnId="{01CD3614-3A73-4884-AF6B-B1B45BBBE2D0}">
      <dgm:prSet/>
      <dgm:spPr/>
      <dgm:t>
        <a:bodyPr/>
        <a:lstStyle/>
        <a:p>
          <a:endParaRPr lang="ru-RU"/>
        </a:p>
      </dgm:t>
    </dgm:pt>
    <dgm:pt modelId="{8220C86A-3528-4DBB-9875-5A0D13988970}" type="sibTrans" cxnId="{01CD3614-3A73-4884-AF6B-B1B45BBBE2D0}">
      <dgm:prSet/>
      <dgm:spPr/>
      <dgm:t>
        <a:bodyPr/>
        <a:lstStyle/>
        <a:p>
          <a:endParaRPr lang="ru-RU"/>
        </a:p>
      </dgm:t>
    </dgm:pt>
    <dgm:pt modelId="{245DEA7D-5DC4-4153-963F-3A22AE0D9E80}">
      <dgm:prSet phldrT="[Текст]" custT="1"/>
      <dgm:spPr/>
      <dgm:t>
        <a:bodyPr/>
        <a:lstStyle/>
        <a:p>
          <a:r>
            <a:rPr lang="ru-RU" sz="1400" i="0" dirty="0"/>
            <a:t>РИП «Разработка системы формирования и мониторинга общих и профессиональных компетенций студентов в условиях реализации ФГОС СПО»; «Разработка опережающих программ профессионального обучения специалистов сварочного производства в соответствии с потребностью регионального рынка труда»</a:t>
          </a:r>
        </a:p>
      </dgm:t>
    </dgm:pt>
    <dgm:pt modelId="{51D080B5-9C8E-4425-A416-B27469FA187C}" type="parTrans" cxnId="{332F9993-7556-4980-A6D5-BEF40F383965}">
      <dgm:prSet/>
      <dgm:spPr/>
      <dgm:t>
        <a:bodyPr/>
        <a:lstStyle/>
        <a:p>
          <a:endParaRPr lang="ru-RU"/>
        </a:p>
      </dgm:t>
    </dgm:pt>
    <dgm:pt modelId="{0BFCCCBD-F372-4109-AE50-D98BD48251BE}" type="sibTrans" cxnId="{332F9993-7556-4980-A6D5-BEF40F383965}">
      <dgm:prSet/>
      <dgm:spPr/>
      <dgm:t>
        <a:bodyPr/>
        <a:lstStyle/>
        <a:p>
          <a:endParaRPr lang="ru-RU"/>
        </a:p>
      </dgm:t>
    </dgm:pt>
    <dgm:pt modelId="{E5A3C9E8-676C-4233-BBF2-1886CE1E9916}">
      <dgm:prSet phldrT="[Текст]"/>
      <dgm:spPr/>
      <dgm:t>
        <a:bodyPr/>
        <a:lstStyle/>
        <a:p>
          <a:r>
            <a:rPr lang="ru-RU" b="1" i="0" dirty="0">
              <a:solidFill>
                <a:schemeClr val="bg1"/>
              </a:solidFill>
              <a:latin typeface="Calibri"/>
              <a:ea typeface="+mn-ea"/>
              <a:cs typeface="+mn-cs"/>
            </a:rPr>
            <a:t>Особенности условий реализации</a:t>
          </a:r>
          <a:endParaRPr lang="ru-RU" dirty="0">
            <a:solidFill>
              <a:schemeClr val="bg1"/>
            </a:solidFill>
          </a:endParaRPr>
        </a:p>
      </dgm:t>
    </dgm:pt>
    <dgm:pt modelId="{2C5326E2-5AC0-4881-88DD-A76E7EE0C35D}" type="parTrans" cxnId="{1DF5CF29-2CCD-4283-BA84-78527207594D}">
      <dgm:prSet/>
      <dgm:spPr/>
      <dgm:t>
        <a:bodyPr/>
        <a:lstStyle/>
        <a:p>
          <a:endParaRPr lang="ru-RU"/>
        </a:p>
      </dgm:t>
    </dgm:pt>
    <dgm:pt modelId="{3BAE9A3B-0DC3-472E-92D4-4F9CD63926F7}" type="sibTrans" cxnId="{1DF5CF29-2CCD-4283-BA84-78527207594D}">
      <dgm:prSet/>
      <dgm:spPr/>
      <dgm:t>
        <a:bodyPr/>
        <a:lstStyle/>
        <a:p>
          <a:endParaRPr lang="ru-RU"/>
        </a:p>
      </dgm:t>
    </dgm:pt>
    <dgm:pt modelId="{47C59029-1420-4D9A-A56B-A8DDDC974A94}">
      <dgm:prSet phldrT="[Текст]" custT="1"/>
      <dgm:spPr/>
      <dgm:t>
        <a:bodyPr/>
        <a:lstStyle/>
        <a:p>
          <a:r>
            <a:rPr lang="ru-RU" sz="1400" dirty="0"/>
            <a:t>Методические рекомендации по реализации  образовательной программы в сетевой формы (2015 г.)</a:t>
          </a:r>
        </a:p>
      </dgm:t>
    </dgm:pt>
    <dgm:pt modelId="{BEFEF1CB-4254-424A-BED0-1EB6B2B584D3}" type="parTrans" cxnId="{2A588595-1DF1-43EB-AB92-0B4A67251315}">
      <dgm:prSet/>
      <dgm:spPr/>
      <dgm:t>
        <a:bodyPr/>
        <a:lstStyle/>
        <a:p>
          <a:endParaRPr lang="ru-RU"/>
        </a:p>
      </dgm:t>
    </dgm:pt>
    <dgm:pt modelId="{F9F3FC99-59B0-422C-8692-0E26B5923F52}" type="sibTrans" cxnId="{2A588595-1DF1-43EB-AB92-0B4A67251315}">
      <dgm:prSet/>
      <dgm:spPr/>
      <dgm:t>
        <a:bodyPr/>
        <a:lstStyle/>
        <a:p>
          <a:endParaRPr lang="ru-RU"/>
        </a:p>
      </dgm:t>
    </dgm:pt>
    <dgm:pt modelId="{3A2A3566-16F5-4AB9-9808-A7B35DDC2C9D}">
      <dgm:prSet phldrT="[Текст]" custT="1"/>
      <dgm:spPr/>
      <dgm:t>
        <a:bodyPr/>
        <a:lstStyle/>
        <a:p>
          <a:r>
            <a:rPr lang="ru-RU" sz="1400" dirty="0"/>
            <a:t>Консультации и согласование подходов к разработке образовательных программ по профессиям и специальностям ТОП-50, в том числе, в сетевой форме для прохождения процедуры лицензирования  с отделом лицензирования и аккредитации образовательной деятельности МОКО</a:t>
          </a:r>
        </a:p>
      </dgm:t>
    </dgm:pt>
    <dgm:pt modelId="{1862B261-4827-4288-B911-3A75162B6030}" type="parTrans" cxnId="{7240425E-5EAB-45FE-A51A-19F61F94A998}">
      <dgm:prSet/>
      <dgm:spPr/>
      <dgm:t>
        <a:bodyPr/>
        <a:lstStyle/>
        <a:p>
          <a:endParaRPr lang="ru-RU"/>
        </a:p>
      </dgm:t>
    </dgm:pt>
    <dgm:pt modelId="{E6145E4D-9C05-4728-855D-FE673C8BC79E}" type="sibTrans" cxnId="{7240425E-5EAB-45FE-A51A-19F61F94A998}">
      <dgm:prSet/>
      <dgm:spPr/>
      <dgm:t>
        <a:bodyPr/>
        <a:lstStyle/>
        <a:p>
          <a:endParaRPr lang="ru-RU"/>
        </a:p>
      </dgm:t>
    </dgm:pt>
    <dgm:pt modelId="{887CC42A-1416-4526-A570-3284EB91D34F}">
      <dgm:prSet phldrT="[Текст]" custT="1"/>
      <dgm:spPr/>
      <dgm:t>
        <a:bodyPr/>
        <a:lstStyle/>
        <a:p>
          <a:r>
            <a:rPr lang="ru-RU" sz="1400" b="0" i="0" dirty="0"/>
            <a:t>Областной семинар «Адаптация образовательных программ в соответствии  с требованиями профессиональных стандартов и стандартов </a:t>
          </a:r>
          <a:r>
            <a:rPr lang="ru-RU" sz="1400" b="0" i="0" dirty="0" err="1"/>
            <a:t>Волдскиллс</a:t>
          </a:r>
          <a:r>
            <a:rPr lang="ru-RU" sz="1400" b="0" i="0" dirty="0"/>
            <a:t>»</a:t>
          </a:r>
        </a:p>
      </dgm:t>
    </dgm:pt>
    <dgm:pt modelId="{1D41F8D6-B6ED-4019-B4B9-A026663C427A}" type="parTrans" cxnId="{06F304B2-B250-4E8A-B780-1859BD16CDA1}">
      <dgm:prSet/>
      <dgm:spPr/>
      <dgm:t>
        <a:bodyPr/>
        <a:lstStyle/>
        <a:p>
          <a:endParaRPr lang="ru-RU"/>
        </a:p>
      </dgm:t>
    </dgm:pt>
    <dgm:pt modelId="{809F4933-CBEF-4FC7-BE52-BEB266F2456C}" type="sibTrans" cxnId="{06F304B2-B250-4E8A-B780-1859BD16CDA1}">
      <dgm:prSet/>
      <dgm:spPr/>
      <dgm:t>
        <a:bodyPr/>
        <a:lstStyle/>
        <a:p>
          <a:endParaRPr lang="ru-RU"/>
        </a:p>
      </dgm:t>
    </dgm:pt>
    <dgm:pt modelId="{98BE41FB-42F3-4086-9FA4-591CBB860219}">
      <dgm:prSet phldrT="[Текст]" custT="1"/>
      <dgm:spPr/>
      <dgm:t>
        <a:bodyPr/>
        <a:lstStyle/>
        <a:p>
          <a:r>
            <a:rPr lang="ru-RU" sz="1400" i="0" dirty="0"/>
            <a:t>Модуль  в  ДПП «Оценка профессиональных квалификаций в соответствии со стандартами </a:t>
          </a:r>
          <a:r>
            <a:rPr lang="en-US" sz="1400" i="0" dirty="0"/>
            <a:t>WS</a:t>
          </a:r>
          <a:r>
            <a:rPr lang="ru-RU" sz="1400" i="0" dirty="0"/>
            <a:t>»</a:t>
          </a:r>
        </a:p>
      </dgm:t>
    </dgm:pt>
    <dgm:pt modelId="{B2DA0E05-702C-48E0-892D-FE3E95171E4C}" type="parTrans" cxnId="{2D99A8E8-1199-4D97-887C-91561EBD46CA}">
      <dgm:prSet/>
      <dgm:spPr/>
      <dgm:t>
        <a:bodyPr/>
        <a:lstStyle/>
        <a:p>
          <a:endParaRPr lang="ru-RU"/>
        </a:p>
      </dgm:t>
    </dgm:pt>
    <dgm:pt modelId="{5C7FD3AA-E1E7-441B-850B-DD64BB156694}" type="sibTrans" cxnId="{2D99A8E8-1199-4D97-887C-91561EBD46CA}">
      <dgm:prSet/>
      <dgm:spPr/>
      <dgm:t>
        <a:bodyPr/>
        <a:lstStyle/>
        <a:p>
          <a:endParaRPr lang="ru-RU"/>
        </a:p>
      </dgm:t>
    </dgm:pt>
    <dgm:pt modelId="{9A05E4CA-15D4-442E-9E34-907429AF46C1}">
      <dgm:prSet phldrT="[Текст]" custT="1"/>
      <dgm:spPr/>
      <dgm:t>
        <a:bodyPr/>
        <a:lstStyle/>
        <a:p>
          <a:r>
            <a:rPr lang="ru-RU" sz="1400" i="0" dirty="0"/>
            <a:t>Областные семинары, методические объединения заместителей руководителей ПОО «Подготовка кадров </a:t>
          </a:r>
          <a:r>
            <a:rPr lang="ru-RU" sz="1400" dirty="0"/>
            <a:t>с учетом стандартов </a:t>
          </a:r>
          <a:r>
            <a:rPr lang="ru-RU" sz="1400" dirty="0" err="1"/>
            <a:t>Ворлдскиллс</a:t>
          </a:r>
          <a:r>
            <a:rPr lang="ru-RU" sz="1400" i="0" dirty="0"/>
            <a:t>», «Опыт участия в пилотном эксперименте по проведению демонстрационного экзамена» </a:t>
          </a:r>
        </a:p>
      </dgm:t>
    </dgm:pt>
    <dgm:pt modelId="{32794033-5548-4AD0-9B62-DA29619055E3}" type="parTrans" cxnId="{3B002622-D59E-407E-90F8-9BDB88783AF4}">
      <dgm:prSet/>
      <dgm:spPr/>
      <dgm:t>
        <a:bodyPr/>
        <a:lstStyle/>
        <a:p>
          <a:endParaRPr lang="ru-RU"/>
        </a:p>
      </dgm:t>
    </dgm:pt>
    <dgm:pt modelId="{C830E3E4-27BB-4C15-AFEE-406D309B892C}" type="sibTrans" cxnId="{3B002622-D59E-407E-90F8-9BDB88783AF4}">
      <dgm:prSet/>
      <dgm:spPr/>
      <dgm:t>
        <a:bodyPr/>
        <a:lstStyle/>
        <a:p>
          <a:endParaRPr lang="ru-RU"/>
        </a:p>
      </dgm:t>
    </dgm:pt>
    <dgm:pt modelId="{9B56F68B-CE55-43B4-B27A-57C5F4980BCE}">
      <dgm:prSet phldrT="[Текст]" custT="1"/>
      <dgm:spPr/>
      <dgm:t>
        <a:bodyPr/>
        <a:lstStyle/>
        <a:p>
          <a:r>
            <a:rPr lang="ru-RU" sz="1400" dirty="0"/>
            <a:t>Новые ДПП «Проектирование образовательного процесса в соответствии с требованиями ФГОС ТОП-50»,  «Управление ресурсами профессиональной образовательной организации»</a:t>
          </a:r>
        </a:p>
      </dgm:t>
    </dgm:pt>
    <dgm:pt modelId="{97FCE2FD-3E79-4817-9DB0-A85A699FF4DD}" type="parTrans" cxnId="{3353571C-250E-489F-892D-D11E059155A1}">
      <dgm:prSet/>
      <dgm:spPr/>
      <dgm:t>
        <a:bodyPr/>
        <a:lstStyle/>
        <a:p>
          <a:endParaRPr lang="ru-RU"/>
        </a:p>
      </dgm:t>
    </dgm:pt>
    <dgm:pt modelId="{5383E2B6-3640-4BF5-972B-CFD60CF8CF29}" type="sibTrans" cxnId="{3353571C-250E-489F-892D-D11E059155A1}">
      <dgm:prSet/>
      <dgm:spPr/>
      <dgm:t>
        <a:bodyPr/>
        <a:lstStyle/>
        <a:p>
          <a:endParaRPr lang="ru-RU"/>
        </a:p>
      </dgm:t>
    </dgm:pt>
    <dgm:pt modelId="{1F92DD38-8565-49A1-9DF7-B3A592892537}" type="pres">
      <dgm:prSet presAssocID="{837AAA84-DCDB-4A3E-A343-DAF15F8D3DF2}" presName="Name0" presStyleCnt="0">
        <dgm:presLayoutVars>
          <dgm:dir/>
          <dgm:animLvl val="lvl"/>
          <dgm:resizeHandles val="exact"/>
        </dgm:presLayoutVars>
      </dgm:prSet>
      <dgm:spPr/>
    </dgm:pt>
    <dgm:pt modelId="{109FC686-97E2-464B-ABE0-C96FADBF9DF0}" type="pres">
      <dgm:prSet presAssocID="{7DF4D843-3E2D-48FF-BE02-1A9D5704F848}" presName="linNode" presStyleCnt="0"/>
      <dgm:spPr/>
    </dgm:pt>
    <dgm:pt modelId="{1C5CD4F8-EE0F-4E6A-9454-65B8C14FAAB3}" type="pres">
      <dgm:prSet presAssocID="{7DF4D843-3E2D-48FF-BE02-1A9D5704F8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4CE1992-4899-4BE4-8BD0-07CE4F6C6875}" type="pres">
      <dgm:prSet presAssocID="{7DF4D843-3E2D-48FF-BE02-1A9D5704F848}" presName="descendantText" presStyleLbl="alignAccFollowNode1" presStyleIdx="0" presStyleCnt="3" custScaleY="116264">
        <dgm:presLayoutVars>
          <dgm:bulletEnabled val="1"/>
        </dgm:presLayoutVars>
      </dgm:prSet>
      <dgm:spPr/>
    </dgm:pt>
    <dgm:pt modelId="{5AF0BDF7-2EDE-4CDF-BCE2-99FA545495BB}" type="pres">
      <dgm:prSet presAssocID="{62465C63-14E9-49BD-9407-B1058528C030}" presName="sp" presStyleCnt="0"/>
      <dgm:spPr/>
    </dgm:pt>
    <dgm:pt modelId="{3B5398FA-C450-447E-8BFB-8CECC2A99146}" type="pres">
      <dgm:prSet presAssocID="{95C32B78-338D-4CE9-9038-155613A47D0B}" presName="linNode" presStyleCnt="0"/>
      <dgm:spPr/>
    </dgm:pt>
    <dgm:pt modelId="{E13D0494-0651-45D5-8901-9B81F3CC12EA}" type="pres">
      <dgm:prSet presAssocID="{95C32B78-338D-4CE9-9038-155613A47D0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761A719-6AAE-4B64-A327-70134619921E}" type="pres">
      <dgm:prSet presAssocID="{95C32B78-338D-4CE9-9038-155613A47D0B}" presName="descendantText" presStyleLbl="alignAccFollowNode1" presStyleIdx="1" presStyleCnt="3" custScaleY="124807">
        <dgm:presLayoutVars>
          <dgm:bulletEnabled val="1"/>
        </dgm:presLayoutVars>
      </dgm:prSet>
      <dgm:spPr/>
    </dgm:pt>
    <dgm:pt modelId="{E82DC64E-4FB5-487F-8171-D2FA7ED4EAFC}" type="pres">
      <dgm:prSet presAssocID="{8220C86A-3528-4DBB-9875-5A0D13988970}" presName="sp" presStyleCnt="0"/>
      <dgm:spPr/>
    </dgm:pt>
    <dgm:pt modelId="{03868C36-5523-4B14-AADF-E75ED817189E}" type="pres">
      <dgm:prSet presAssocID="{E5A3C9E8-676C-4233-BBF2-1886CE1E9916}" presName="linNode" presStyleCnt="0"/>
      <dgm:spPr/>
    </dgm:pt>
    <dgm:pt modelId="{B966B1BB-0B58-4664-A961-6E20F002D980}" type="pres">
      <dgm:prSet presAssocID="{E5A3C9E8-676C-4233-BBF2-1886CE1E991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51D38BC-41A1-4691-91D0-293356D8F629}" type="pres">
      <dgm:prSet presAssocID="{E5A3C9E8-676C-4233-BBF2-1886CE1E9916}" presName="descendantText" presStyleLbl="alignAccFollowNode1" presStyleIdx="2" presStyleCnt="3" custScaleY="117407">
        <dgm:presLayoutVars>
          <dgm:bulletEnabled val="1"/>
        </dgm:presLayoutVars>
      </dgm:prSet>
      <dgm:spPr/>
    </dgm:pt>
  </dgm:ptLst>
  <dgm:cxnLst>
    <dgm:cxn modelId="{9AAA8F00-0C55-4894-A271-B1F714ADF799}" type="presOf" srcId="{3A2A3566-16F5-4AB9-9808-A7B35DDC2C9D}" destId="{351D38BC-41A1-4691-91D0-293356D8F629}" srcOrd="0" destOrd="2" presId="urn:microsoft.com/office/officeart/2005/8/layout/vList5"/>
    <dgm:cxn modelId="{01CD3614-3A73-4884-AF6B-B1B45BBBE2D0}" srcId="{837AAA84-DCDB-4A3E-A343-DAF15F8D3DF2}" destId="{95C32B78-338D-4CE9-9038-155613A47D0B}" srcOrd="1" destOrd="0" parTransId="{979B07F5-E85E-47CB-A626-A0958BBE0396}" sibTransId="{8220C86A-3528-4DBB-9875-5A0D13988970}"/>
    <dgm:cxn modelId="{3353571C-250E-489F-892D-D11E059155A1}" srcId="{E5A3C9E8-676C-4233-BBF2-1886CE1E9916}" destId="{9B56F68B-CE55-43B4-B27A-57C5F4980BCE}" srcOrd="1" destOrd="0" parTransId="{97FCE2FD-3E79-4817-9DB0-A85A699FF4DD}" sibTransId="{5383E2B6-3640-4BF5-972B-CFD60CF8CF29}"/>
    <dgm:cxn modelId="{3B002622-D59E-407E-90F8-9BDB88783AF4}" srcId="{95C32B78-338D-4CE9-9038-155613A47D0B}" destId="{9A05E4CA-15D4-442E-9E34-907429AF46C1}" srcOrd="2" destOrd="0" parTransId="{32794033-5548-4AD0-9B62-DA29619055E3}" sibTransId="{C830E3E4-27BB-4C15-AFEE-406D309B892C}"/>
    <dgm:cxn modelId="{1DF5CF29-2CCD-4283-BA84-78527207594D}" srcId="{837AAA84-DCDB-4A3E-A343-DAF15F8D3DF2}" destId="{E5A3C9E8-676C-4233-BBF2-1886CE1E9916}" srcOrd="2" destOrd="0" parTransId="{2C5326E2-5AC0-4881-88DD-A76E7EE0C35D}" sibTransId="{3BAE9A3B-0DC3-472E-92D4-4F9CD63926F7}"/>
    <dgm:cxn modelId="{CFE0232F-BBCF-4213-8194-027927A05B2F}" type="presOf" srcId="{95C32B78-338D-4CE9-9038-155613A47D0B}" destId="{E13D0494-0651-45D5-8901-9B81F3CC12EA}" srcOrd="0" destOrd="0" presId="urn:microsoft.com/office/officeart/2005/8/layout/vList5"/>
    <dgm:cxn modelId="{6E66AD3B-B6CE-4A86-B96D-96A12290AA9E}" type="presOf" srcId="{245DEA7D-5DC4-4153-963F-3A22AE0D9E80}" destId="{0761A719-6AAE-4B64-A327-70134619921E}" srcOrd="0" destOrd="0" presId="urn:microsoft.com/office/officeart/2005/8/layout/vList5"/>
    <dgm:cxn modelId="{7240425E-5EAB-45FE-A51A-19F61F94A998}" srcId="{E5A3C9E8-676C-4233-BBF2-1886CE1E9916}" destId="{3A2A3566-16F5-4AB9-9808-A7B35DDC2C9D}" srcOrd="2" destOrd="0" parTransId="{1862B261-4827-4288-B911-3A75162B6030}" sibTransId="{E6145E4D-9C05-4728-855D-FE673C8BC79E}"/>
    <dgm:cxn modelId="{4E78B76A-E41A-42D8-B056-BA6C7629A4A6}" type="presOf" srcId="{98BE41FB-42F3-4086-9FA4-591CBB860219}" destId="{0761A719-6AAE-4B64-A327-70134619921E}" srcOrd="0" destOrd="1" presId="urn:microsoft.com/office/officeart/2005/8/layout/vList5"/>
    <dgm:cxn modelId="{96108754-E4E5-48C5-BB44-BF4E839A067D}" type="presOf" srcId="{9A05E4CA-15D4-442E-9E34-907429AF46C1}" destId="{0761A719-6AAE-4B64-A327-70134619921E}" srcOrd="0" destOrd="2" presId="urn:microsoft.com/office/officeart/2005/8/layout/vList5"/>
    <dgm:cxn modelId="{A1EC6576-246D-4D31-A1AE-984065B2624F}" type="presOf" srcId="{837AAA84-DCDB-4A3E-A343-DAF15F8D3DF2}" destId="{1F92DD38-8565-49A1-9DF7-B3A592892537}" srcOrd="0" destOrd="0" presId="urn:microsoft.com/office/officeart/2005/8/layout/vList5"/>
    <dgm:cxn modelId="{0798057C-7287-4AE4-9BD5-DE4FD94E3CBA}" srcId="{837AAA84-DCDB-4A3E-A343-DAF15F8D3DF2}" destId="{7DF4D843-3E2D-48FF-BE02-1A9D5704F848}" srcOrd="0" destOrd="0" parTransId="{3661FF0F-8311-46C9-BE5D-1E89422C6D6B}" sibTransId="{62465C63-14E9-49BD-9407-B1058528C030}"/>
    <dgm:cxn modelId="{D23C0B8F-3B46-4E9B-9D6D-DF0725786297}" type="presOf" srcId="{9B56F68B-CE55-43B4-B27A-57C5F4980BCE}" destId="{351D38BC-41A1-4691-91D0-293356D8F629}" srcOrd="0" destOrd="1" presId="urn:microsoft.com/office/officeart/2005/8/layout/vList5"/>
    <dgm:cxn modelId="{332F9993-7556-4980-A6D5-BEF40F383965}" srcId="{95C32B78-338D-4CE9-9038-155613A47D0B}" destId="{245DEA7D-5DC4-4153-963F-3A22AE0D9E80}" srcOrd="0" destOrd="0" parTransId="{51D080B5-9C8E-4425-A416-B27469FA187C}" sibTransId="{0BFCCCBD-F372-4109-AE50-D98BD48251BE}"/>
    <dgm:cxn modelId="{D3A16D94-4C89-4121-A210-DBA70E60272E}" srcId="{7DF4D843-3E2D-48FF-BE02-1A9D5704F848}" destId="{33DD973A-A87F-4EB2-95A2-534312FDC1E7}" srcOrd="0" destOrd="0" parTransId="{041FD91B-AC11-45C1-8784-66097A5A8486}" sibTransId="{EBFEEA45-4761-482A-A1FA-A2D3DB735BF7}"/>
    <dgm:cxn modelId="{2A588595-1DF1-43EB-AB92-0B4A67251315}" srcId="{E5A3C9E8-676C-4233-BBF2-1886CE1E9916}" destId="{47C59029-1420-4D9A-A56B-A8DDDC974A94}" srcOrd="0" destOrd="0" parTransId="{BEFEF1CB-4254-424A-BED0-1EB6B2B584D3}" sibTransId="{F9F3FC99-59B0-422C-8692-0E26B5923F52}"/>
    <dgm:cxn modelId="{9A3679A5-7AFC-4CAB-92A0-03B247DF38E8}" type="presOf" srcId="{E5A3C9E8-676C-4233-BBF2-1886CE1E9916}" destId="{B966B1BB-0B58-4664-A961-6E20F002D980}" srcOrd="0" destOrd="0" presId="urn:microsoft.com/office/officeart/2005/8/layout/vList5"/>
    <dgm:cxn modelId="{78A64FA7-7B84-48F0-826F-D04DED2D9DC4}" type="presOf" srcId="{33DD973A-A87F-4EB2-95A2-534312FDC1E7}" destId="{A4CE1992-4899-4BE4-8BD0-07CE4F6C6875}" srcOrd="0" destOrd="0" presId="urn:microsoft.com/office/officeart/2005/8/layout/vList5"/>
    <dgm:cxn modelId="{12EAC7AC-3F91-4F55-AA46-B5E32DDC6284}" type="presOf" srcId="{7DF4D843-3E2D-48FF-BE02-1A9D5704F848}" destId="{1C5CD4F8-EE0F-4E6A-9454-65B8C14FAAB3}" srcOrd="0" destOrd="0" presId="urn:microsoft.com/office/officeart/2005/8/layout/vList5"/>
    <dgm:cxn modelId="{A3DB64B1-96D2-4A1A-AEFE-C7594DB39D89}" type="presOf" srcId="{DDBEDDA2-57AC-4B8D-920D-F65AFF173FDC}" destId="{A4CE1992-4899-4BE4-8BD0-07CE4F6C6875}" srcOrd="0" destOrd="1" presId="urn:microsoft.com/office/officeart/2005/8/layout/vList5"/>
    <dgm:cxn modelId="{06F304B2-B250-4E8A-B780-1859BD16CDA1}" srcId="{7DF4D843-3E2D-48FF-BE02-1A9D5704F848}" destId="{887CC42A-1416-4526-A570-3284EB91D34F}" srcOrd="2" destOrd="0" parTransId="{1D41F8D6-B6ED-4019-B4B9-A026663C427A}" sibTransId="{809F4933-CBEF-4FC7-BE52-BEB266F2456C}"/>
    <dgm:cxn modelId="{F18712D0-BA38-477C-A71A-77C404D220F1}" type="presOf" srcId="{47C59029-1420-4D9A-A56B-A8DDDC974A94}" destId="{351D38BC-41A1-4691-91D0-293356D8F629}" srcOrd="0" destOrd="0" presId="urn:microsoft.com/office/officeart/2005/8/layout/vList5"/>
    <dgm:cxn modelId="{94FDACD1-DF24-4FE3-9B34-D3E06F437834}" srcId="{7DF4D843-3E2D-48FF-BE02-1A9D5704F848}" destId="{DDBEDDA2-57AC-4B8D-920D-F65AFF173FDC}" srcOrd="1" destOrd="0" parTransId="{16486083-1A90-4E8B-9C91-D8A1E610FD86}" sibTransId="{5C1BA54E-2F2D-414B-A220-8D1FC265D4B2}"/>
    <dgm:cxn modelId="{2D99A8E8-1199-4D97-887C-91561EBD46CA}" srcId="{95C32B78-338D-4CE9-9038-155613A47D0B}" destId="{98BE41FB-42F3-4086-9FA4-591CBB860219}" srcOrd="1" destOrd="0" parTransId="{B2DA0E05-702C-48E0-892D-FE3E95171E4C}" sibTransId="{5C7FD3AA-E1E7-441B-850B-DD64BB156694}"/>
    <dgm:cxn modelId="{1C92C2F7-E682-4E35-8765-1176D44DBDB6}" type="presOf" srcId="{887CC42A-1416-4526-A570-3284EB91D34F}" destId="{A4CE1992-4899-4BE4-8BD0-07CE4F6C6875}" srcOrd="0" destOrd="2" presId="urn:microsoft.com/office/officeart/2005/8/layout/vList5"/>
    <dgm:cxn modelId="{F00E5177-B708-42A4-90BF-D80EFB0EFF07}" type="presParOf" srcId="{1F92DD38-8565-49A1-9DF7-B3A592892537}" destId="{109FC686-97E2-464B-ABE0-C96FADBF9DF0}" srcOrd="0" destOrd="0" presId="urn:microsoft.com/office/officeart/2005/8/layout/vList5"/>
    <dgm:cxn modelId="{209365C1-D87F-4ED8-AF0C-0432D16BFB61}" type="presParOf" srcId="{109FC686-97E2-464B-ABE0-C96FADBF9DF0}" destId="{1C5CD4F8-EE0F-4E6A-9454-65B8C14FAAB3}" srcOrd="0" destOrd="0" presId="urn:microsoft.com/office/officeart/2005/8/layout/vList5"/>
    <dgm:cxn modelId="{06BE15E0-5C79-41A4-976C-8E6A9A41F3F3}" type="presParOf" srcId="{109FC686-97E2-464B-ABE0-C96FADBF9DF0}" destId="{A4CE1992-4899-4BE4-8BD0-07CE4F6C6875}" srcOrd="1" destOrd="0" presId="urn:microsoft.com/office/officeart/2005/8/layout/vList5"/>
    <dgm:cxn modelId="{FC0095D6-C362-4F28-9FBC-B4CCF50271E0}" type="presParOf" srcId="{1F92DD38-8565-49A1-9DF7-B3A592892537}" destId="{5AF0BDF7-2EDE-4CDF-BCE2-99FA545495BB}" srcOrd="1" destOrd="0" presId="urn:microsoft.com/office/officeart/2005/8/layout/vList5"/>
    <dgm:cxn modelId="{D4C62D20-8D1B-41B9-A1D6-BB4B77CA02AC}" type="presParOf" srcId="{1F92DD38-8565-49A1-9DF7-B3A592892537}" destId="{3B5398FA-C450-447E-8BFB-8CECC2A99146}" srcOrd="2" destOrd="0" presId="urn:microsoft.com/office/officeart/2005/8/layout/vList5"/>
    <dgm:cxn modelId="{B5EE2ECD-528B-4178-BC11-23E7A77E1A96}" type="presParOf" srcId="{3B5398FA-C450-447E-8BFB-8CECC2A99146}" destId="{E13D0494-0651-45D5-8901-9B81F3CC12EA}" srcOrd="0" destOrd="0" presId="urn:microsoft.com/office/officeart/2005/8/layout/vList5"/>
    <dgm:cxn modelId="{F2C865DA-B1A6-4DC9-9276-B215931D09E0}" type="presParOf" srcId="{3B5398FA-C450-447E-8BFB-8CECC2A99146}" destId="{0761A719-6AAE-4B64-A327-70134619921E}" srcOrd="1" destOrd="0" presId="urn:microsoft.com/office/officeart/2005/8/layout/vList5"/>
    <dgm:cxn modelId="{A69B8AA0-4C01-4B5E-81F7-16A06A73E1EB}" type="presParOf" srcId="{1F92DD38-8565-49A1-9DF7-B3A592892537}" destId="{E82DC64E-4FB5-487F-8171-D2FA7ED4EAFC}" srcOrd="3" destOrd="0" presId="urn:microsoft.com/office/officeart/2005/8/layout/vList5"/>
    <dgm:cxn modelId="{407D742A-52C2-4783-9982-D3E545139886}" type="presParOf" srcId="{1F92DD38-8565-49A1-9DF7-B3A592892537}" destId="{03868C36-5523-4B14-AADF-E75ED817189E}" srcOrd="4" destOrd="0" presId="urn:microsoft.com/office/officeart/2005/8/layout/vList5"/>
    <dgm:cxn modelId="{AA0676D3-890A-402B-957A-A52F525FF0C3}" type="presParOf" srcId="{03868C36-5523-4B14-AADF-E75ED817189E}" destId="{B966B1BB-0B58-4664-A961-6E20F002D980}" srcOrd="0" destOrd="0" presId="urn:microsoft.com/office/officeart/2005/8/layout/vList5"/>
    <dgm:cxn modelId="{196C7E9C-B9AA-4D72-A16A-05D4BCA589AE}" type="presParOf" srcId="{03868C36-5523-4B14-AADF-E75ED817189E}" destId="{351D38BC-41A1-4691-91D0-293356D8F6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A50463-A8C7-4D9D-930E-74B51E29D9A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35E86FA-9CC1-4B61-BD34-3ACFF0D20AB2}">
      <dgm:prSet phldrT="[Текст]"/>
      <dgm:spPr/>
      <dgm:t>
        <a:bodyPr/>
        <a:lstStyle/>
        <a:p>
          <a:r>
            <a:rPr lang="ru-RU" dirty="0"/>
            <a:t>Разработка и реализация Дополнительных профессиональных программ, программ профессионального обучения</a:t>
          </a:r>
        </a:p>
      </dgm:t>
    </dgm:pt>
    <dgm:pt modelId="{0DC43A53-2FDE-4354-9833-FFAE77044022}" type="parTrans" cxnId="{9449D8D9-8379-4C50-9873-6516206411DA}">
      <dgm:prSet/>
      <dgm:spPr/>
      <dgm:t>
        <a:bodyPr/>
        <a:lstStyle/>
        <a:p>
          <a:endParaRPr lang="ru-RU"/>
        </a:p>
      </dgm:t>
    </dgm:pt>
    <dgm:pt modelId="{82B62E4E-9CB9-4BA5-A369-FC27E21C9CAD}" type="sibTrans" cxnId="{9449D8D9-8379-4C50-9873-6516206411DA}">
      <dgm:prSet/>
      <dgm:spPr/>
      <dgm:t>
        <a:bodyPr/>
        <a:lstStyle/>
        <a:p>
          <a:endParaRPr lang="ru-RU"/>
        </a:p>
      </dgm:t>
    </dgm:pt>
    <dgm:pt modelId="{1DAFD8C1-F702-44F6-B62A-2DACEB75E141}">
      <dgm:prSet phldrT="[Текст]"/>
      <dgm:spPr/>
      <dgm:t>
        <a:bodyPr/>
        <a:lstStyle/>
        <a:p>
          <a:r>
            <a:rPr lang="ru-RU" dirty="0">
              <a:hlinkClick xmlns:r="http://schemas.openxmlformats.org/officeDocument/2006/relationships" r:id="rId1" action="ppaction://hlinkfile"/>
            </a:rPr>
            <a:t>Введение профессионального стандарта педагога СПО</a:t>
          </a:r>
          <a:endParaRPr lang="ru-RU" dirty="0"/>
        </a:p>
      </dgm:t>
    </dgm:pt>
    <dgm:pt modelId="{14E278F9-35B8-4114-866A-01AD313FF366}" type="parTrans" cxnId="{581BD479-1221-47BE-B41B-07F3422FC99F}">
      <dgm:prSet/>
      <dgm:spPr/>
      <dgm:t>
        <a:bodyPr/>
        <a:lstStyle/>
        <a:p>
          <a:endParaRPr lang="ru-RU"/>
        </a:p>
      </dgm:t>
    </dgm:pt>
    <dgm:pt modelId="{B3372BB6-CF4B-4E5A-A576-A231A3B03D0D}" type="sibTrans" cxnId="{581BD479-1221-47BE-B41B-07F3422FC99F}">
      <dgm:prSet/>
      <dgm:spPr/>
      <dgm:t>
        <a:bodyPr/>
        <a:lstStyle/>
        <a:p>
          <a:endParaRPr lang="ru-RU"/>
        </a:p>
      </dgm:t>
    </dgm:pt>
    <dgm:pt modelId="{ED89A90C-6A19-4FB8-8260-6083C963281E}">
      <dgm:prSet phldrT="[Текст]"/>
      <dgm:spPr/>
      <dgm:t>
        <a:bodyPr/>
        <a:lstStyle/>
        <a:p>
          <a:r>
            <a:rPr lang="ru-RU" dirty="0"/>
            <a:t>Разработка программ общеобразовательного цикла в пределах ОПОП СПО в соответствии с требованиями ФГОС СОО нового поколения</a:t>
          </a:r>
        </a:p>
      </dgm:t>
    </dgm:pt>
    <dgm:pt modelId="{870D8811-CAA6-4419-ABDE-4E456827C590}" type="parTrans" cxnId="{693D02FC-D131-48B8-8B08-61E32DFE57D2}">
      <dgm:prSet/>
      <dgm:spPr/>
      <dgm:t>
        <a:bodyPr/>
        <a:lstStyle/>
        <a:p>
          <a:endParaRPr lang="ru-RU"/>
        </a:p>
      </dgm:t>
    </dgm:pt>
    <dgm:pt modelId="{44488200-93FA-4564-930F-51D79264EC10}" type="sibTrans" cxnId="{693D02FC-D131-48B8-8B08-61E32DFE57D2}">
      <dgm:prSet/>
      <dgm:spPr/>
      <dgm:t>
        <a:bodyPr/>
        <a:lstStyle/>
        <a:p>
          <a:endParaRPr lang="ru-RU"/>
        </a:p>
      </dgm:t>
    </dgm:pt>
    <dgm:pt modelId="{7035353B-46A9-43C2-A951-E48BEAC1FBF0}" type="pres">
      <dgm:prSet presAssocID="{18A50463-A8C7-4D9D-930E-74B51E29D9A8}" presName="linearFlow" presStyleCnt="0">
        <dgm:presLayoutVars>
          <dgm:dir/>
          <dgm:resizeHandles val="exact"/>
        </dgm:presLayoutVars>
      </dgm:prSet>
      <dgm:spPr/>
    </dgm:pt>
    <dgm:pt modelId="{ECAFB239-4D6E-4ABA-AF99-F36D95AF2D34}" type="pres">
      <dgm:prSet presAssocID="{735E86FA-9CC1-4B61-BD34-3ACFF0D20AB2}" presName="composite" presStyleCnt="0"/>
      <dgm:spPr/>
    </dgm:pt>
    <dgm:pt modelId="{BF9CE859-D6DF-4C7E-A5F4-A7CB63281479}" type="pres">
      <dgm:prSet presAssocID="{735E86FA-9CC1-4B61-BD34-3ACFF0D20AB2}" presName="imgShp" presStyleLbl="fgImgPlace1" presStyleIdx="0" presStyleCnt="3"/>
      <dgm:spPr/>
    </dgm:pt>
    <dgm:pt modelId="{52AA2817-580C-40B7-8F6B-098EC99FDE28}" type="pres">
      <dgm:prSet presAssocID="{735E86FA-9CC1-4B61-BD34-3ACFF0D20AB2}" presName="txShp" presStyleLbl="node1" presStyleIdx="0" presStyleCnt="3">
        <dgm:presLayoutVars>
          <dgm:bulletEnabled val="1"/>
        </dgm:presLayoutVars>
      </dgm:prSet>
      <dgm:spPr/>
    </dgm:pt>
    <dgm:pt modelId="{6D1759F5-B9C9-487B-BCB3-2A8BA8058112}" type="pres">
      <dgm:prSet presAssocID="{82B62E4E-9CB9-4BA5-A369-FC27E21C9CAD}" presName="spacing" presStyleCnt="0"/>
      <dgm:spPr/>
    </dgm:pt>
    <dgm:pt modelId="{226C823B-A227-4F6E-A182-70ADBF5EE7C0}" type="pres">
      <dgm:prSet presAssocID="{1DAFD8C1-F702-44F6-B62A-2DACEB75E141}" presName="composite" presStyleCnt="0"/>
      <dgm:spPr/>
    </dgm:pt>
    <dgm:pt modelId="{5C6987A3-7643-4990-A996-00F3F8E32F78}" type="pres">
      <dgm:prSet presAssocID="{1DAFD8C1-F702-44F6-B62A-2DACEB75E141}" presName="imgShp" presStyleLbl="fgImgPlace1" presStyleIdx="1" presStyleCnt="3"/>
      <dgm:spPr/>
    </dgm:pt>
    <dgm:pt modelId="{8CE2977A-2C5C-4E62-A341-6B19E4CBDF10}" type="pres">
      <dgm:prSet presAssocID="{1DAFD8C1-F702-44F6-B62A-2DACEB75E141}" presName="txShp" presStyleLbl="node1" presStyleIdx="1" presStyleCnt="3">
        <dgm:presLayoutVars>
          <dgm:bulletEnabled val="1"/>
        </dgm:presLayoutVars>
      </dgm:prSet>
      <dgm:spPr/>
    </dgm:pt>
    <dgm:pt modelId="{4E8ECD06-7EF5-4192-82A9-51DEA4D9A327}" type="pres">
      <dgm:prSet presAssocID="{B3372BB6-CF4B-4E5A-A576-A231A3B03D0D}" presName="spacing" presStyleCnt="0"/>
      <dgm:spPr/>
    </dgm:pt>
    <dgm:pt modelId="{E65A3CF6-A75B-4E64-9968-E1E09C211894}" type="pres">
      <dgm:prSet presAssocID="{ED89A90C-6A19-4FB8-8260-6083C963281E}" presName="composite" presStyleCnt="0"/>
      <dgm:spPr/>
    </dgm:pt>
    <dgm:pt modelId="{759CAC33-7ACB-4D34-92EF-7DC234293085}" type="pres">
      <dgm:prSet presAssocID="{ED89A90C-6A19-4FB8-8260-6083C963281E}" presName="imgShp" presStyleLbl="fgImgPlace1" presStyleIdx="2" presStyleCnt="3"/>
      <dgm:spPr/>
    </dgm:pt>
    <dgm:pt modelId="{6A019D8F-264E-431E-BDFF-D2FD87C2FAE7}" type="pres">
      <dgm:prSet presAssocID="{ED89A90C-6A19-4FB8-8260-6083C963281E}" presName="txShp" presStyleLbl="node1" presStyleIdx="2" presStyleCnt="3">
        <dgm:presLayoutVars>
          <dgm:bulletEnabled val="1"/>
        </dgm:presLayoutVars>
      </dgm:prSet>
      <dgm:spPr/>
    </dgm:pt>
  </dgm:ptLst>
  <dgm:cxnLst>
    <dgm:cxn modelId="{B6CC1E03-501A-4AD7-96A0-6CFA14227CE5}" type="presOf" srcId="{18A50463-A8C7-4D9D-930E-74B51E29D9A8}" destId="{7035353B-46A9-43C2-A951-E48BEAC1FBF0}" srcOrd="0" destOrd="0" presId="urn:microsoft.com/office/officeart/2005/8/layout/vList3"/>
    <dgm:cxn modelId="{B3CF8060-3422-4AF5-A422-32D67F62544E}" type="presOf" srcId="{735E86FA-9CC1-4B61-BD34-3ACFF0D20AB2}" destId="{52AA2817-580C-40B7-8F6B-098EC99FDE28}" srcOrd="0" destOrd="0" presId="urn:microsoft.com/office/officeart/2005/8/layout/vList3"/>
    <dgm:cxn modelId="{0B8A6E61-DA12-4FEC-BE67-8660D1C3D2EE}" type="presOf" srcId="{1DAFD8C1-F702-44F6-B62A-2DACEB75E141}" destId="{8CE2977A-2C5C-4E62-A341-6B19E4CBDF10}" srcOrd="0" destOrd="0" presId="urn:microsoft.com/office/officeart/2005/8/layout/vList3"/>
    <dgm:cxn modelId="{581BD479-1221-47BE-B41B-07F3422FC99F}" srcId="{18A50463-A8C7-4D9D-930E-74B51E29D9A8}" destId="{1DAFD8C1-F702-44F6-B62A-2DACEB75E141}" srcOrd="1" destOrd="0" parTransId="{14E278F9-35B8-4114-866A-01AD313FF366}" sibTransId="{B3372BB6-CF4B-4E5A-A576-A231A3B03D0D}"/>
    <dgm:cxn modelId="{BB21A0BC-DE7C-4536-A4F2-A5183C603E28}" type="presOf" srcId="{ED89A90C-6A19-4FB8-8260-6083C963281E}" destId="{6A019D8F-264E-431E-BDFF-D2FD87C2FAE7}" srcOrd="0" destOrd="0" presId="urn:microsoft.com/office/officeart/2005/8/layout/vList3"/>
    <dgm:cxn modelId="{9449D8D9-8379-4C50-9873-6516206411DA}" srcId="{18A50463-A8C7-4D9D-930E-74B51E29D9A8}" destId="{735E86FA-9CC1-4B61-BD34-3ACFF0D20AB2}" srcOrd="0" destOrd="0" parTransId="{0DC43A53-2FDE-4354-9833-FFAE77044022}" sibTransId="{82B62E4E-9CB9-4BA5-A369-FC27E21C9CAD}"/>
    <dgm:cxn modelId="{693D02FC-D131-48B8-8B08-61E32DFE57D2}" srcId="{18A50463-A8C7-4D9D-930E-74B51E29D9A8}" destId="{ED89A90C-6A19-4FB8-8260-6083C963281E}" srcOrd="2" destOrd="0" parTransId="{870D8811-CAA6-4419-ABDE-4E456827C590}" sibTransId="{44488200-93FA-4564-930F-51D79264EC10}"/>
    <dgm:cxn modelId="{9FCDEF69-BAAE-4FA9-B54D-2B0C5AACE5B0}" type="presParOf" srcId="{7035353B-46A9-43C2-A951-E48BEAC1FBF0}" destId="{ECAFB239-4D6E-4ABA-AF99-F36D95AF2D34}" srcOrd="0" destOrd="0" presId="urn:microsoft.com/office/officeart/2005/8/layout/vList3"/>
    <dgm:cxn modelId="{63283BC5-AD5F-47EF-A4B4-7333216E00DE}" type="presParOf" srcId="{ECAFB239-4D6E-4ABA-AF99-F36D95AF2D34}" destId="{BF9CE859-D6DF-4C7E-A5F4-A7CB63281479}" srcOrd="0" destOrd="0" presId="urn:microsoft.com/office/officeart/2005/8/layout/vList3"/>
    <dgm:cxn modelId="{0214F749-7877-4002-AE0C-A3C095C4FE9B}" type="presParOf" srcId="{ECAFB239-4D6E-4ABA-AF99-F36D95AF2D34}" destId="{52AA2817-580C-40B7-8F6B-098EC99FDE28}" srcOrd="1" destOrd="0" presId="urn:microsoft.com/office/officeart/2005/8/layout/vList3"/>
    <dgm:cxn modelId="{B0F9694B-E34A-4654-B6AF-90B5362AF8BE}" type="presParOf" srcId="{7035353B-46A9-43C2-A951-E48BEAC1FBF0}" destId="{6D1759F5-B9C9-487B-BCB3-2A8BA8058112}" srcOrd="1" destOrd="0" presId="urn:microsoft.com/office/officeart/2005/8/layout/vList3"/>
    <dgm:cxn modelId="{9F3C36A4-36B9-4195-9957-F03A89767FFD}" type="presParOf" srcId="{7035353B-46A9-43C2-A951-E48BEAC1FBF0}" destId="{226C823B-A227-4F6E-A182-70ADBF5EE7C0}" srcOrd="2" destOrd="0" presId="urn:microsoft.com/office/officeart/2005/8/layout/vList3"/>
    <dgm:cxn modelId="{529ED41B-67B8-4B41-A6E1-FB4FD6F55242}" type="presParOf" srcId="{226C823B-A227-4F6E-A182-70ADBF5EE7C0}" destId="{5C6987A3-7643-4990-A996-00F3F8E32F78}" srcOrd="0" destOrd="0" presId="urn:microsoft.com/office/officeart/2005/8/layout/vList3"/>
    <dgm:cxn modelId="{DF57839D-7966-4058-B423-09DC27553FF3}" type="presParOf" srcId="{226C823B-A227-4F6E-A182-70ADBF5EE7C0}" destId="{8CE2977A-2C5C-4E62-A341-6B19E4CBDF10}" srcOrd="1" destOrd="0" presId="urn:microsoft.com/office/officeart/2005/8/layout/vList3"/>
    <dgm:cxn modelId="{D52A67A6-7EC1-43A6-9D48-D1A0E9D72FDC}" type="presParOf" srcId="{7035353B-46A9-43C2-A951-E48BEAC1FBF0}" destId="{4E8ECD06-7EF5-4192-82A9-51DEA4D9A327}" srcOrd="3" destOrd="0" presId="urn:microsoft.com/office/officeart/2005/8/layout/vList3"/>
    <dgm:cxn modelId="{CD8B1EC7-71BF-4CA3-B626-32478EE64EF0}" type="presParOf" srcId="{7035353B-46A9-43C2-A951-E48BEAC1FBF0}" destId="{E65A3CF6-A75B-4E64-9968-E1E09C211894}" srcOrd="4" destOrd="0" presId="urn:microsoft.com/office/officeart/2005/8/layout/vList3"/>
    <dgm:cxn modelId="{527E030F-71B0-4189-A2C1-7FDD103D4A34}" type="presParOf" srcId="{E65A3CF6-A75B-4E64-9968-E1E09C211894}" destId="{759CAC33-7ACB-4D34-92EF-7DC234293085}" srcOrd="0" destOrd="0" presId="urn:microsoft.com/office/officeart/2005/8/layout/vList3"/>
    <dgm:cxn modelId="{37BB5FEE-2BBE-45C7-A263-257776187142}" type="presParOf" srcId="{E65A3CF6-A75B-4E64-9968-E1E09C211894}" destId="{6A019D8F-264E-431E-BDFF-D2FD87C2FA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80FA6-4896-41BD-9811-BD03A30DCAD8}">
      <dsp:nvSpPr>
        <dsp:cNvPr id="0" name=""/>
        <dsp:cNvSpPr/>
      </dsp:nvSpPr>
      <dsp:spPr>
        <a:xfrm>
          <a:off x="0" y="417622"/>
          <a:ext cx="844988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957F6A-0DC4-4147-ACD3-7D16B1F54B02}">
      <dsp:nvSpPr>
        <dsp:cNvPr id="0" name=""/>
        <dsp:cNvSpPr/>
      </dsp:nvSpPr>
      <dsp:spPr>
        <a:xfrm>
          <a:off x="422494" y="4342"/>
          <a:ext cx="5914920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570" tIns="0" rIns="22357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Внедрение ФГОС по ТОП-50 в регионе</a:t>
          </a:r>
        </a:p>
      </dsp:txBody>
      <dsp:txXfrm>
        <a:off x="462843" y="44691"/>
        <a:ext cx="5834222" cy="745862"/>
      </dsp:txXfrm>
    </dsp:sp>
    <dsp:sp modelId="{BE98CF0D-EF29-4494-B3BD-7E9BD642A212}">
      <dsp:nvSpPr>
        <dsp:cNvPr id="0" name=""/>
        <dsp:cNvSpPr/>
      </dsp:nvSpPr>
      <dsp:spPr>
        <a:xfrm>
          <a:off x="0" y="1687702"/>
          <a:ext cx="844988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968062"/>
              <a:satOff val="-15351"/>
              <a:lumOff val="-39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F9F651-17A1-4737-BF5B-8308FD108D7D}">
      <dsp:nvSpPr>
        <dsp:cNvPr id="0" name=""/>
        <dsp:cNvSpPr/>
      </dsp:nvSpPr>
      <dsp:spPr>
        <a:xfrm>
          <a:off x="422494" y="1274422"/>
          <a:ext cx="5914920" cy="826560"/>
        </a:xfrm>
        <a:prstGeom prst="roundRect">
          <a:avLst/>
        </a:prstGeom>
        <a:gradFill rotWithShape="0">
          <a:gsLst>
            <a:gs pos="0">
              <a:schemeClr val="accent3">
                <a:hueOff val="1968062"/>
                <a:satOff val="-15351"/>
                <a:lumOff val="-39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1968062"/>
                <a:satOff val="-15351"/>
                <a:lumOff val="-39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570" tIns="0" rIns="22357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Проведение процедур демонстрационного экзамена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2843" y="1314771"/>
        <a:ext cx="5834222" cy="745862"/>
      </dsp:txXfrm>
    </dsp:sp>
    <dsp:sp modelId="{FAB32FF3-7ACE-48E5-ADF1-11D60A4C48EA}">
      <dsp:nvSpPr>
        <dsp:cNvPr id="0" name=""/>
        <dsp:cNvSpPr/>
      </dsp:nvSpPr>
      <dsp:spPr>
        <a:xfrm>
          <a:off x="0" y="2957782"/>
          <a:ext cx="844988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936125"/>
              <a:satOff val="-30703"/>
              <a:lumOff val="-785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D6E4D2-6F3C-4311-BBF0-5BF3BB4171E8}">
      <dsp:nvSpPr>
        <dsp:cNvPr id="0" name=""/>
        <dsp:cNvSpPr/>
      </dsp:nvSpPr>
      <dsp:spPr>
        <a:xfrm>
          <a:off x="422494" y="2544503"/>
          <a:ext cx="5914920" cy="826560"/>
        </a:xfrm>
        <a:prstGeom prst="roundRect">
          <a:avLst/>
        </a:prstGeom>
        <a:gradFill rotWithShape="0">
          <a:gsLst>
            <a:gs pos="0">
              <a:schemeClr val="accent3">
                <a:hueOff val="3936125"/>
                <a:satOff val="-30703"/>
                <a:lumOff val="-78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3936125"/>
                <a:satOff val="-30703"/>
                <a:lumOff val="-78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570" tIns="0" rIns="22357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Актуализация ФГОС СПО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2843" y="2584852"/>
        <a:ext cx="5834222" cy="745862"/>
      </dsp:txXfrm>
    </dsp:sp>
    <dsp:sp modelId="{FAFAF910-49C7-44D7-BBB0-C3FA438A16D4}">
      <dsp:nvSpPr>
        <dsp:cNvPr id="0" name=""/>
        <dsp:cNvSpPr/>
      </dsp:nvSpPr>
      <dsp:spPr>
        <a:xfrm>
          <a:off x="0" y="4227863"/>
          <a:ext cx="844988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88356B-25DC-47DE-B503-3787FA39632B}">
      <dsp:nvSpPr>
        <dsp:cNvPr id="0" name=""/>
        <dsp:cNvSpPr/>
      </dsp:nvSpPr>
      <dsp:spPr>
        <a:xfrm>
          <a:off x="422494" y="3814583"/>
          <a:ext cx="5914920" cy="826560"/>
        </a:xfrm>
        <a:prstGeom prst="roundRect">
          <a:avLst/>
        </a:prstGeom>
        <a:gradFill rotWithShape="0">
          <a:gsLst>
            <a:gs pos="0">
              <a:schemeClr val="accent3">
                <a:hueOff val="5904187"/>
                <a:satOff val="-46054"/>
                <a:lumOff val="-117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5904187"/>
                <a:satOff val="-46054"/>
                <a:lumOff val="-117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570" tIns="0" rIns="22357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Проектирование содержания программ  с учетом требований ПС</a:t>
          </a:r>
        </a:p>
      </dsp:txBody>
      <dsp:txXfrm>
        <a:off x="462843" y="3854932"/>
        <a:ext cx="583422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7969B-69A3-4333-8454-9FB22BB86A02}">
      <dsp:nvSpPr>
        <dsp:cNvPr id="0" name=""/>
        <dsp:cNvSpPr/>
      </dsp:nvSpPr>
      <dsp:spPr>
        <a:xfrm>
          <a:off x="1427246" y="0"/>
          <a:ext cx="7094025" cy="709402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78643-30A4-4F49-9022-20D359E1446B}">
      <dsp:nvSpPr>
        <dsp:cNvPr id="0" name=""/>
        <dsp:cNvSpPr/>
      </dsp:nvSpPr>
      <dsp:spPr>
        <a:xfrm>
          <a:off x="2191338" y="673932"/>
          <a:ext cx="2766669" cy="27666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ФГОС</a:t>
          </a:r>
          <a:r>
            <a:rPr lang="ru-RU" sz="1800" kern="1200" dirty="0"/>
            <a:t> </a:t>
          </a:r>
          <a:r>
            <a:rPr lang="ru-RU" sz="1800" b="1" kern="1200" dirty="0"/>
            <a:t>ТОП-50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Актуализированные ФГОС СПО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Демонстрационный </a:t>
          </a:r>
          <a:r>
            <a:rPr lang="ru-RU" sz="1400" kern="1200" dirty="0"/>
            <a:t>экзамен в рамках ГИА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«Развитие </a:t>
          </a:r>
          <a:r>
            <a:rPr lang="ru-RU" sz="1400" kern="1200" dirty="0" err="1"/>
            <a:t>агрообразования</a:t>
          </a:r>
          <a:r>
            <a:rPr lang="ru-RU" sz="1400" kern="1200" dirty="0"/>
            <a:t> в Кировской области», «Финансовая грамотность</a:t>
          </a:r>
          <a:r>
            <a:rPr lang="ru-RU" sz="1700" kern="1200" dirty="0"/>
            <a:t>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>
        <a:off x="2326396" y="808990"/>
        <a:ext cx="2496553" cy="2496553"/>
      </dsp:txXfrm>
    </dsp:sp>
    <dsp:sp modelId="{98CF1104-E40C-4668-84C2-B1A423C74BD2}">
      <dsp:nvSpPr>
        <dsp:cNvPr id="0" name=""/>
        <dsp:cNvSpPr/>
      </dsp:nvSpPr>
      <dsp:spPr>
        <a:xfrm>
          <a:off x="5106420" y="673932"/>
          <a:ext cx="2766669" cy="27666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Организация деятельности РУМО по УГС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Координация региональных этапов Всероссийских олимпиад </a:t>
          </a:r>
          <a:r>
            <a:rPr lang="ru-RU" sz="2000" kern="1200" dirty="0" err="1"/>
            <a:t>профмастерства</a:t>
          </a:r>
          <a:endParaRPr lang="ru-RU" sz="2000" kern="1200" dirty="0"/>
        </a:p>
      </dsp:txBody>
      <dsp:txXfrm>
        <a:off x="5241478" y="808990"/>
        <a:ext cx="2496553" cy="2496553"/>
      </dsp:txXfrm>
    </dsp:sp>
    <dsp:sp modelId="{4F69A740-6F19-4BEA-A52F-6DD595E33718}">
      <dsp:nvSpPr>
        <dsp:cNvPr id="0" name=""/>
        <dsp:cNvSpPr/>
      </dsp:nvSpPr>
      <dsp:spPr>
        <a:xfrm>
          <a:off x="2126930" y="3653422"/>
          <a:ext cx="2766669" cy="27666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Профессиональное образование и обучение лиц с ОВЗ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Разработка программ </a:t>
          </a:r>
          <a:r>
            <a:rPr lang="ru-RU" sz="1800" kern="1200" dirty="0" err="1"/>
            <a:t>профобучения</a:t>
          </a:r>
          <a:r>
            <a:rPr lang="ru-RU" sz="1800" kern="1200" dirty="0"/>
            <a:t> и ДПО на основе ПС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Реализация ООД в соответствии с требованиями ФГОС СОО</a:t>
          </a:r>
        </a:p>
      </dsp:txBody>
      <dsp:txXfrm>
        <a:off x="2261988" y="3788480"/>
        <a:ext cx="2496553" cy="2496553"/>
      </dsp:txXfrm>
    </dsp:sp>
    <dsp:sp modelId="{684F5401-5055-45D3-8EF7-037D9881C0EB}">
      <dsp:nvSpPr>
        <dsp:cNvPr id="0" name=""/>
        <dsp:cNvSpPr/>
      </dsp:nvSpPr>
      <dsp:spPr>
        <a:xfrm>
          <a:off x="5009587" y="3653422"/>
          <a:ext cx="2766669" cy="27666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Введение профессиональных стандартов «Педагог СПО», «Управление профессиональной образовательной организацией»</a:t>
          </a:r>
        </a:p>
      </dsp:txBody>
      <dsp:txXfrm>
        <a:off x="5144645" y="3788480"/>
        <a:ext cx="2496553" cy="2496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4717F-C695-4962-BCBF-3FEA4B1B504F}">
      <dsp:nvSpPr>
        <dsp:cNvPr id="0" name=""/>
        <dsp:cNvSpPr/>
      </dsp:nvSpPr>
      <dsp:spPr>
        <a:xfrm>
          <a:off x="-4899515" y="-750803"/>
          <a:ext cx="5835347" cy="5835347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332AF-D131-48C7-877E-B12486DFFC0A}">
      <dsp:nvSpPr>
        <dsp:cNvPr id="0" name=""/>
        <dsp:cNvSpPr/>
      </dsp:nvSpPr>
      <dsp:spPr>
        <a:xfrm>
          <a:off x="349224" y="228214"/>
          <a:ext cx="10770190" cy="456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Определение регионального перечня приоритетных профессий и специальностей для подготовки в региональной системе СПО (ТОП-РЕГИОН</a:t>
          </a:r>
          <a:r>
            <a:rPr lang="ru-RU" sz="1300" kern="1200" dirty="0"/>
            <a:t>)</a:t>
          </a:r>
        </a:p>
      </dsp:txBody>
      <dsp:txXfrm>
        <a:off x="349224" y="228214"/>
        <a:ext cx="10770190" cy="456256"/>
      </dsp:txXfrm>
    </dsp:sp>
    <dsp:sp modelId="{BF6A985A-4F75-4C87-9063-59C15A8A3718}">
      <dsp:nvSpPr>
        <dsp:cNvPr id="0" name=""/>
        <dsp:cNvSpPr/>
      </dsp:nvSpPr>
      <dsp:spPr>
        <a:xfrm>
          <a:off x="64064" y="171182"/>
          <a:ext cx="570320" cy="57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0CA3A-DFC3-4F83-A8C2-02C7D0E04E1E}">
      <dsp:nvSpPr>
        <dsp:cNvPr id="0" name=""/>
        <dsp:cNvSpPr/>
      </dsp:nvSpPr>
      <dsp:spPr>
        <a:xfrm>
          <a:off x="724526" y="811542"/>
          <a:ext cx="10394888" cy="658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Определение (в том числе из числа региональных ресурсных центров) «ведущих» профессиональных образовательных организаций-лидеров, с опорой на которых будет обеспечена  подготовка кадров по ТОП-50</a:t>
          </a:r>
        </a:p>
      </dsp:txBody>
      <dsp:txXfrm>
        <a:off x="724526" y="811542"/>
        <a:ext cx="10394888" cy="658195"/>
      </dsp:txXfrm>
    </dsp:sp>
    <dsp:sp modelId="{EA76F004-214F-429D-BB64-19AF904DC7D0}">
      <dsp:nvSpPr>
        <dsp:cNvPr id="0" name=""/>
        <dsp:cNvSpPr/>
      </dsp:nvSpPr>
      <dsp:spPr>
        <a:xfrm>
          <a:off x="439366" y="855480"/>
          <a:ext cx="570320" cy="57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03942-2692-4392-BE5B-55A333400CE4}">
      <dsp:nvSpPr>
        <dsp:cNvPr id="0" name=""/>
        <dsp:cNvSpPr/>
      </dsp:nvSpPr>
      <dsp:spPr>
        <a:xfrm>
          <a:off x="896143" y="1596810"/>
          <a:ext cx="10223272" cy="456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нормативов бюджетного финансирования по профессиям и специальностям ТОП-50 в 2 раза</a:t>
          </a:r>
        </a:p>
      </dsp:txBody>
      <dsp:txXfrm>
        <a:off x="896143" y="1596810"/>
        <a:ext cx="10223272" cy="456256"/>
      </dsp:txXfrm>
    </dsp:sp>
    <dsp:sp modelId="{95C2644E-45E3-4637-87AA-D4C0CABE778E}">
      <dsp:nvSpPr>
        <dsp:cNvPr id="0" name=""/>
        <dsp:cNvSpPr/>
      </dsp:nvSpPr>
      <dsp:spPr>
        <a:xfrm>
          <a:off x="610982" y="1539778"/>
          <a:ext cx="570320" cy="57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7886-2415-4157-9DA5-EC319B2ED893}">
      <dsp:nvSpPr>
        <dsp:cNvPr id="0" name=""/>
        <dsp:cNvSpPr/>
      </dsp:nvSpPr>
      <dsp:spPr>
        <a:xfrm>
          <a:off x="896143" y="2280674"/>
          <a:ext cx="10223272" cy="456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Проработка вопросов создания механизма реализации профессиональных модулей и практик ресурсными центрами</a:t>
          </a:r>
        </a:p>
      </dsp:txBody>
      <dsp:txXfrm>
        <a:off x="896143" y="2280674"/>
        <a:ext cx="10223272" cy="456256"/>
      </dsp:txXfrm>
    </dsp:sp>
    <dsp:sp modelId="{2B2953BF-4BED-4A5C-9DB4-F58F5B214541}">
      <dsp:nvSpPr>
        <dsp:cNvPr id="0" name=""/>
        <dsp:cNvSpPr/>
      </dsp:nvSpPr>
      <dsp:spPr>
        <a:xfrm>
          <a:off x="610982" y="2223642"/>
          <a:ext cx="570320" cy="57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766EA-59AA-41AA-8AE7-879CE965410B}">
      <dsp:nvSpPr>
        <dsp:cNvPr id="0" name=""/>
        <dsp:cNvSpPr/>
      </dsp:nvSpPr>
      <dsp:spPr>
        <a:xfrm>
          <a:off x="724526" y="2964972"/>
          <a:ext cx="10394888" cy="456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Проработка вопросов, связанных с реализацией ресурсными центрами (ведущими ПОО) права проведения демонстрационного экзамена в соответствии с требованиями </a:t>
          </a:r>
          <a:r>
            <a:rPr lang="ru-RU" sz="1600" kern="1200" dirty="0" err="1"/>
            <a:t>Ворлдскиллс</a:t>
          </a:r>
          <a:endParaRPr lang="ru-RU" sz="1600" kern="1200" dirty="0"/>
        </a:p>
      </dsp:txBody>
      <dsp:txXfrm>
        <a:off x="724526" y="2964972"/>
        <a:ext cx="10394888" cy="456256"/>
      </dsp:txXfrm>
    </dsp:sp>
    <dsp:sp modelId="{A1E61CB4-88DC-41C8-B4F6-A96E2872C3BF}">
      <dsp:nvSpPr>
        <dsp:cNvPr id="0" name=""/>
        <dsp:cNvSpPr/>
      </dsp:nvSpPr>
      <dsp:spPr>
        <a:xfrm>
          <a:off x="439366" y="2907940"/>
          <a:ext cx="570320" cy="57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D5E71-79F4-4D6B-97DA-778218DCE8F5}">
      <dsp:nvSpPr>
        <dsp:cNvPr id="0" name=""/>
        <dsp:cNvSpPr/>
      </dsp:nvSpPr>
      <dsp:spPr>
        <a:xfrm>
          <a:off x="349224" y="3649269"/>
          <a:ext cx="10770190" cy="456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Внедрение современных образовательных технологий, апробированных в отечественной практике и за рубежом</a:t>
          </a:r>
        </a:p>
      </dsp:txBody>
      <dsp:txXfrm>
        <a:off x="349224" y="3649269"/>
        <a:ext cx="10770190" cy="456256"/>
      </dsp:txXfrm>
    </dsp:sp>
    <dsp:sp modelId="{6DFF8CF3-3DD7-48D1-9A55-FA5EBC231286}">
      <dsp:nvSpPr>
        <dsp:cNvPr id="0" name=""/>
        <dsp:cNvSpPr/>
      </dsp:nvSpPr>
      <dsp:spPr>
        <a:xfrm>
          <a:off x="64064" y="3592237"/>
          <a:ext cx="570320" cy="57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E8D0E-8921-4594-83B2-75640B431216}">
      <dsp:nvSpPr>
        <dsp:cNvPr id="0" name=""/>
        <dsp:cNvSpPr/>
      </dsp:nvSpPr>
      <dsp:spPr>
        <a:xfrm>
          <a:off x="0" y="0"/>
          <a:ext cx="5301208" cy="5301208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5CE77-4D0A-41DA-AB18-E436CD88B859}">
      <dsp:nvSpPr>
        <dsp:cNvPr id="0" name=""/>
        <dsp:cNvSpPr/>
      </dsp:nvSpPr>
      <dsp:spPr>
        <a:xfrm>
          <a:off x="3456392" y="363997"/>
          <a:ext cx="3445785" cy="9204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Минобрнауки</a:t>
          </a:r>
          <a:r>
            <a:rPr lang="ru-RU" sz="2400" b="1" kern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РФ</a:t>
          </a:r>
        </a:p>
      </dsp:txBody>
      <dsp:txXfrm>
        <a:off x="3501325" y="408930"/>
        <a:ext cx="3355919" cy="830597"/>
      </dsp:txXfrm>
    </dsp:sp>
    <dsp:sp modelId="{7B4EB6C3-0855-4401-A54B-6C35160BD90F}">
      <dsp:nvSpPr>
        <dsp:cNvPr id="0" name=""/>
        <dsp:cNvSpPr/>
      </dsp:nvSpPr>
      <dsp:spPr>
        <a:xfrm>
          <a:off x="3528409" y="1512168"/>
          <a:ext cx="3445785" cy="9204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345525"/>
              <a:satOff val="14079"/>
              <a:lumOff val="-124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Национальный совет при Президенте РФ по профессиональным квалификациям  </a:t>
          </a:r>
        </a:p>
      </dsp:txBody>
      <dsp:txXfrm>
        <a:off x="3573342" y="1557101"/>
        <a:ext cx="3355919" cy="830597"/>
      </dsp:txXfrm>
    </dsp:sp>
    <dsp:sp modelId="{7C1D7BC7-4F4F-4065-BCEC-B198B7397B81}">
      <dsp:nvSpPr>
        <dsp:cNvPr id="0" name=""/>
        <dsp:cNvSpPr/>
      </dsp:nvSpPr>
      <dsp:spPr>
        <a:xfrm>
          <a:off x="3528409" y="2664297"/>
          <a:ext cx="3445785" cy="10182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691050"/>
              <a:satOff val="28159"/>
              <a:lumOff val="-2483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Федеральные учебно-методические объединения</a:t>
          </a:r>
        </a:p>
      </dsp:txBody>
      <dsp:txXfrm>
        <a:off x="3578117" y="2714005"/>
        <a:ext cx="3346369" cy="918856"/>
      </dsp:txXfrm>
    </dsp:sp>
    <dsp:sp modelId="{699FC684-F07C-4245-A01E-9903A789B5F4}">
      <dsp:nvSpPr>
        <dsp:cNvPr id="0" name=""/>
        <dsp:cNvSpPr/>
      </dsp:nvSpPr>
      <dsp:spPr>
        <a:xfrm>
          <a:off x="3528409" y="3960442"/>
          <a:ext cx="3445785" cy="9204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036575"/>
              <a:satOff val="42238"/>
              <a:lumOff val="-3725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СПК, Объединения работодателей</a:t>
          </a:r>
        </a:p>
      </dsp:txBody>
      <dsp:txXfrm>
        <a:off x="3573342" y="4005375"/>
        <a:ext cx="3355919" cy="830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C4F02-8D1E-4A0D-AF36-ED16B37110FC}">
      <dsp:nvSpPr>
        <dsp:cNvPr id="0" name=""/>
        <dsp:cNvSpPr/>
      </dsp:nvSpPr>
      <dsp:spPr>
        <a:xfrm>
          <a:off x="3520823" y="64732"/>
          <a:ext cx="6786551" cy="2839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n w="10541" cmpd="sng">
                <a:prstDash val="solid"/>
              </a:ln>
            </a:rPr>
            <a:t>Ст.19, ч.2, 3, 4 :  ФУМО могут создаваться  «…в  целях участия педагогических, научных работников,  представителей работодателей в разработке ФГОС,  примерных образовательных программ, координации  действий организаций, осуществляющих образовательную деятельность,  в обеспечении качества и развития содержания образования..»</a:t>
          </a:r>
        </a:p>
      </dsp:txBody>
      <dsp:txXfrm>
        <a:off x="3520823" y="419731"/>
        <a:ext cx="5721554" cy="2129995"/>
      </dsp:txXfrm>
    </dsp:sp>
    <dsp:sp modelId="{B7CA0D48-AB1B-4967-8133-189B7E6E0771}">
      <dsp:nvSpPr>
        <dsp:cNvPr id="0" name=""/>
        <dsp:cNvSpPr/>
      </dsp:nvSpPr>
      <dsp:spPr>
        <a:xfrm>
          <a:off x="134616" y="324735"/>
          <a:ext cx="3302047" cy="23527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cap="all" spc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ФЗ «Об образовании в Российской федерации»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cap="all" spc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от 29.12.2012г.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cap="all" spc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№ 273-ФЗ</a:t>
          </a:r>
          <a:endParaRPr lang="ru-RU" sz="18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49469" y="439588"/>
        <a:ext cx="3072341" cy="2123076"/>
      </dsp:txXfrm>
    </dsp:sp>
    <dsp:sp modelId="{50E8138F-77E4-4D06-8E0D-C9A362A62BB0}">
      <dsp:nvSpPr>
        <dsp:cNvPr id="0" name=""/>
        <dsp:cNvSpPr/>
      </dsp:nvSpPr>
      <dsp:spPr>
        <a:xfrm>
          <a:off x="3464657" y="2914523"/>
          <a:ext cx="6864198" cy="28102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7323457"/>
            <a:satOff val="33215"/>
            <a:lumOff val="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n w="10541" cmpd="sng">
                <a:prstDash val="solid"/>
              </a:ln>
            </a:rPr>
            <a:t>ПРИКАЗ  от 16 .07. 2015 г. N 726 «Об утверждении типового положения об УМО в системе СПО»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n w="10541" cmpd="sng">
                <a:prstDash val="solid"/>
              </a:ln>
            </a:rPr>
            <a:t>ПРИКАЗ от  07.10.2015 г.   № 1115  «О создании ФУМО в системе СПО»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n w="10541" cmpd="sng">
                <a:prstDash val="solid"/>
              </a:ln>
            </a:rPr>
            <a:t>ПРИКАЗ от 10.11.2016 г. № 1316  «О председателях УМО в системе СПО»</a:t>
          </a:r>
          <a:endParaRPr lang="ru-RU" sz="1600" kern="1200" dirty="0"/>
        </a:p>
      </dsp:txBody>
      <dsp:txXfrm>
        <a:off x="3464657" y="3265801"/>
        <a:ext cx="5810364" cy="2107667"/>
      </dsp:txXfrm>
    </dsp:sp>
    <dsp:sp modelId="{F0CEE630-D7A0-4A59-A9E1-369E79E32D04}">
      <dsp:nvSpPr>
        <dsp:cNvPr id="0" name=""/>
        <dsp:cNvSpPr/>
      </dsp:nvSpPr>
      <dsp:spPr>
        <a:xfrm>
          <a:off x="0" y="3077065"/>
          <a:ext cx="3456172" cy="2575486"/>
        </a:xfrm>
        <a:prstGeom prst="round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cap="all" spc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НПА Министерства образования и науки РФ</a:t>
          </a:r>
          <a:endParaRPr lang="ru-RU" sz="18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25725" y="3202790"/>
        <a:ext cx="3204722" cy="2324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8AEE1-DD8B-4AB8-A8C5-2E9E285B6425}">
      <dsp:nvSpPr>
        <dsp:cNvPr id="0" name=""/>
        <dsp:cNvSpPr/>
      </dsp:nvSpPr>
      <dsp:spPr>
        <a:xfrm rot="5400000">
          <a:off x="6853773" y="-2691466"/>
          <a:ext cx="1863524" cy="73275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Совещания с руководителями и заместителями руководителей ПОО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Методические рекомендации по разработке учебного плана, программ по профессиям и специальностям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Информационная поддержка через сайт ИРО Кировской области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Консультации разработчиков образовательных программ с целью прохождения процедуры лицензирования и осуществления приема по новым профессиям/специальностям</a:t>
          </a:r>
        </a:p>
      </dsp:txBody>
      <dsp:txXfrm rot="-5400000">
        <a:off x="4121754" y="131523"/>
        <a:ext cx="7236593" cy="1681584"/>
      </dsp:txXfrm>
    </dsp:sp>
    <dsp:sp modelId="{AE18FCC0-3F8D-443B-BB9E-153F6038E61A}">
      <dsp:nvSpPr>
        <dsp:cNvPr id="0" name=""/>
        <dsp:cNvSpPr/>
      </dsp:nvSpPr>
      <dsp:spPr>
        <a:xfrm>
          <a:off x="0" y="1357"/>
          <a:ext cx="4121754" cy="1941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i="0" kern="1200" dirty="0">
              <a:solidFill>
                <a:srgbClr val="FFFFCC"/>
              </a:solidFill>
              <a:latin typeface="Calibri"/>
              <a:ea typeface="+mn-ea"/>
              <a:cs typeface="+mn-cs"/>
            </a:rPr>
            <a:t>Новый макет ФГОС</a:t>
          </a:r>
          <a:endParaRPr lang="ru-RU" sz="3400" kern="1200" dirty="0">
            <a:solidFill>
              <a:srgbClr val="FFFFCC"/>
            </a:solidFill>
          </a:endParaRPr>
        </a:p>
      </dsp:txBody>
      <dsp:txXfrm>
        <a:off x="94796" y="96153"/>
        <a:ext cx="3932162" cy="1752323"/>
      </dsp:txXfrm>
    </dsp:sp>
    <dsp:sp modelId="{CB412270-9805-4F34-BE73-70CFC3F23899}">
      <dsp:nvSpPr>
        <dsp:cNvPr id="0" name=""/>
        <dsp:cNvSpPr/>
      </dsp:nvSpPr>
      <dsp:spPr>
        <a:xfrm rot="5400000">
          <a:off x="6773092" y="-614994"/>
          <a:ext cx="2009680" cy="7320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РИП </a:t>
          </a:r>
          <a:r>
            <a:rPr lang="ru-RU" sz="1400" b="0" kern="1200" dirty="0"/>
            <a:t>Организация дуального обучения по программе подготовки специалистов среднего звена по специальности "Технология деревообработки" с использованием дистанционных образовательных технологий</a:t>
          </a:r>
          <a:r>
            <a:rPr lang="ru-RU" sz="1400" b="0" i="0" kern="1200" dirty="0"/>
            <a:t>»; «Социальное партнерство в решении проблем формального и неформального образования», «Разработка опережающих программ профессионального обучения специалистов сварочного производства в соответствии с потребностью регионального рынка труда»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i="0" kern="1200" dirty="0"/>
            <a:t>Областной семинар «Организация служб (центров) содействия трудоустройству выпускников профессиональных образовательных организаций» </a:t>
          </a:r>
          <a:endParaRPr lang="ru-RU" sz="1400" b="0" i="0" kern="1200" dirty="0"/>
        </a:p>
      </dsp:txBody>
      <dsp:txXfrm rot="-5400000">
        <a:off x="4117729" y="2138473"/>
        <a:ext cx="7222303" cy="1813472"/>
      </dsp:txXfrm>
    </dsp:sp>
    <dsp:sp modelId="{5684D7E6-C078-481B-B01B-1DDC27CE1DFD}">
      <dsp:nvSpPr>
        <dsp:cNvPr id="0" name=""/>
        <dsp:cNvSpPr/>
      </dsp:nvSpPr>
      <dsp:spPr>
        <a:xfrm>
          <a:off x="0" y="2074251"/>
          <a:ext cx="4117729" cy="1941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bg1"/>
              </a:solidFill>
            </a:rPr>
            <a:t>Новый взгляд на траектории в рамках ФГОС</a:t>
          </a:r>
          <a:endParaRPr lang="ru-RU" sz="3400" kern="1200" dirty="0">
            <a:solidFill>
              <a:schemeClr val="bg1"/>
            </a:solidFill>
          </a:endParaRPr>
        </a:p>
      </dsp:txBody>
      <dsp:txXfrm>
        <a:off x="94796" y="2169047"/>
        <a:ext cx="3928137" cy="1752323"/>
      </dsp:txXfrm>
    </dsp:sp>
    <dsp:sp modelId="{6DC17CC5-A12E-43DA-8B68-EBFF220C8814}">
      <dsp:nvSpPr>
        <dsp:cNvPr id="0" name=""/>
        <dsp:cNvSpPr/>
      </dsp:nvSpPr>
      <dsp:spPr>
        <a:xfrm rot="5400000">
          <a:off x="7008769" y="1454321"/>
          <a:ext cx="1553532" cy="73275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Разработка новой  модели </a:t>
          </a:r>
          <a:r>
            <a:rPr lang="ru-RU" sz="1400" b="1" kern="1200" dirty="0"/>
            <a:t>региональных учебно-методических объединений СПО </a:t>
          </a:r>
          <a:r>
            <a:rPr lang="ru-RU" sz="1400" kern="1200" dirty="0"/>
            <a:t>по укрупненным группам направлений подготовки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Обсуждение опыта организации взаимодействия с межрегиональными центрами компетенций , с Агентством «</a:t>
          </a:r>
          <a:r>
            <a:rPr lang="en-US" sz="1400" kern="1200" dirty="0"/>
            <a:t>WS</a:t>
          </a:r>
          <a:r>
            <a:rPr lang="ru-RU" sz="1400" kern="1200" dirty="0"/>
            <a:t>»в рамках Межрегиональной конференции и областных семинаров </a:t>
          </a:r>
        </a:p>
      </dsp:txBody>
      <dsp:txXfrm rot="-5400000">
        <a:off x="4121754" y="4417174"/>
        <a:ext cx="7251726" cy="1401858"/>
      </dsp:txXfrm>
    </dsp:sp>
    <dsp:sp modelId="{1BC74CFE-492B-4FBC-B5D8-897AB0904EEA}">
      <dsp:nvSpPr>
        <dsp:cNvPr id="0" name=""/>
        <dsp:cNvSpPr/>
      </dsp:nvSpPr>
      <dsp:spPr>
        <a:xfrm>
          <a:off x="0" y="4147145"/>
          <a:ext cx="4121754" cy="1941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i="0" kern="1200" dirty="0">
              <a:solidFill>
                <a:srgbClr val="FFFFCC"/>
              </a:solidFill>
              <a:latin typeface="Calibri"/>
              <a:ea typeface="+mn-ea"/>
              <a:cs typeface="+mn-cs"/>
            </a:rPr>
            <a:t>Разработка ФГОС и ПООП возложена на ФУМО СПО</a:t>
          </a:r>
        </a:p>
      </dsp:txBody>
      <dsp:txXfrm>
        <a:off x="94796" y="4241941"/>
        <a:ext cx="3932162" cy="17523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1992-4899-4BE4-8BD0-07CE4F6C6875}">
      <dsp:nvSpPr>
        <dsp:cNvPr id="0" name=""/>
        <dsp:cNvSpPr/>
      </dsp:nvSpPr>
      <dsp:spPr>
        <a:xfrm rot="5400000">
          <a:off x="6749636" y="-2573285"/>
          <a:ext cx="1984221" cy="72863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Новые ДПП «Разработка программ в соответствии с требованиями ПС», «Проектирование вариативной части ОПОП СПО»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РИП «Разработка опережающих программ профессионального обучения специалистов сварочного производства в соответствии с потребностью регионального рынка труда»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Областной семинар «Адаптация образовательных программ в соответствии  с требованиями профессиональных стандартов и стандартов </a:t>
          </a:r>
          <a:r>
            <a:rPr lang="ru-RU" sz="1400" b="0" i="0" kern="1200" dirty="0" err="1"/>
            <a:t>Волдскиллс</a:t>
          </a:r>
          <a:r>
            <a:rPr lang="ru-RU" sz="1400" b="0" i="0" kern="1200" dirty="0"/>
            <a:t>»</a:t>
          </a:r>
        </a:p>
      </dsp:txBody>
      <dsp:txXfrm rot="-5400000">
        <a:off x="4098572" y="174641"/>
        <a:ext cx="7189488" cy="1790497"/>
      </dsp:txXfrm>
    </dsp:sp>
    <dsp:sp modelId="{1C5CD4F8-EE0F-4E6A-9454-65B8C14FAAB3}">
      <dsp:nvSpPr>
        <dsp:cNvPr id="0" name=""/>
        <dsp:cNvSpPr/>
      </dsp:nvSpPr>
      <dsp:spPr>
        <a:xfrm>
          <a:off x="0" y="3232"/>
          <a:ext cx="4098572" cy="2133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bg1"/>
              </a:solidFill>
            </a:rPr>
            <a:t>Новые подходы к отбору результатов образования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bg1"/>
              </a:solidFill>
            </a:rPr>
            <a:t>(Учет требований ПС, компетенций </a:t>
          </a:r>
          <a:r>
            <a:rPr lang="en-US" sz="2600" b="1" kern="1200" dirty="0">
              <a:solidFill>
                <a:schemeClr val="bg1"/>
              </a:solidFill>
              <a:latin typeface="Calibri"/>
            </a:rPr>
            <a:t>WS</a:t>
          </a:r>
          <a:r>
            <a:rPr lang="ru-RU" sz="2600" b="1" kern="1200" dirty="0">
              <a:solidFill>
                <a:schemeClr val="bg1"/>
              </a:solidFill>
            </a:rPr>
            <a:t>)</a:t>
          </a:r>
        </a:p>
      </dsp:txBody>
      <dsp:txXfrm>
        <a:off x="104140" y="107372"/>
        <a:ext cx="3890292" cy="1925034"/>
      </dsp:txXfrm>
    </dsp:sp>
    <dsp:sp modelId="{0761A719-6AAE-4B64-A327-70134619921E}">
      <dsp:nvSpPr>
        <dsp:cNvPr id="0" name=""/>
        <dsp:cNvSpPr/>
      </dsp:nvSpPr>
      <dsp:spPr>
        <a:xfrm rot="5400000">
          <a:off x="6676737" y="-333304"/>
          <a:ext cx="2130021" cy="72863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i="0" kern="1200" dirty="0"/>
            <a:t>РИП «Разработка системы формирования и мониторинга общих и профессиональных компетенций студентов в условиях реализации ФГОС СПО»; «Разработка опережающих программ профессионального обучения специалистов сварочного производства в соответствии с потребностью регионального рынка труда»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i="0" kern="1200" dirty="0"/>
            <a:t>Модуль  в  ДПП «Оценка профессиональных квалификаций в соответствии со стандартами </a:t>
          </a:r>
          <a:r>
            <a:rPr lang="en-US" sz="1400" i="0" kern="1200" dirty="0"/>
            <a:t>WS</a:t>
          </a:r>
          <a:r>
            <a:rPr lang="ru-RU" sz="1400" i="0" kern="1200" dirty="0"/>
            <a:t>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i="0" kern="1200" dirty="0"/>
            <a:t>Областные семинары, методические объединения заместителей руководителей ПОО «Подготовка кадров </a:t>
          </a:r>
          <a:r>
            <a:rPr lang="ru-RU" sz="1400" kern="1200" dirty="0"/>
            <a:t>с учетом стандартов </a:t>
          </a:r>
          <a:r>
            <a:rPr lang="ru-RU" sz="1400" kern="1200" dirty="0" err="1"/>
            <a:t>Ворлдскиллс</a:t>
          </a:r>
          <a:r>
            <a:rPr lang="ru-RU" sz="1400" i="0" kern="1200" dirty="0"/>
            <a:t>», «Опыт участия в пилотном эксперименте по проведению демонстрационного экзамена» </a:t>
          </a:r>
        </a:p>
      </dsp:txBody>
      <dsp:txXfrm rot="-5400000">
        <a:off x="4098573" y="2348839"/>
        <a:ext cx="7182371" cy="1922063"/>
      </dsp:txXfrm>
    </dsp:sp>
    <dsp:sp modelId="{E13D0494-0651-45D5-8901-9B81F3CC12EA}">
      <dsp:nvSpPr>
        <dsp:cNvPr id="0" name=""/>
        <dsp:cNvSpPr/>
      </dsp:nvSpPr>
      <dsp:spPr>
        <a:xfrm>
          <a:off x="0" y="2243213"/>
          <a:ext cx="4098572" cy="2133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FFCC"/>
              </a:solidFill>
              <a:latin typeface="Calibri"/>
            </a:rPr>
            <a:t>ГИА с применением демонстрационного экзамена</a:t>
          </a:r>
          <a:r>
            <a:rPr lang="en-US" sz="2600" b="1" kern="1200" dirty="0">
              <a:solidFill>
                <a:srgbClr val="FFFFCC"/>
              </a:solidFill>
              <a:latin typeface="Calibri"/>
            </a:rPr>
            <a:t> </a:t>
          </a:r>
          <a:endParaRPr lang="ru-RU" sz="2600" b="1" kern="1200" dirty="0">
            <a:solidFill>
              <a:srgbClr val="FFFFCC"/>
            </a:solidFill>
            <a:latin typeface="Calibri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CC"/>
              </a:solidFill>
              <a:latin typeface="Calibri"/>
            </a:rPr>
            <a:t>(</a:t>
          </a:r>
          <a:r>
            <a:rPr lang="ru-RU" sz="2600" b="1" kern="1200" dirty="0">
              <a:solidFill>
                <a:srgbClr val="FFFFCC"/>
              </a:solidFill>
              <a:latin typeface="Calibri"/>
            </a:rPr>
            <a:t>учет стандартов </a:t>
          </a:r>
          <a:r>
            <a:rPr lang="en-US" sz="2600" b="1" kern="1200" dirty="0">
              <a:solidFill>
                <a:srgbClr val="FFFFCC"/>
              </a:solidFill>
              <a:latin typeface="Calibri"/>
            </a:rPr>
            <a:t>WS)</a:t>
          </a:r>
          <a:endParaRPr lang="ru-RU" sz="2600" kern="1200" dirty="0">
            <a:solidFill>
              <a:srgbClr val="FFFFCC"/>
            </a:solidFill>
          </a:endParaRPr>
        </a:p>
      </dsp:txBody>
      <dsp:txXfrm>
        <a:off x="104140" y="2347353"/>
        <a:ext cx="3890292" cy="1925034"/>
      </dsp:txXfrm>
    </dsp:sp>
    <dsp:sp modelId="{351D38BC-41A1-4691-91D0-293356D8F629}">
      <dsp:nvSpPr>
        <dsp:cNvPr id="0" name=""/>
        <dsp:cNvSpPr/>
      </dsp:nvSpPr>
      <dsp:spPr>
        <a:xfrm rot="5400000">
          <a:off x="6739883" y="1906675"/>
          <a:ext cx="2003728" cy="72863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Методические рекомендации по реализации  образовательной программы в сетевой формы (2015 г.)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Новые ДПП «Проектирование образовательного процесса в соответствии с требованиями ФГОС ТОП-50»,  «Управление ресурсами профессиональной образовательной организации»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Консультации и согласование подходов к разработке образовательных программ по профессиям и специальностям ТОП-50, в том числе, в сетевой форме для прохождения процедуры лицензирования  с отделом лицензирования и аккредитации образовательной деятельности МОКО</a:t>
          </a:r>
        </a:p>
      </dsp:txBody>
      <dsp:txXfrm rot="-5400000">
        <a:off x="4098572" y="4645800"/>
        <a:ext cx="7188536" cy="1808100"/>
      </dsp:txXfrm>
    </dsp:sp>
    <dsp:sp modelId="{B966B1BB-0B58-4664-A961-6E20F002D980}">
      <dsp:nvSpPr>
        <dsp:cNvPr id="0" name=""/>
        <dsp:cNvSpPr/>
      </dsp:nvSpPr>
      <dsp:spPr>
        <a:xfrm>
          <a:off x="0" y="4483193"/>
          <a:ext cx="4098572" cy="2133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Особенности условий реализации</a:t>
          </a:r>
          <a:endParaRPr lang="ru-RU" sz="2600" kern="1200" dirty="0">
            <a:solidFill>
              <a:schemeClr val="bg1"/>
            </a:solidFill>
          </a:endParaRPr>
        </a:p>
      </dsp:txBody>
      <dsp:txXfrm>
        <a:off x="104140" y="4587333"/>
        <a:ext cx="3890292" cy="1925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A2817-580C-40B7-8F6B-098EC99FDE28}">
      <dsp:nvSpPr>
        <dsp:cNvPr id="0" name=""/>
        <dsp:cNvSpPr/>
      </dsp:nvSpPr>
      <dsp:spPr>
        <a:xfrm rot="10800000">
          <a:off x="2326033" y="2859"/>
          <a:ext cx="7613795" cy="16330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14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Разработка и реализация Дополнительных профессиональных программ, программ профессионального обучения</a:t>
          </a:r>
        </a:p>
      </dsp:txBody>
      <dsp:txXfrm rot="10800000">
        <a:off x="2734306" y="2859"/>
        <a:ext cx="7205522" cy="1633093"/>
      </dsp:txXfrm>
    </dsp:sp>
    <dsp:sp modelId="{BF9CE859-D6DF-4C7E-A5F4-A7CB63281479}">
      <dsp:nvSpPr>
        <dsp:cNvPr id="0" name=""/>
        <dsp:cNvSpPr/>
      </dsp:nvSpPr>
      <dsp:spPr>
        <a:xfrm>
          <a:off x="1509487" y="2859"/>
          <a:ext cx="1633093" cy="16330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2977A-2C5C-4E62-A341-6B19E4CBDF10}">
      <dsp:nvSpPr>
        <dsp:cNvPr id="0" name=""/>
        <dsp:cNvSpPr/>
      </dsp:nvSpPr>
      <dsp:spPr>
        <a:xfrm rot="10800000">
          <a:off x="2326033" y="2123442"/>
          <a:ext cx="7613795" cy="16330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14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hlinkClick xmlns:r="http://schemas.openxmlformats.org/officeDocument/2006/relationships" r:id="rId1" action="ppaction://hlinkfile"/>
            </a:rPr>
            <a:t>Введение профессионального стандарта педагога СПО</a:t>
          </a:r>
          <a:endParaRPr lang="ru-RU" sz="2500" kern="1200" dirty="0"/>
        </a:p>
      </dsp:txBody>
      <dsp:txXfrm rot="10800000">
        <a:off x="2734306" y="2123442"/>
        <a:ext cx="7205522" cy="1633093"/>
      </dsp:txXfrm>
    </dsp:sp>
    <dsp:sp modelId="{5C6987A3-7643-4990-A996-00F3F8E32F78}">
      <dsp:nvSpPr>
        <dsp:cNvPr id="0" name=""/>
        <dsp:cNvSpPr/>
      </dsp:nvSpPr>
      <dsp:spPr>
        <a:xfrm>
          <a:off x="1509487" y="2123442"/>
          <a:ext cx="1633093" cy="16330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19D8F-264E-431E-BDFF-D2FD87C2FAE7}">
      <dsp:nvSpPr>
        <dsp:cNvPr id="0" name=""/>
        <dsp:cNvSpPr/>
      </dsp:nvSpPr>
      <dsp:spPr>
        <a:xfrm rot="10800000">
          <a:off x="2326033" y="4244025"/>
          <a:ext cx="7613795" cy="16330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14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Разработка программ общеобразовательного цикла в пределах ОПОП СПО в соответствии с требованиями ФГОС СОО нового поколения</a:t>
          </a:r>
        </a:p>
      </dsp:txBody>
      <dsp:txXfrm rot="10800000">
        <a:off x="2734306" y="4244025"/>
        <a:ext cx="7205522" cy="1633093"/>
      </dsp:txXfrm>
    </dsp:sp>
    <dsp:sp modelId="{759CAC33-7ACB-4D34-92EF-7DC234293085}">
      <dsp:nvSpPr>
        <dsp:cNvPr id="0" name=""/>
        <dsp:cNvSpPr/>
      </dsp:nvSpPr>
      <dsp:spPr>
        <a:xfrm>
          <a:off x="1509487" y="4244025"/>
          <a:ext cx="1633093" cy="16330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2FB35-9D9B-45D3-9A89-9FF3C9FCFCA4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8E80D-0C89-438A-870F-CBA573E0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2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1C7AB-E3E7-4A57-8547-84435BFB263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Вспомогательные материалы:</a:t>
            </a:r>
          </a:p>
          <a:p>
            <a:r>
              <a:rPr lang="ru-RU" dirty="0"/>
              <a:t>Список</a:t>
            </a:r>
            <a:r>
              <a:rPr lang="ru-RU" baseline="0" dirty="0"/>
              <a:t> ФГОС СПО</a:t>
            </a:r>
          </a:p>
          <a:p>
            <a:r>
              <a:rPr lang="ru-RU" baseline="0" dirty="0"/>
              <a:t>Матрица изменений (профессии)</a:t>
            </a:r>
          </a:p>
          <a:p>
            <a:r>
              <a:rPr lang="ru-RU" baseline="0" dirty="0"/>
              <a:t>Матрица изменений (специальность)</a:t>
            </a:r>
          </a:p>
          <a:p>
            <a:r>
              <a:rPr lang="ru-RU" baseline="0" dirty="0"/>
              <a:t>ФГОС по профессии</a:t>
            </a:r>
          </a:p>
          <a:p>
            <a:r>
              <a:rPr lang="ru-RU" baseline="0" dirty="0"/>
              <a:t>ФГОС по специальности</a:t>
            </a:r>
          </a:p>
          <a:p>
            <a:r>
              <a:rPr lang="ru-RU" baseline="0" dirty="0"/>
              <a:t>ФГОС по группе профессий</a:t>
            </a:r>
          </a:p>
          <a:p>
            <a:r>
              <a:rPr lang="ru-RU" baseline="0" dirty="0"/>
              <a:t>ФГОС по группе специальностей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7D3D-2F55-D24F-893A-77C4C67C0ED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3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05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4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5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5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7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2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8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46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97599D1-6A1D-47C0-AFE3-6991DD72F0B3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EEEF24E-36C3-4F76-9054-294DD7B8FC7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programs/202/events/" TargetMode="External"/><Relationship Id="rId2" Type="http://schemas.openxmlformats.org/officeDocument/2006/relationships/hyperlink" Target="http://government.ru/docs/1826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hyperlink" Target="http://center-prof38.ru/sites/default/files/images/20172604110800.jpg" TargetMode="External"/><Relationship Id="rId18" Type="http://schemas.openxmlformats.org/officeDocument/2006/relationships/image" Target="../media/image12.jpeg"/><Relationship Id="rId3" Type="http://schemas.openxmlformats.org/officeDocument/2006/relationships/image" Target="../media/image7.jpeg"/><Relationship Id="rId21" Type="http://schemas.openxmlformats.org/officeDocument/2006/relationships/hyperlink" Target="http://center-prof38.ru/sites/default/files/images/20172604110803.jpg" TargetMode="External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jpeg"/><Relationship Id="rId17" Type="http://schemas.openxmlformats.org/officeDocument/2006/relationships/hyperlink" Target="http://center-prof38.ru/sites/default/files/images/20172604110801.jpg" TargetMode="External"/><Relationship Id="rId2" Type="http://schemas.openxmlformats.org/officeDocument/2006/relationships/hyperlink" Target="http://center-prof38.ru/sites/default/files/images/20172604110758.jpg" TargetMode="External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center-prof38.ru/sites/default/files/images/20172604110759.jpg" TargetMode="External"/><Relationship Id="rId5" Type="http://schemas.openxmlformats.org/officeDocument/2006/relationships/diagramLayout" Target="../diagrams/layout2.xml"/><Relationship Id="rId15" Type="http://schemas.openxmlformats.org/officeDocument/2006/relationships/hyperlink" Target="http://center-prof38.ru/sites/default/files/images/20172604110800_0.jpg" TargetMode="External"/><Relationship Id="rId10" Type="http://schemas.openxmlformats.org/officeDocument/2006/relationships/image" Target="../media/image8.jpeg"/><Relationship Id="rId19" Type="http://schemas.openxmlformats.org/officeDocument/2006/relationships/hyperlink" Target="http://center-prof38.ru/sites/default/files/images/20172604110802.jpg" TargetMode="External"/><Relationship Id="rId4" Type="http://schemas.openxmlformats.org/officeDocument/2006/relationships/diagramData" Target="../diagrams/data2.xml"/><Relationship Id="rId9" Type="http://schemas.openxmlformats.org/officeDocument/2006/relationships/hyperlink" Target="http://center-prof38.ru/sites/default/files/images/20172604110758_0.jpg" TargetMode="External"/><Relationship Id="rId14" Type="http://schemas.openxmlformats.org/officeDocument/2006/relationships/image" Target="../media/image10.jpeg"/><Relationship Id="rId2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&#1059;&#1063;&#1045;&#1053;&#1067;&#1049;%20&#1057;&#1054;&#1042;&#1045;&#1058;%2019.10.17/&#1069;&#1090;&#1072;&#1087;&#1099;%20&#1087;&#1088;&#1086;&#1077;&#1082;&#1090;&#1072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umo-spo.ru/storage/userfolders/usr_c4ca4238a0b923820dcc509a6f75849b/files/13_01_01.pdf" TargetMode="External"/><Relationship Id="rId3" Type="http://schemas.openxmlformats.org/officeDocument/2006/relationships/hyperlink" Target="https://fumo-spo.ru/storage/userfolders/usr_c4ca4238a0b923820dcc509a6f75849b/files/Prikaz_MONa_ot_07_12_2017_N_1196.pdf" TargetMode="External"/><Relationship Id="rId7" Type="http://schemas.openxmlformats.org/officeDocument/2006/relationships/hyperlink" Target="https://fumo-spo.ru/storage/userfolders/usr_c4ca4238a0b923820dcc509a6f75849b/files/08_01_05.pdf" TargetMode="External"/><Relationship Id="rId2" Type="http://schemas.openxmlformats.org/officeDocument/2006/relationships/hyperlink" Target="https://www.fumo-spo.ru/storage/userfolders/usr_c4ca4238a0b923820dcc509a6f75849b/files/Prikaz_MONa_ot_14_12_2017_N_12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mo-spo.ru/storage/userfolders/usr_c4ca4238a0b923820dcc509a6f75849b/files/13_02_03.pdf" TargetMode="External"/><Relationship Id="rId5" Type="http://schemas.openxmlformats.org/officeDocument/2006/relationships/hyperlink" Target="https://fumo-spo.ru/storage/userfolders/usr_c4ca4238a0b923820dcc509a6f75849b/files/08_01_06.pdf" TargetMode="External"/><Relationship Id="rId4" Type="http://schemas.openxmlformats.org/officeDocument/2006/relationships/hyperlink" Target="https://fumo-spo.ru/storage/userfolders/usr_c4ca4238a0b923820dcc509a6f75849b/files/08_01_09.pdf" TargetMode="External"/><Relationship Id="rId9" Type="http://schemas.openxmlformats.org/officeDocument/2006/relationships/hyperlink" Target="https://fumo-spo.ru/storage/userfolders/usr_c4ca4238a0b923820dcc509a6f75849b/files/08_02_0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1563" y="671311"/>
            <a:ext cx="7082910" cy="38105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Организационно-методическое сопровождение актуальных направлений развития СПО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4299" y="5153159"/>
            <a:ext cx="3490174" cy="816507"/>
          </a:xfrm>
        </p:spPr>
        <p:txBody>
          <a:bodyPr>
            <a:noAutofit/>
          </a:bodyPr>
          <a:lstStyle/>
          <a:p>
            <a:r>
              <a:rPr lang="ru-RU" sz="2800" i="1" dirty="0"/>
              <a:t>Клевцова М.С., </a:t>
            </a:r>
            <a:r>
              <a:rPr lang="ru-RU" sz="2000" dirty="0"/>
              <a:t>заведующий кафедрой профессионального и технологического образования ИРО Кировской области, </a:t>
            </a:r>
            <a:r>
              <a:rPr lang="ru-RU" sz="2000" dirty="0" err="1"/>
              <a:t>к.п.н</a:t>
            </a:r>
            <a:endParaRPr lang="ru-RU" sz="2000" dirty="0"/>
          </a:p>
        </p:txBody>
      </p:sp>
      <p:pic>
        <p:nvPicPr>
          <p:cNvPr id="4" name="Picture 7" descr="C:\Users\Sokolova\Desktop\1404043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15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64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30188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ru-RU" sz="40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Регламенты работы ФУМО СПО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7094346"/>
              </p:ext>
            </p:extLst>
          </p:nvPr>
        </p:nvGraphicFramePr>
        <p:xfrm>
          <a:off x="631065" y="908050"/>
          <a:ext cx="10328856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80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образования Кировской области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19.12.2017 года № 5-1189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023360"/>
          </a:xfrm>
        </p:spPr>
        <p:txBody>
          <a:bodyPr/>
          <a:lstStyle/>
          <a:p>
            <a:r>
              <a:rPr lang="ru-RU" dirty="0"/>
              <a:t>«Об утверждении Положения о  региональных учебно-методических объединениях в системе среднего профессионального образования Кировской области и создании региональных учебно-методических объединений в системе среднего профессионального образования Кировской области»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«Об утверждении списка председателей региональных учебно-методических объединений в системе среднего профессионального образования Кировской области»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24127" y="3346704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образования Кировской области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31.01.2018 года № 5-238</a:t>
            </a:r>
          </a:p>
        </p:txBody>
      </p:sp>
    </p:spTree>
    <p:extLst>
      <p:ext uri="{BB962C8B-B14F-4D97-AF65-F5344CB8AC3E}">
        <p14:creationId xmlns:p14="http://schemas.microsoft.com/office/powerpoint/2010/main" val="391522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95064" y="42852"/>
            <a:ext cx="7899591" cy="5246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452" tIns="46452" rIns="46452" bIns="46452" numCol="1" spcCol="968" anchor="ctr" anchorCtr="0">
            <a:spAutoFit/>
          </a:bodyPr>
          <a:lstStyle/>
          <a:p>
            <a:pPr algn="ctr"/>
            <a:r>
              <a:rPr lang="ru-RU" sz="2800" b="1" dirty="0">
                <a:solidFill>
                  <a:srgbClr val="15397F"/>
                </a:solidFill>
                <a:latin typeface="Arial Black" charset="0"/>
                <a:ea typeface="Arial Black" charset="0"/>
                <a:cs typeface="Arial Black" charset="0"/>
              </a:rPr>
              <a:t>Демонстрационный экзамен</a:t>
            </a:r>
          </a:p>
        </p:txBody>
      </p:sp>
      <p:pic>
        <p:nvPicPr>
          <p:cNvPr id="21" name="Изображение 9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675238" y="121962"/>
            <a:ext cx="2349077" cy="209061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Изображение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928" y="121962"/>
            <a:ext cx="583538" cy="665849"/>
          </a:xfrm>
          <a:prstGeom prst="rect">
            <a:avLst/>
          </a:prstGeom>
        </p:spPr>
      </p:pic>
      <p:pic>
        <p:nvPicPr>
          <p:cNvPr id="25" name="Изображение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508" y="914578"/>
            <a:ext cx="510595" cy="6808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58" y="574459"/>
            <a:ext cx="2495790" cy="17024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77718" y="625617"/>
            <a:ext cx="5360279" cy="1332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838" tIns="34838" rIns="34838" bIns="34838" numCol="1" spcCol="29032" rtlCol="0" anchor="t">
            <a:spAutoFit/>
          </a:bodyPr>
          <a:lstStyle/>
          <a:p>
            <a:pPr defTabSz="696773" hangingPunct="0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Пр-2582 от 23.12.2016 г.</a:t>
            </a:r>
          </a:p>
          <a:p>
            <a:pPr defTabSz="696773" hangingPunct="0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 Президента РФ</a:t>
            </a:r>
          </a:p>
          <a:p>
            <a:pPr defTabSz="696773" hangingPunct="0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итогам встречи с членами национальной сборной </a:t>
            </a:r>
          </a:p>
          <a:p>
            <a:pPr defTabSz="696773" hangingPunct="0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России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профессиональному мастерству 9 декабря 2016 г.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3639" y="2708921"/>
            <a:ext cx="6545441" cy="3271235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txBody>
          <a:bodyPr wrap="square" lIns="69677" tIns="34839" rIns="69677" bIns="34839" rtlCol="0">
            <a:spAutoFit/>
          </a:bodyPr>
          <a:lstStyle/>
          <a:p>
            <a:pPr>
              <a:spcAft>
                <a:spcPts val="1372"/>
              </a:spcAft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2 пп. б) перечня поручений по итогам встречи Президента Российской Федерации с членами национальной сборной России по профессиональному мастерству 9 декабря 2016 г.: 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Правительству Российский Федерации совместно с органами исполнительной власти субъектов Российской Федерации и при участии союза «Агентство развития профессиональных сообществ и рабочих кадров «Молодые профессионалы (Ворлдскиллс Россия)» </a:t>
            </a:r>
            <a:r>
              <a:rPr lang="ru-RU" sz="1300" b="1" dirty="0">
                <a:solidFill>
                  <a:srgbClr val="15397F"/>
                </a:solidFill>
                <a:latin typeface="Arial Black" charset="0"/>
                <a:ea typeface="Arial Black" charset="0"/>
                <a:cs typeface="Arial Black" charset="0"/>
              </a:rPr>
              <a:t>обеспечить внедрение демонстрационного экзамена по стандартам «Ворлдскиллс Россия» в качестве государственной итоговой аттестации по образовательным программам среднего профессионального образования, предусмотрев в том числе, что результаты демонстрационного экзамена по стандартам Ворлдскиллс Россия» и участия в чемпионатах по профессиональному мастерству по стандартам «Ворлдскиллс» приравниваются к результатам государственной итоговой аттестации, а также внесение соответствующих изменений в законодательство Российской Федерации.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60095" y="2708920"/>
            <a:ext cx="4386191" cy="302244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69677" tIns="34839" rIns="69677" bIns="34839" rtlCol="0">
            <a:spAutoFit/>
          </a:bodyPr>
          <a:lstStyle/>
          <a:p>
            <a:pPr>
              <a:spcAft>
                <a:spcPts val="914"/>
              </a:spcAft>
            </a:pPr>
            <a:r>
              <a:rPr lang="ru-RU" sz="1600" b="1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экзамен:</a:t>
            </a:r>
          </a:p>
          <a:p>
            <a:pPr marL="217742" indent="-217742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Моделирование реальных производственных условий для демонстрации выпускниками профессиональных умений и навыков</a:t>
            </a:r>
          </a:p>
          <a:p>
            <a:pPr marL="217742" indent="-217742">
              <a:spcBef>
                <a:spcPts val="457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Независимую экспертную оценку выполнения задания демонстрационного экзамена, в том числе экспертами из числа представителей предприятий</a:t>
            </a:r>
          </a:p>
          <a:p>
            <a:pPr marL="217742" indent="-217742">
              <a:spcBef>
                <a:spcPts val="457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Определение уровня знаний, умений и навыков выпускников в соответствии с международными требованиями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77719" y="1914679"/>
            <a:ext cx="7010770" cy="6243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69677" tIns="34839" rIns="69677" bIns="34839" rtlCol="0">
            <a:spAutoFit/>
          </a:bodyPr>
          <a:lstStyle/>
          <a:p>
            <a:r>
              <a:rPr lang="ru-RU" sz="1200" b="1" dirty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Демонстрационный экзамен – это форма государственной итоговой аттестации выпускников по программам СПО образовательных организаций</a:t>
            </a:r>
            <a:r>
              <a:rPr lang="en-US" sz="1200" b="1" dirty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 </a:t>
            </a:r>
            <a:r>
              <a:rPr lang="ru-RU" sz="1200" b="1" dirty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высшего  и среднего профессионального образования, которая предусматривает:</a:t>
            </a:r>
          </a:p>
        </p:txBody>
      </p:sp>
    </p:spTree>
    <p:extLst>
      <p:ext uri="{BB962C8B-B14F-4D97-AF65-F5344CB8AC3E}">
        <p14:creationId xmlns:p14="http://schemas.microsoft.com/office/powerpoint/2010/main" val="366086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246" y="357003"/>
            <a:ext cx="5502499" cy="1499616"/>
          </a:xfrm>
        </p:spPr>
        <p:txBody>
          <a:bodyPr>
            <a:noAutofit/>
          </a:bodyPr>
          <a:lstStyle/>
          <a:p>
            <a:r>
              <a:rPr lang="ru-RU" sz="1600" dirty="0"/>
              <a:t>ИЗМЕНЕНИЯ,</a:t>
            </a:r>
            <a:br>
              <a:rPr lang="ru-RU" sz="1600" dirty="0"/>
            </a:br>
            <a:r>
              <a:rPr lang="ru-RU" sz="1600" dirty="0"/>
              <a:t>которые вносятся в Порядок проведения государственной итоговой аттестации по образовательным программам среднего профессионального образования, утвержденный приказом Министерства образования и науки Российской Федерации от 16 августа 2013 г. № 968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1700" y="2084833"/>
            <a:ext cx="6272013" cy="4650818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/>
              <a:t>«10. Формами государственной итоговой аттестации по образовательным программам среднего профессионального образования в соответствии с федеральным государственным образовательным стандартом среднего профессионального образования являются:</a:t>
            </a:r>
          </a:p>
          <a:p>
            <a:r>
              <a:rPr lang="ru-RU" sz="3800" dirty="0"/>
              <a:t>защита выпускной квалификационной работы;</a:t>
            </a:r>
          </a:p>
          <a:p>
            <a:r>
              <a:rPr lang="ru-RU" sz="3800" dirty="0"/>
              <a:t>государственный(</a:t>
            </a:r>
            <a:r>
              <a:rPr lang="ru-RU" sz="3800" dirty="0" err="1"/>
              <a:t>ые</a:t>
            </a:r>
            <a:r>
              <a:rPr lang="ru-RU" sz="3800" dirty="0"/>
              <a:t>) экзамен(ы).»;</a:t>
            </a:r>
          </a:p>
          <a:p>
            <a:r>
              <a:rPr lang="ru-RU" sz="3800" dirty="0"/>
              <a:t>3. Пункт 12 дополнить абзацами следующего содержания:</a:t>
            </a:r>
          </a:p>
          <a:p>
            <a:r>
              <a:rPr lang="ru-RU" sz="3800" dirty="0"/>
              <a:t>«В соответствии с федеральным государственным образовательным стандартом среднего профессионального образования для выпускников, осваивающих программы подготовки квалифицированных рабочих, служащих, выпускная квалификационная работа проводится в виде демонстрационного экзамена.</a:t>
            </a:r>
          </a:p>
          <a:p>
            <a:r>
              <a:rPr lang="ru-RU" sz="3800" dirty="0"/>
              <a:t>  Для выпускников, осваивающих образовательные программы подготовки специалистов среднего звена, в случаях, предусмотренных федеральным государственным образовательным стандартом среднего профессионального образования, демонстрационный  экзамен включается в выпускную квалификационную работу или проводится в виде демонстрационного экзамена.». </a:t>
            </a:r>
          </a:p>
          <a:p>
            <a:r>
              <a:rPr lang="ru-RU" sz="3800" dirty="0"/>
              <a:t>Демонстрационный экзамен предусматривает моделирование реальных производственных условий для решения выпускниками практических задач профессиональной деятельности.».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652" y="128789"/>
            <a:ext cx="5004048" cy="461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81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097" y="276123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Порядок проведения </a:t>
            </a:r>
            <a:r>
              <a:rPr lang="ru-RU" sz="2200" dirty="0"/>
              <a:t>государственной итоговой аттестации по образовательным программам среднего профессионального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648496"/>
            <a:ext cx="10605495" cy="510003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«15. Программа государственной итоговой аттестации, методика оценивания результатов, требования к выпускным квалификационным работам, задания и продолжительность государственных экзаменов, определяются </a:t>
            </a:r>
            <a:r>
              <a:rPr lang="ru-RU" i="1" u="sng" dirty="0"/>
              <a:t>с учетом примерной основной образовательной программы</a:t>
            </a:r>
            <a:r>
              <a:rPr lang="ru-RU" i="1" dirty="0"/>
              <a:t> </a:t>
            </a:r>
            <a:r>
              <a:rPr lang="ru-RU" dirty="0"/>
              <a:t>и утверждаются образовательной организацией на заседании педагогического совета образовательной организации </a:t>
            </a:r>
            <a:r>
              <a:rPr lang="ru-RU" u="sng" dirty="0"/>
              <a:t>с участием </a:t>
            </a:r>
            <a:r>
              <a:rPr lang="ru-RU" dirty="0"/>
              <a:t>представителей государственной экзаменационной комиссии, в том числе </a:t>
            </a:r>
            <a:r>
              <a:rPr lang="ru-RU" u="sng" dirty="0"/>
              <a:t>экспертов, уполномоченных союзом</a:t>
            </a:r>
            <a:r>
              <a:rPr lang="ru-RU" dirty="0"/>
              <a:t>.</a:t>
            </a:r>
          </a:p>
          <a:p>
            <a:r>
              <a:rPr lang="ru-RU" dirty="0"/>
              <a:t>Задания демонстрационного экзамена разрабатываются </a:t>
            </a:r>
            <a:r>
              <a:rPr lang="ru-RU" u="sng" dirty="0"/>
              <a:t>на основе профессиональных стандартов </a:t>
            </a:r>
            <a:r>
              <a:rPr lang="ru-RU" dirty="0"/>
              <a:t>(при наличии) и </a:t>
            </a:r>
            <a:r>
              <a:rPr lang="ru-RU" u="sng" dirty="0"/>
              <a:t>с учетом оценочных материалов</a:t>
            </a:r>
            <a:r>
              <a:rPr lang="ru-RU" dirty="0"/>
              <a:t> по наиболее перспективным и востребованным профессиям и специальностям в системе среднего профессионального образования, </a:t>
            </a:r>
            <a:r>
              <a:rPr lang="ru-RU" u="sng" dirty="0"/>
              <a:t>разработанных союзом «Агентство развития профессиональных сообществ и рабочих кадров «</a:t>
            </a:r>
            <a:r>
              <a:rPr lang="ru-RU" u="sng" dirty="0" err="1"/>
              <a:t>Ворлдскиллс</a:t>
            </a:r>
            <a:r>
              <a:rPr lang="ru-RU" u="sng" dirty="0"/>
              <a:t> Россия» </a:t>
            </a:r>
            <a:r>
              <a:rPr lang="ru-RU" dirty="0"/>
              <a:t>(при наличии).»</a:t>
            </a:r>
          </a:p>
          <a:p>
            <a:r>
              <a:rPr lang="ru-RU" dirty="0"/>
              <a:t>«16.1. </a:t>
            </a:r>
            <a:r>
              <a:rPr lang="ru-RU" u="sng" dirty="0"/>
              <a:t>Победители и призеры чемпионатов </a:t>
            </a:r>
            <a:r>
              <a:rPr lang="ru-RU" dirty="0"/>
              <a:t>профессионального мастерства, проводимых союзом «Агентство развития профессиональных сообществ и рабочих кадров «</a:t>
            </a:r>
            <a:r>
              <a:rPr lang="ru-RU" dirty="0" err="1"/>
              <a:t>Ворлдскиллс</a:t>
            </a:r>
            <a:r>
              <a:rPr lang="ru-RU" dirty="0"/>
              <a:t> Россия»,  осваивающие образовательные программы среднего профессионального образования, по которым в соответствии с федеральным государственным образовательным стандартом среднего профессионального образования предусматривается проведение демонстрационного экзамена, </a:t>
            </a:r>
            <a:r>
              <a:rPr lang="ru-RU" u="sng" dirty="0"/>
              <a:t>имеют право на зачет результатов участия в указанных чемпионатах в качестве оценки «отлично» по демонстрационному экзамену</a:t>
            </a:r>
            <a:r>
              <a:rPr lang="ru-RU" dirty="0"/>
              <a:t>.».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92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319" y="272876"/>
            <a:ext cx="9845362" cy="13990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нормативное регулирование и методическое сопровождение внедрения ДЭ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1699928"/>
            <a:ext cx="891540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cs typeface="Times New Roman"/>
              </a:rPr>
              <a:t>М</a:t>
            </a:r>
            <a:r>
              <a:rPr lang="ru-RU" b="1" dirty="0">
                <a:solidFill>
                  <a:srgbClr val="020C22"/>
                </a:solidFill>
                <a:cs typeface="Times New Roman"/>
              </a:rPr>
              <a:t>атрица соответствия профессий/специальностей ТОП-50 и компетенций </a:t>
            </a:r>
            <a:r>
              <a:rPr lang="ru-RU" b="1" dirty="0" err="1">
                <a:solidFill>
                  <a:srgbClr val="020C22"/>
                </a:solidFill>
                <a:cs typeface="Times New Roman"/>
              </a:rPr>
              <a:t>Ворлдскиллс</a:t>
            </a:r>
            <a:r>
              <a:rPr lang="ru-RU" b="1" dirty="0">
                <a:solidFill>
                  <a:srgbClr val="020C22"/>
                </a:solidFill>
                <a:cs typeface="Times New Roman"/>
              </a:rPr>
              <a:t> для проведения демонстрационного экзамена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cs typeface="Times New Roman"/>
              </a:rPr>
              <a:t>М</a:t>
            </a:r>
            <a:r>
              <a:rPr lang="ru-RU" b="1" dirty="0">
                <a:solidFill>
                  <a:srgbClr val="020C22"/>
                </a:solidFill>
                <a:cs typeface="Times New Roman"/>
              </a:rPr>
              <a:t>етодика перевода результатов ДЭ в экзаменационную оценку с определением точки отсечения положительного результата.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cs typeface="Times New Roman"/>
              </a:rPr>
              <a:t>Д</a:t>
            </a:r>
            <a:r>
              <a:rPr lang="ru-RU" b="1" dirty="0">
                <a:solidFill>
                  <a:srgbClr val="020C22"/>
                </a:solidFill>
                <a:cs typeface="Times New Roman"/>
              </a:rPr>
              <a:t>орожная карта поэтапного внедрения демонстрационного экзамена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cs typeface="Times New Roman"/>
              </a:rPr>
              <a:t>С</a:t>
            </a:r>
            <a:r>
              <a:rPr lang="ru-RU" b="1" dirty="0">
                <a:solidFill>
                  <a:srgbClr val="020C22"/>
                </a:solidFill>
                <a:cs typeface="Times New Roman"/>
              </a:rPr>
              <a:t>труктура контрольно-измерительных  материалов  для проведения ГИА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cs typeface="Times New Roman"/>
              </a:rPr>
              <a:t>М</a:t>
            </a:r>
            <a:r>
              <a:rPr lang="ru-RU" b="1" dirty="0">
                <a:solidFill>
                  <a:srgbClr val="020C22"/>
                </a:solidFill>
                <a:cs typeface="Times New Roman"/>
              </a:rPr>
              <a:t>етодические рекомендации по организации ГИА по профессиям/специальностям</a:t>
            </a:r>
          </a:p>
          <a:p>
            <a:pPr>
              <a:spcAft>
                <a:spcPts val="600"/>
              </a:spcAft>
            </a:pPr>
            <a:endParaRPr lang="ru-RU" sz="24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7F93DF-A255-4447-970A-D1E1D6789689}"/>
              </a:ext>
            </a:extLst>
          </p:cNvPr>
          <p:cNvSpPr/>
          <p:nvPr/>
        </p:nvSpPr>
        <p:spPr>
          <a:xfrm>
            <a:off x="1143000" y="-12852"/>
            <a:ext cx="9906000" cy="285728"/>
          </a:xfrm>
          <a:prstGeom prst="rect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2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6A5C0-37CB-4014-A03F-27C8207A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03" y="398774"/>
            <a:ext cx="8908282" cy="1098431"/>
          </a:xfrm>
        </p:spPr>
        <p:txBody>
          <a:bodyPr/>
          <a:lstStyle/>
          <a:p>
            <a:pPr defTabSz="457200">
              <a:lnSpc>
                <a:spcPct val="100000"/>
              </a:lnSpc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Первый этап разработки </a:t>
            </a:r>
            <a:b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</a:b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оценочных средств к ГИА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7F93DF-A255-4447-970A-D1E1D6789689}"/>
              </a:ext>
            </a:extLst>
          </p:cNvPr>
          <p:cNvSpPr/>
          <p:nvPr/>
        </p:nvSpPr>
        <p:spPr>
          <a:xfrm>
            <a:off x="1143000" y="-12852"/>
            <a:ext cx="9906000" cy="285728"/>
          </a:xfrm>
          <a:prstGeom prst="rect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20" y="1497205"/>
            <a:ext cx="10203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08.01.24 Мастер столярно-плотничных, паркетных и стекольных работ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08.01.25 Мастер отделочных строительных и декоративных работ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08.01.26 Мастер по ремонту и обслуживанию инженерных систем ЖКХ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12.01.09 Мастер по изготовлению и сборке деталей и узлов оптических и оптико-электронных приборов и систем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15.01.05 Сварщик (ручной и частично механизированной сварки (наплавки)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15.01.32 Оператор станков с программным управлением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15.01.33 Токарь на станках с ЧПУ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15.01.34 Фрезеровщик на станках с ЧПУ	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15.01.35 Мастер слесарных работ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15.01.36 </a:t>
            </a:r>
            <a:r>
              <a:rPr lang="ru-RU" sz="2000" dirty="0" err="1"/>
              <a:t>Дефектоскопист</a:t>
            </a: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18.01.33 Лаборант по контролю качества сырья, реактивов, промежуточных продуктов, готовой продукции, отходов производства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23.01.17 Мастер по ремонту и обслуживанию автомобилей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38300" y="1890444"/>
            <a:ext cx="8915400" cy="4525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36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0238" y="498764"/>
            <a:ext cx="784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Черты «новой» модели подготовки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690166" y="1080878"/>
            <a:ext cx="3006526" cy="52475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Система подготовки формируется (реагирует) вслед за появлением (изменением) технологии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Строгая </a:t>
            </a:r>
            <a:r>
              <a:rPr lang="ru-RU" sz="1600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этапность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и последовательность подготовки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Приоритет технических навыков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Низкая интенсивность подготовки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5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* Государство – держатель стандартов подготовки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5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Массовизация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и стремление к низкой стоимости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5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Ориентация  обучаемого на пожизненный </a:t>
            </a:r>
            <a:r>
              <a:rPr lang="ru-RU" sz="1600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найм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87641" y="1105546"/>
            <a:ext cx="5375563" cy="5447645"/>
          </a:xfrm>
          <a:prstGeom prst="rect">
            <a:avLst/>
          </a:prstGeom>
          <a:noFill/>
          <a:ln w="25400">
            <a:solidFill>
              <a:srgbClr val="006600"/>
            </a:solidFill>
            <a:prstDash val="lg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Утрата государством монополии на стандарты подготовки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100" dirty="0">
              <a:solidFill>
                <a:srgbClr val="0066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 Модульность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100" dirty="0">
              <a:solidFill>
                <a:srgbClr val="00660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Приоритет комбинированных навыков (рост потребности в когнитивных и </a:t>
            </a:r>
            <a:r>
              <a:rPr lang="en-US" sz="2400" dirty="0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soft</a:t>
            </a:r>
            <a:r>
              <a:rPr lang="ru-RU" sz="2400" dirty="0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200" dirty="0">
              <a:solidFill>
                <a:srgbClr val="0066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 Рост интенсивности и стоимости подготовки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>
              <a:solidFill>
                <a:srgbClr val="00660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 Сепарация на высокотехнологические и массовые специальности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400" dirty="0">
              <a:solidFill>
                <a:srgbClr val="00660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800" dirty="0">
              <a:solidFill>
                <a:srgbClr val="00660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 Исчезновение пожизненного найма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ru-RU" sz="2400" dirty="0" err="1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самозанятость</a:t>
            </a:r>
            <a:r>
              <a:rPr lang="ru-RU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963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0410"/>
              </p:ext>
            </p:extLst>
          </p:nvPr>
        </p:nvGraphicFramePr>
        <p:xfrm>
          <a:off x="425004" y="218941"/>
          <a:ext cx="11449318" cy="60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705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096" y="353396"/>
            <a:ext cx="9720072" cy="380700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131051"/>
              </p:ext>
            </p:extLst>
          </p:nvPr>
        </p:nvGraphicFramePr>
        <p:xfrm>
          <a:off x="206062" y="0"/>
          <a:ext cx="11384923" cy="661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84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335" y="1492672"/>
            <a:ext cx="11281893" cy="462479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dirty="0"/>
              <a:t>ПРАВИТЕЛЬСТВО РОССИЙСКОЙ ФЕДЕРАЦИИ</a:t>
            </a:r>
          </a:p>
          <a:p>
            <a:pPr algn="ctr">
              <a:buNone/>
            </a:pPr>
            <a:r>
              <a:rPr lang="ru-RU" sz="2000" b="1" dirty="0"/>
              <a:t> ПОСТАНОВЛЕНИЕ</a:t>
            </a:r>
          </a:p>
          <a:p>
            <a:pPr algn="ctr">
              <a:buNone/>
            </a:pPr>
            <a:r>
              <a:rPr lang="ru-RU" sz="2000" b="1" dirty="0"/>
              <a:t>от 26 декабря 2017 г. N 1642 </a:t>
            </a:r>
          </a:p>
          <a:p>
            <a:pPr algn="ctr">
              <a:buNone/>
            </a:pPr>
            <a:r>
              <a:rPr lang="ru-RU" sz="2000" b="1" dirty="0"/>
              <a:t>ОБ УТВЕРЖДЕНИИ ГОСУДАРСТВЕННОЙ ПРОГРАММЫ РОССИЙСКОЙ ФЕДЕРАЦИИ </a:t>
            </a:r>
          </a:p>
          <a:p>
            <a:pPr algn="ctr">
              <a:buNone/>
            </a:pPr>
            <a:r>
              <a:rPr lang="ru-RU" sz="2000" b="1" dirty="0"/>
              <a:t>«РАЗВИТИЕ ОБРАЗОВАНИЯ»</a:t>
            </a:r>
          </a:p>
          <a:p>
            <a:pPr algn="ctr">
              <a:buNone/>
            </a:pPr>
            <a:r>
              <a:rPr lang="ru-RU" b="1" cap="small" dirty="0">
                <a:solidFill>
                  <a:schemeClr val="tx1">
                    <a:lumMod val="95000"/>
                  </a:schemeClr>
                </a:solidFill>
              </a:rPr>
              <a:t>с 1 января 2018 года досрочно прекращается реализация Федеральной целевой программы развития образования на 2016–2020 годы (утверждена </a:t>
            </a:r>
            <a:r>
              <a:rPr lang="ru-RU" b="1" cap="small" dirty="0">
                <a:hlinkClick r:id="rId2"/>
              </a:rPr>
              <a:t>постановлением Правительства от 23 мая 2015 года №497</a:t>
            </a:r>
            <a:r>
              <a:rPr lang="ru-RU" b="1" cap="small" dirty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 algn="ctr" fontAlgn="base">
              <a:buNone/>
            </a:pPr>
            <a:r>
              <a:rPr lang="ru-RU" b="1" cap="small" dirty="0"/>
              <a:t>Подписанным постановлением </a:t>
            </a:r>
            <a:r>
              <a:rPr lang="ru-RU" b="1" cap="small" dirty="0">
                <a:hlinkClick r:id="rId3"/>
              </a:rPr>
              <a:t>государственная программа «Развитие образования»</a:t>
            </a:r>
            <a:r>
              <a:rPr lang="ru-RU" b="1" cap="small" dirty="0"/>
              <a:t> </a:t>
            </a:r>
          </a:p>
          <a:p>
            <a:pPr algn="ctr" fontAlgn="base">
              <a:buNone/>
            </a:pPr>
            <a:r>
              <a:rPr lang="ru-RU" b="1" cap="small" dirty="0"/>
              <a:t>переводится на </a:t>
            </a:r>
            <a:r>
              <a:rPr lang="ru-RU" b="1" u="sng" cap="small" dirty="0"/>
              <a:t>проектное управление </a:t>
            </a:r>
            <a:r>
              <a:rPr lang="ru-RU" b="1" cap="small" dirty="0"/>
              <a:t>с 2018 года.</a:t>
            </a:r>
          </a:p>
          <a:p>
            <a:pPr algn="ctr" fontAlgn="base">
              <a:buNone/>
            </a:pPr>
            <a:r>
              <a:rPr lang="ru-RU" b="1" cap="small" dirty="0"/>
              <a:t> Срок реализации госпрограммы – 2018–2025 годы. </a:t>
            </a:r>
          </a:p>
          <a:p>
            <a:pPr algn="ctr" fontAlgn="base">
              <a:buNone/>
            </a:pPr>
            <a:r>
              <a:rPr lang="ru-RU" b="1" cap="small" dirty="0"/>
              <a:t>В новой редакции госпрограммы определены основные цели: </a:t>
            </a:r>
          </a:p>
          <a:p>
            <a:pPr algn="ctr" fontAlgn="base">
              <a:buNone/>
            </a:pPr>
            <a:r>
              <a:rPr lang="ru-RU" b="1" u="sng" cap="small" dirty="0"/>
              <a:t>качество образования, доступность образования, </a:t>
            </a:r>
            <a:r>
              <a:rPr lang="ru-RU" b="1" u="sng" cap="small" dirty="0" err="1"/>
              <a:t>онлайн-образование</a:t>
            </a:r>
            <a:r>
              <a:rPr lang="ru-RU" b="1" cap="small" dirty="0"/>
              <a:t>.</a:t>
            </a:r>
          </a:p>
          <a:p>
            <a:pPr algn="ctr"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irontimes.com/wp-content/uploads/2015/07/%D0%BF%D1%80%D0%B0%D0%B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298" y="184450"/>
            <a:ext cx="2232248" cy="12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dou63fr.ru/wp-content/uploads/2016/03/min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843" y="90153"/>
            <a:ext cx="4355976" cy="125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35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4327763"/>
              </p:ext>
            </p:extLst>
          </p:nvPr>
        </p:nvGraphicFramePr>
        <p:xfrm>
          <a:off x="309093" y="585216"/>
          <a:ext cx="11449317" cy="587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9309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6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68065" y="258594"/>
            <a:ext cx="10972800" cy="2305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" name="TextBox 1"/>
          <p:cNvSpPr txBox="1"/>
          <p:nvPr/>
        </p:nvSpPr>
        <p:spPr>
          <a:xfrm>
            <a:off x="1557975" y="242352"/>
            <a:ext cx="94186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60" b="1" dirty="0"/>
              <a:t>Приоритетный проект «Рабочие кадры для передовых технологий</a:t>
            </a:r>
            <a:r>
              <a:rPr lang="ru-RU" sz="2160" dirty="0"/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236" y="3717370"/>
            <a:ext cx="10276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Комплексное решение задач по обеспечению подготовки к 2020 году 50 тысяч высококвалифицированных специалистов и рабочих кадров в соответствии с современными стандартами и технологиями: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422" y="838806"/>
            <a:ext cx="1017021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000" dirty="0"/>
              <a:t>Решение организационного комитета по подготовке и проведению мирового чемпионата по профессиональному мастерству по стандартам «Ворлдскиллс» в г. Казани в 2019 году (21.11.2017):</a:t>
            </a:r>
          </a:p>
          <a:p>
            <a:pPr algn="ctr"/>
            <a:r>
              <a:rPr lang="ru-RU" sz="2000" b="1" dirty="0"/>
              <a:t>«</a:t>
            </a:r>
            <a:r>
              <a:rPr lang="ru-RU" sz="2000" b="1" i="1" dirty="0"/>
              <a:t>Разработать программу развития профессиональных образовательных организаций в субъектах Российской Федерации, предусмотрев меры по развитию инфраструктуры, кадрового потенциала, созданию современных условий для реализации основных профессиональных образовательных программ, а также планируемые сроки аккредитации организаций в соответствии со стандартами «Ворлдскиллс»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921" y="5035095"/>
            <a:ext cx="306693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80" b="1" u="sng" dirty="0"/>
              <a:t>Развитие инфраструктуры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1666" y="5032441"/>
            <a:ext cx="349897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80" b="1" u="sng" dirty="0"/>
              <a:t>Развитие кадрового потенциала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8167" y="5025311"/>
            <a:ext cx="431413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80" b="1" u="sng" dirty="0"/>
              <a:t>Создание условий для реализации ОПОП</a:t>
            </a:r>
          </a:p>
        </p:txBody>
      </p:sp>
      <p:sp>
        <p:nvSpPr>
          <p:cNvPr id="21" name="Стрелка вверх 20"/>
          <p:cNvSpPr/>
          <p:nvPr/>
        </p:nvSpPr>
        <p:spPr>
          <a:xfrm flipV="1">
            <a:off x="2031006" y="4585537"/>
            <a:ext cx="518458" cy="412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2" name="Стрелка вверх 21"/>
          <p:cNvSpPr/>
          <p:nvPr/>
        </p:nvSpPr>
        <p:spPr>
          <a:xfrm flipV="1">
            <a:off x="5795236" y="4597005"/>
            <a:ext cx="518458" cy="412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3" name="Стрелка вверх 22"/>
          <p:cNvSpPr/>
          <p:nvPr/>
        </p:nvSpPr>
        <p:spPr>
          <a:xfrm flipV="1">
            <a:off x="9559466" y="4576411"/>
            <a:ext cx="518458" cy="412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7" name="TextBox 26"/>
          <p:cNvSpPr txBox="1"/>
          <p:nvPr/>
        </p:nvSpPr>
        <p:spPr>
          <a:xfrm>
            <a:off x="997834" y="5557682"/>
            <a:ext cx="9937104" cy="683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920" b="1" dirty="0"/>
              <a:t>Программа развития профессиональных образовательных организаций в субъекте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33365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90" y="0"/>
            <a:ext cx="10612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27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4" y="188640"/>
            <a:ext cx="7530638" cy="12961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ru-RU" sz="2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направления организационно-методического сопровождения развития среднего профессионального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860823"/>
              </p:ext>
            </p:extLst>
          </p:nvPr>
        </p:nvGraphicFramePr>
        <p:xfrm>
          <a:off x="1919538" y="1628800"/>
          <a:ext cx="8449886" cy="493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05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 descr="http://center-prof38.ru/sites/default/files/resize/images/20172604110758-90x9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48" y="183356"/>
            <a:ext cx="85725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71361972"/>
              </p:ext>
            </p:extLst>
          </p:nvPr>
        </p:nvGraphicFramePr>
        <p:xfrm>
          <a:off x="3379697" y="118143"/>
          <a:ext cx="10000021" cy="709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7" descr="http://center-prof38.ru/sites/default/files/resize/images/20172604110758_0-90x97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88" y="1100516"/>
            <a:ext cx="85725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center-prof38.ru/sites/default/files/resize/images/20172604110759-90x97.jp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48" y="1898104"/>
            <a:ext cx="85725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enter-prof38.ru/sites/default/files/resize/images/20172604110800-90x83.jpg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88" y="2756569"/>
            <a:ext cx="8572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center-prof38.ru/sites/default/files/resize/images/20172604110800_0-90x89.jpg">
            <a:hlinkClick r:id="rId15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71" y="3495501"/>
            <a:ext cx="8572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center-prof38.ru/sites/default/files/resize/images/20172604110801-90x85.jpg">
            <a:hlinkClick r:id="rId17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88" y="4313337"/>
            <a:ext cx="8572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center-prof38.ru/sites/default/files/resize/images/20172604110802-90x85.jpg">
            <a:hlinkClick r:id="rId19"/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63" y="5079530"/>
            <a:ext cx="85725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26121" y="299739"/>
            <a:ext cx="4682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Учебная и учебно-методическая работа по повышению квалификации педагогических и руководящих работников ПОО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16059" y="1075239"/>
            <a:ext cx="44822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и прогнозирование потребностей в повышении квалификации педагогических и руководящих кадров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16059" y="2027673"/>
            <a:ext cx="4522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учебных планов, программ курсовых мероприятий для различных категорий слушателей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05998" y="2871337"/>
            <a:ext cx="414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омплексное методическое обеспечение курсовых мероприятий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16059" y="3439809"/>
            <a:ext cx="4502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Учебно-методическое сопровождение </a:t>
            </a: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направлений развития СПО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75813" y="3974238"/>
            <a:ext cx="45224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Руководство научно-исследовательской, инновационной работой педагогических работников на основе создания и организации работы региональных инновационных площадок , базовых ПОО, творческих лабораторий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75813" y="5403082"/>
            <a:ext cx="4329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конференций, семинаров по </a:t>
            </a: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 развития СПО</a:t>
            </a:r>
            <a:endParaRPr lang="ru-RU" sz="1400" dirty="0"/>
          </a:p>
        </p:txBody>
      </p:sp>
      <p:pic>
        <p:nvPicPr>
          <p:cNvPr id="31" name="Рисунок 30" descr="http://center-prof38.ru/sites/default/files/resize/images/20172604110803-90x76.jpg">
            <a:hlinkClick r:id="rId21"/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63" y="5911975"/>
            <a:ext cx="8572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275813" y="5916741"/>
            <a:ext cx="5228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Выращивание инновационного опыта работы  педагогических и руководящих работников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67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47730"/>
            <a:ext cx="9720072" cy="17371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990000"/>
                </a:solidFill>
                <a:hlinkClick r:id="rId2" action="ppaction://hlinkfile"/>
              </a:rPr>
              <a:t>Региональный Проект </a:t>
            </a:r>
            <a:br>
              <a:rPr lang="ru-RU" sz="2700" dirty="0">
                <a:solidFill>
                  <a:srgbClr val="990000"/>
                </a:solidFill>
              </a:rPr>
            </a:br>
            <a:r>
              <a:rPr lang="ru-RU" sz="2700" b="1" dirty="0">
                <a:solidFill>
                  <a:srgbClr val="990000"/>
                </a:solidFill>
              </a:rPr>
              <a:t>«Внедрение ФГОС по наиболее востребованным, новым и перспективным профессиям и специальностям»</a:t>
            </a:r>
            <a:br>
              <a:rPr lang="ru-RU" sz="2700" b="1" dirty="0">
                <a:solidFill>
                  <a:srgbClr val="990000"/>
                </a:solidFill>
              </a:rPr>
            </a:br>
            <a:br>
              <a:rPr lang="ru-RU" sz="2700" b="1" dirty="0">
                <a:solidFill>
                  <a:srgbClr val="990000"/>
                </a:solidFill>
              </a:rPr>
            </a:br>
            <a:r>
              <a:rPr lang="ru-RU" sz="2000" b="1" dirty="0"/>
              <a:t>приказ Министерства образования Кировской области </a:t>
            </a:r>
            <a:br>
              <a:rPr lang="ru-RU" sz="2000" b="1" dirty="0"/>
            </a:br>
            <a:r>
              <a:rPr lang="ru-RU" sz="2000" b="1" dirty="0"/>
              <a:t>№5-223 от   24.03.2017 года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76518" y="2084832"/>
          <a:ext cx="11178862" cy="433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51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30" y="289001"/>
            <a:ext cx="9720072" cy="1499616"/>
          </a:xfrm>
        </p:spPr>
        <p:txBody>
          <a:bodyPr>
            <a:normAutofit/>
          </a:bodyPr>
          <a:lstStyle/>
          <a:p>
            <a:r>
              <a:rPr lang="ru-RU" sz="5400" b="1" dirty="0"/>
              <a:t>Актуализация ФГОС</a:t>
            </a:r>
            <a:br>
              <a:rPr lang="ru-RU" sz="5400" b="1" dirty="0"/>
            </a:br>
            <a:r>
              <a:rPr lang="ru-RU" sz="2700" b="1" dirty="0"/>
              <a:t>Приказы </a:t>
            </a:r>
            <a:r>
              <a:rPr lang="ru-RU" sz="2700" b="1" dirty="0" err="1"/>
              <a:t>Минобрнауки</a:t>
            </a:r>
            <a:r>
              <a:rPr lang="ru-RU" sz="2700" b="1" dirty="0"/>
              <a:t> России: 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004" y="2071953"/>
            <a:ext cx="10785799" cy="4023360"/>
          </a:xfrm>
        </p:spPr>
        <p:txBody>
          <a:bodyPr>
            <a:noAutofit/>
          </a:bodyPr>
          <a:lstStyle/>
          <a:p>
            <a:r>
              <a:rPr lang="ru-RU" sz="1600" dirty="0"/>
              <a:t>от 14.12.2017 N 1216 </a:t>
            </a:r>
            <a:r>
              <a:rPr lang="ru-RU" sz="1600" b="1" dirty="0"/>
              <a:t>-  </a:t>
            </a:r>
            <a:r>
              <a:rPr lang="ru-RU" sz="1600" b="1" u="sng" dirty="0">
                <a:hlinkClick r:id="rId2"/>
              </a:rPr>
              <a:t>13.02.07 Электроснабжение (по отраслям)"</a:t>
            </a:r>
            <a:r>
              <a:rPr lang="ru-RU" sz="1600" b="1" dirty="0"/>
              <a:t> </a:t>
            </a:r>
          </a:p>
          <a:p>
            <a:r>
              <a:rPr lang="ru-RU" sz="1600" dirty="0"/>
              <a:t> от 07.12.2017 N 1196-  </a:t>
            </a:r>
            <a:r>
              <a:rPr lang="ru-RU" sz="2000" b="1" u="sng" dirty="0">
                <a:hlinkClick r:id="rId3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  <a:r>
              <a:rPr lang="ru-RU" sz="2000" b="1" u="sng" dirty="0"/>
              <a:t>»</a:t>
            </a:r>
          </a:p>
          <a:p>
            <a:r>
              <a:rPr lang="ru-RU" sz="1600" dirty="0"/>
              <a:t> от 22 декабря 2017 г. № 1246 - </a:t>
            </a:r>
            <a:r>
              <a:rPr lang="ru-RU" sz="2000" b="1" u="sng" dirty="0">
                <a:hlinkClick r:id="rId4"/>
              </a:rPr>
              <a:t>08.01.09 Слесарь по строительно-монтажным работам»</a:t>
            </a:r>
            <a:r>
              <a:rPr lang="ru-RU" sz="1600" dirty="0"/>
              <a:t> </a:t>
            </a:r>
          </a:p>
          <a:p>
            <a:r>
              <a:rPr lang="ru-RU" sz="1600" dirty="0"/>
              <a:t>от 22 декабря 2017 г. № 1247 - </a:t>
            </a:r>
            <a:r>
              <a:rPr lang="ru-RU" sz="2000" b="1" u="sng" dirty="0">
                <a:hlinkClick r:id="rId5"/>
              </a:rPr>
              <a:t>08.01.06 Мастер сухого строительства</a:t>
            </a:r>
            <a:r>
              <a:rPr lang="ru-RU" sz="2000" dirty="0"/>
              <a:t> </a:t>
            </a:r>
          </a:p>
          <a:p>
            <a:r>
              <a:rPr lang="ru-RU" sz="1600" dirty="0"/>
              <a:t>от 22 декабря 2017 г. № 1248  -</a:t>
            </a:r>
            <a:r>
              <a:rPr lang="ru-RU" sz="1600" b="1" dirty="0"/>
              <a:t> </a:t>
            </a:r>
            <a:r>
              <a:rPr lang="ru-RU" sz="1600" b="1" u="sng" dirty="0">
                <a:hlinkClick r:id="rId6"/>
              </a:rPr>
              <a:t>13.02.03 Электрические станции, сети и системы»</a:t>
            </a:r>
            <a:r>
              <a:rPr lang="ru-RU" sz="1600" dirty="0"/>
              <a:t> </a:t>
            </a:r>
          </a:p>
          <a:p>
            <a:r>
              <a:rPr lang="ru-RU" sz="1600" dirty="0"/>
              <a:t>от 25 декабря 2017 г. № 1259 -</a:t>
            </a:r>
            <a:r>
              <a:rPr lang="ru-RU" sz="2000" b="1" u="sng" dirty="0">
                <a:hlinkClick r:id="rId7"/>
              </a:rPr>
              <a:t>08.01.05 Мастер столярно-плотничных и паркетных работ»</a:t>
            </a:r>
            <a:r>
              <a:rPr lang="ru-RU" sz="2000" b="1" dirty="0"/>
              <a:t> </a:t>
            </a:r>
          </a:p>
          <a:p>
            <a:r>
              <a:rPr lang="ru-RU" sz="1600" dirty="0"/>
              <a:t>от 25 декабря 2017 г. № 1260 « </a:t>
            </a:r>
            <a:r>
              <a:rPr lang="ru-RU" sz="1600" b="1" u="sng" dirty="0">
                <a:hlinkClick r:id="rId8"/>
              </a:rPr>
              <a:t>13.01.01 Машинист котлов</a:t>
            </a:r>
            <a:r>
              <a:rPr lang="ru-RU" sz="1600" b="1" dirty="0"/>
              <a:t>»</a:t>
            </a:r>
            <a:endParaRPr lang="ru-RU" sz="1600" dirty="0"/>
          </a:p>
          <a:p>
            <a:r>
              <a:rPr lang="ru-RU" sz="1600" dirty="0"/>
              <a:t>От 10.01.2018 г. № 6 </a:t>
            </a:r>
            <a:r>
              <a:rPr lang="ru-RU" sz="1600" u="sng" dirty="0">
                <a:hlinkClick r:id="rId9"/>
              </a:rPr>
              <a:t> </a:t>
            </a:r>
            <a:r>
              <a:rPr lang="ru-RU" sz="2000" b="1" u="sng" dirty="0">
                <a:hlinkClick r:id="rId9"/>
              </a:rPr>
              <a:t>08.02.02 Строительство и эксплуатация инженерных сооружений»  </a:t>
            </a:r>
            <a:endParaRPr lang="ru-RU" sz="20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6908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9536" y="113072"/>
            <a:ext cx="7056784" cy="664797"/>
          </a:xfrm>
        </p:spPr>
        <p:txBody>
          <a:bodyPr>
            <a:normAutofit fontScale="90000"/>
          </a:bodyPr>
          <a:lstStyle/>
          <a:p>
            <a:r>
              <a:rPr lang="ru-RU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Актуализация ФГОС  СПО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259778"/>
              </p:ext>
            </p:extLst>
          </p:nvPr>
        </p:nvGraphicFramePr>
        <p:xfrm>
          <a:off x="0" y="1033385"/>
          <a:ext cx="937138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30022" y="953449"/>
            <a:ext cx="42166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dirty="0">
                <a:solidFill>
                  <a:prstClr val="black"/>
                </a:solidFill>
              </a:rPr>
              <a:t>Из 575 ФГОС СПО по профессиям и специальностям 174 подлежат   актуализации на основе утвержденных профессиональных стандартов. В настоящее время ФГОС получают экспертные заключения СПК, работодателей и проходят независимую экспертизу.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30022" y="3683574"/>
            <a:ext cx="4264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Обсуждение метод. рекомендаций по организации экспертизы ПООП федеральными учебно-методическими объединениями СПО по 50-ти наиболее востребованным и перспективным профессиям и специальностям</a:t>
            </a:r>
          </a:p>
        </p:txBody>
      </p:sp>
    </p:spTree>
    <p:extLst>
      <p:ext uri="{BB962C8B-B14F-4D97-AF65-F5344CB8AC3E}">
        <p14:creationId xmlns:p14="http://schemas.microsoft.com/office/powerpoint/2010/main" val="3596343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631</TotalTime>
  <Words>1821</Words>
  <Application>Microsoft Office PowerPoint</Application>
  <PresentationFormat>Широкоэкранный</PresentationFormat>
  <Paragraphs>193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Akrobat</vt:lpstr>
      <vt:lpstr>Arial</vt:lpstr>
      <vt:lpstr>Arial Black</vt:lpstr>
      <vt:lpstr>Calibri</vt:lpstr>
      <vt:lpstr>Times New Roman</vt:lpstr>
      <vt:lpstr>Tw Cen MT</vt:lpstr>
      <vt:lpstr>Tw Cen MT Condensed</vt:lpstr>
      <vt:lpstr>Verdana</vt:lpstr>
      <vt:lpstr>Wingdings</vt:lpstr>
      <vt:lpstr>Wingdings 3</vt:lpstr>
      <vt:lpstr>Интеграл</vt:lpstr>
      <vt:lpstr>Организационно-методическое сопровождение актуальных направлений развития СПО</vt:lpstr>
      <vt:lpstr>Презентация PowerPoint</vt:lpstr>
      <vt:lpstr>Презентация PowerPoint</vt:lpstr>
      <vt:lpstr>Презентация PowerPoint</vt:lpstr>
      <vt:lpstr>Основные направления организационно-методического сопровождения развития среднего профессионального образования</vt:lpstr>
      <vt:lpstr>Презентация PowerPoint</vt:lpstr>
      <vt:lpstr>Региональный Проект  «Внедрение ФГОС по наиболее востребованным, новым и перспективным профессиям и специальностям»  приказ Министерства образования Кировской области  №5-223 от   24.03.2017 года </vt:lpstr>
      <vt:lpstr>Актуализация ФГОС Приказы Минобрнауки России: </vt:lpstr>
      <vt:lpstr>Актуализация ФГОС  СПО</vt:lpstr>
      <vt:lpstr>Регламенты работы ФУМО СПО</vt:lpstr>
      <vt:lpstr>Приказ Министерства образования Кировской области  от 19.12.2017 года № 5-1189</vt:lpstr>
      <vt:lpstr>Презентация PowerPoint</vt:lpstr>
      <vt:lpstr>ИЗМЕНЕНИЯ, которые вносятся в Порядок проведения государственной итоговой аттестации по образовательным программам среднего профессионального образования, утвержденный приказом Министерства образования и науки Российской Федерации от 16 августа 2013 г. № 968 </vt:lpstr>
      <vt:lpstr>Порядок проведения государственной итоговой аттестации по образовательным программам среднего профессионального образования</vt:lpstr>
      <vt:lpstr>нормативное регулирование и методическое сопровождение внедрения ДЭ </vt:lpstr>
      <vt:lpstr>Первый этап разработки  оценочных средств к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педагогов профессиональных образовательных организаций к введению ФГОС по ТОП-50</dc:title>
  <dc:creator>IRO1</dc:creator>
  <cp:lastModifiedBy>Когыльничан Виктор Леонидович (КОГОАУ ДПО ИРО Кировской области)</cp:lastModifiedBy>
  <cp:revision>59</cp:revision>
  <dcterms:created xsi:type="dcterms:W3CDTF">2017-10-18T14:25:02Z</dcterms:created>
  <dcterms:modified xsi:type="dcterms:W3CDTF">2018-02-26T11:53:04Z</dcterms:modified>
</cp:coreProperties>
</file>