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256" r:id="rId2"/>
    <p:sldId id="262" r:id="rId3"/>
    <p:sldId id="305" r:id="rId4"/>
    <p:sldId id="312" r:id="rId5"/>
    <p:sldId id="306" r:id="rId6"/>
    <p:sldId id="307" r:id="rId7"/>
    <p:sldId id="308" r:id="rId8"/>
    <p:sldId id="310" r:id="rId9"/>
    <p:sldId id="309" r:id="rId10"/>
    <p:sldId id="257" r:id="rId11"/>
    <p:sldId id="263" r:id="rId12"/>
    <p:sldId id="300" r:id="rId13"/>
    <p:sldId id="279" r:id="rId14"/>
    <p:sldId id="302" r:id="rId15"/>
    <p:sldId id="280" r:id="rId16"/>
    <p:sldId id="281" r:id="rId17"/>
    <p:sldId id="282" r:id="rId18"/>
    <p:sldId id="283" r:id="rId19"/>
    <p:sldId id="284" r:id="rId20"/>
    <p:sldId id="285" r:id="rId21"/>
    <p:sldId id="301" r:id="rId22"/>
    <p:sldId id="286" r:id="rId23"/>
    <p:sldId id="287" r:id="rId24"/>
    <p:sldId id="288" r:id="rId25"/>
    <p:sldId id="289" r:id="rId26"/>
    <p:sldId id="290" r:id="rId27"/>
    <p:sldId id="291" r:id="rId28"/>
    <p:sldId id="292" r:id="rId29"/>
    <p:sldId id="293" r:id="rId30"/>
    <p:sldId id="313" r:id="rId31"/>
    <p:sldId id="294" r:id="rId32"/>
    <p:sldId id="295" r:id="rId33"/>
    <p:sldId id="296" r:id="rId34"/>
    <p:sldId id="297" r:id="rId35"/>
    <p:sldId id="298" r:id="rId36"/>
    <p:sldId id="299" r:id="rId37"/>
    <p:sldId id="304" r:id="rId38"/>
    <p:sldId id="276" r:id="rId3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082"/>
    <p:restoredTop sz="94674"/>
  </p:normalViewPr>
  <p:slideViewPr>
    <p:cSldViewPr>
      <p:cViewPr varScale="1">
        <p:scale>
          <a:sx n="70" d="100"/>
          <a:sy n="70" d="100"/>
        </p:scale>
        <p:origin x="1764" y="5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70B965D-2AF0-42C7-B349-B08D7CD20B1F}" type="datetimeFigureOut">
              <a:rPr lang="ru-RU" smtClean="0"/>
              <a:t>24.03.2017</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D7E6618-A961-4531-B174-9EE941FAE813}" type="slidenum">
              <a:rPr lang="ru-RU" smtClean="0"/>
              <a:t>‹#›</a:t>
            </a:fld>
            <a:endParaRPr lang="ru-RU"/>
          </a:p>
        </p:txBody>
      </p:sp>
    </p:spTree>
    <p:extLst>
      <p:ext uri="{BB962C8B-B14F-4D97-AF65-F5344CB8AC3E}">
        <p14:creationId xmlns:p14="http://schemas.microsoft.com/office/powerpoint/2010/main" val="11860213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143000" y="685800"/>
            <a:ext cx="4572000" cy="3429000"/>
          </a:xfrm>
        </p:spPr>
      </p:sp>
      <p:sp>
        <p:nvSpPr>
          <p:cNvPr id="3" name="Заметки 2"/>
          <p:cNvSpPr>
            <a:spLocks noGrp="1"/>
          </p:cNvSpPr>
          <p:nvPr>
            <p:ph type="body" idx="1"/>
          </p:nvPr>
        </p:nvSpPr>
        <p:spPr/>
        <p:txBody>
          <a:bodyPr/>
          <a:lstStyle/>
          <a:p>
            <a:r>
              <a:rPr lang="ru-RU" dirty="0"/>
              <a:t>В данный момент синхронизация с курсом всеобщей истории нарушена и</a:t>
            </a:r>
            <a:r>
              <a:rPr lang="ru-RU" baseline="0" dirty="0"/>
              <a:t> в течение учебного года будет дан старт разработке новых учебников. В утвержденной примерной программе, размещенной в реестре министерства образования и науки, уже дана новая синхронизация и ее можно учитывать при планировании курса уже в текущем году.</a:t>
            </a:r>
            <a:endParaRPr lang="ru-RU" dirty="0"/>
          </a:p>
        </p:txBody>
      </p:sp>
      <p:sp>
        <p:nvSpPr>
          <p:cNvPr id="4" name="Номер слайда 3"/>
          <p:cNvSpPr>
            <a:spLocks noGrp="1"/>
          </p:cNvSpPr>
          <p:nvPr>
            <p:ph type="sldNum" sz="quarter" idx="10"/>
          </p:nvPr>
        </p:nvSpPr>
        <p:spPr/>
        <p:txBody>
          <a:bodyPr/>
          <a:lstStyle/>
          <a:p>
            <a:fld id="{A573135F-DFD3-44D4-BC51-3AF0C8B69AB4}" type="slidenum">
              <a:rPr lang="ru-RU" smtClean="0">
                <a:solidFill>
                  <a:prstClr val="black"/>
                </a:solidFill>
              </a:rPr>
              <a:pPr/>
              <a:t>13</a:t>
            </a:fld>
            <a:endParaRPr lang="ru-RU" dirty="0">
              <a:solidFill>
                <a:prstClr val="black"/>
              </a:solidFill>
            </a:endParaRPr>
          </a:p>
        </p:txBody>
      </p:sp>
    </p:spTree>
    <p:extLst>
      <p:ext uri="{BB962C8B-B14F-4D97-AF65-F5344CB8AC3E}">
        <p14:creationId xmlns:p14="http://schemas.microsoft.com/office/powerpoint/2010/main" val="32132186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71011"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14400" eaLnBrk="1" hangingPunct="1">
              <a:spcBef>
                <a:spcPct val="0"/>
              </a:spcBef>
            </a:pPr>
            <a:r>
              <a:rPr lang="ru-RU" altLang="ru-RU"/>
              <a:t>В соответствии с утвержденной РИО </a:t>
            </a:r>
            <a:r>
              <a:rPr lang="en-US" altLang="ru-RU"/>
              <a:t>“</a:t>
            </a:r>
            <a:r>
              <a:rPr lang="ru-RU" altLang="ru-RU"/>
              <a:t>Концепцией нового УМК по истории</a:t>
            </a:r>
            <a:r>
              <a:rPr lang="en-US" altLang="ru-RU"/>
              <a:t>”</a:t>
            </a:r>
            <a:r>
              <a:rPr lang="ru-RU" altLang="ru-RU"/>
              <a:t>, произошел отказ от системы </a:t>
            </a:r>
            <a:r>
              <a:rPr lang="en-US" altLang="ru-RU"/>
              <a:t>“</a:t>
            </a:r>
            <a:r>
              <a:rPr lang="ru-RU" altLang="ru-RU"/>
              <a:t>концентра</a:t>
            </a:r>
            <a:r>
              <a:rPr lang="en-US" altLang="ru-RU"/>
              <a:t>”</a:t>
            </a:r>
            <a:r>
              <a:rPr lang="ru-RU" altLang="ru-RU"/>
              <a:t>, где история России изучалась с 6 по 9 класс и затем в 10 и 11 шло повторение всего курса. Новая структура курса представлена в линейном виде с 6 по 10 класс, где 20 век изучается в 10 классе, начиная с первой мировой войны, а не с Российской империи в начале 20 века, как было ранее. </a:t>
            </a:r>
          </a:p>
          <a:p>
            <a:pPr defTabSz="914400" eaLnBrk="1" hangingPunct="1">
              <a:spcBef>
                <a:spcPct val="0"/>
              </a:spcBef>
            </a:pPr>
            <a:endParaRPr lang="ru-RU" altLang="ru-RU"/>
          </a:p>
        </p:txBody>
      </p:sp>
      <p:sp>
        <p:nvSpPr>
          <p:cNvPr id="190468" name="Номер слайда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defTabSz="911225"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911225"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911225"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911225"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1A1CD7D1-9664-7541-87B2-6B5CCA0DEB20}" type="slidenum">
              <a:rPr lang="ru-RU" altLang="ru-RU">
                <a:solidFill>
                  <a:srgbClr val="000000"/>
                </a:solidFill>
                <a:latin typeface="Calibri" charset="0"/>
              </a:rPr>
              <a:pPr eaLnBrk="1" hangingPunct="1"/>
              <a:t>14</a:t>
            </a:fld>
            <a:endParaRPr lang="ru-RU" altLang="ru-RU">
              <a:solidFill>
                <a:srgbClr val="000000"/>
              </a:solidFill>
              <a:latin typeface="Calibri" charset="0"/>
            </a:endParaRPr>
          </a:p>
        </p:txBody>
      </p:sp>
    </p:spTree>
    <p:extLst>
      <p:ext uri="{BB962C8B-B14F-4D97-AF65-F5344CB8AC3E}">
        <p14:creationId xmlns:p14="http://schemas.microsoft.com/office/powerpoint/2010/main" val="7603505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Образ слайда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4867"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u-RU" altLang="ru-RU" dirty="0"/>
          </a:p>
        </p:txBody>
      </p:sp>
      <p:sp>
        <p:nvSpPr>
          <p:cNvPr id="4" name="Номер слайда 3"/>
          <p:cNvSpPr>
            <a:spLocks noGrp="1"/>
          </p:cNvSpPr>
          <p:nvPr>
            <p:ph type="sldNum" sz="quarter" idx="5"/>
          </p:nvPr>
        </p:nvSpPr>
        <p:spPr/>
        <p:txBody>
          <a:bodyPr/>
          <a:lstStyle/>
          <a:p>
            <a:pPr>
              <a:defRPr/>
            </a:pPr>
            <a:fld id="{0DED0DF7-825D-4DC2-BFC1-2EF8ABDC3C62}" type="slidenum">
              <a:rPr lang="ru-RU">
                <a:solidFill>
                  <a:prstClr val="black"/>
                </a:solidFill>
              </a:rPr>
              <a:pPr>
                <a:defRPr/>
              </a:pPr>
              <a:t>15</a:t>
            </a:fld>
            <a:endParaRPr lang="ru-RU" dirty="0">
              <a:solidFill>
                <a:prstClr val="black"/>
              </a:solidFill>
            </a:endParaRPr>
          </a:p>
        </p:txBody>
      </p:sp>
    </p:spTree>
    <p:extLst>
      <p:ext uri="{BB962C8B-B14F-4D97-AF65-F5344CB8AC3E}">
        <p14:creationId xmlns:p14="http://schemas.microsoft.com/office/powerpoint/2010/main" val="20061798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143000" y="685800"/>
            <a:ext cx="4572000" cy="3429000"/>
          </a:xfrm>
        </p:spPr>
      </p:sp>
      <p:sp>
        <p:nvSpPr>
          <p:cNvPr id="3" name="Заметки 2"/>
          <p:cNvSpPr>
            <a:spLocks noGrp="1"/>
          </p:cNvSpPr>
          <p:nvPr>
            <p:ph type="body" idx="1"/>
          </p:nvPr>
        </p:nvSpPr>
        <p:spPr/>
        <p:txBody>
          <a:bodyPr/>
          <a:lstStyle/>
          <a:p>
            <a:r>
              <a:rPr lang="ru-RU" dirty="0"/>
              <a:t>Разнообразные методические</a:t>
            </a:r>
            <a:r>
              <a:rPr lang="ru-RU" baseline="0" dirty="0"/>
              <a:t> пособия к новым учебникам позволяют учителю познакомится с новыми точками зрения на проблемные вопросы отечественной истории и получить информацию о месте и роли культурной составляющей в жизни нашей страны. Проблемное изучение отдельных тем и акцент на историю культуры, а не только политики, являются одними из основополагающих требований ИКС к содержанию новых учебников. Некоторые из представленных материалов уже в июне-июле можно найти в продаже (</a:t>
            </a:r>
            <a:r>
              <a:rPr lang="en-US" baseline="0" dirty="0"/>
              <a:t>“</a:t>
            </a:r>
            <a:r>
              <a:rPr lang="ru-RU" baseline="0" dirty="0"/>
              <a:t>Педагогические подходы к реализации концепции…</a:t>
            </a:r>
            <a:r>
              <a:rPr lang="en-US" baseline="0" dirty="0"/>
              <a:t>”</a:t>
            </a:r>
            <a:r>
              <a:rPr lang="ru-RU" baseline="0" dirty="0"/>
              <a:t>, </a:t>
            </a:r>
            <a:r>
              <a:rPr lang="en-US" baseline="0" dirty="0"/>
              <a:t>“</a:t>
            </a:r>
            <a:r>
              <a:rPr lang="ru-RU" baseline="0" dirty="0"/>
              <a:t>И.В.Сталин портрет на фоне эпохи</a:t>
            </a:r>
            <a:r>
              <a:rPr lang="en-US" baseline="0" dirty="0"/>
              <a:t>”</a:t>
            </a:r>
            <a:r>
              <a:rPr lang="ru-RU" baseline="0" dirty="0"/>
              <a:t>, </a:t>
            </a:r>
            <a:r>
              <a:rPr lang="en-US" baseline="0" dirty="0"/>
              <a:t>“</a:t>
            </a:r>
            <a:r>
              <a:rPr lang="ru-RU" baseline="0" dirty="0"/>
              <a:t>Великая Отечественная война</a:t>
            </a:r>
            <a:r>
              <a:rPr lang="en-US" baseline="0" dirty="0"/>
              <a:t> 1941-1945 </a:t>
            </a:r>
            <a:r>
              <a:rPr lang="ru-RU" baseline="0" dirty="0"/>
              <a:t>годов</a:t>
            </a:r>
            <a:r>
              <a:rPr lang="en-US" baseline="0" dirty="0"/>
              <a:t>”</a:t>
            </a:r>
            <a:r>
              <a:rPr lang="ru-RU" baseline="0" dirty="0"/>
              <a:t>), другие брошюры и пособия появятся в продаже к началу или в течение нового учебного года. </a:t>
            </a:r>
            <a:endParaRPr lang="ru-RU" dirty="0"/>
          </a:p>
        </p:txBody>
      </p:sp>
      <p:sp>
        <p:nvSpPr>
          <p:cNvPr id="4" name="Номер слайда 3"/>
          <p:cNvSpPr>
            <a:spLocks noGrp="1"/>
          </p:cNvSpPr>
          <p:nvPr>
            <p:ph type="sldNum" sz="quarter" idx="10"/>
          </p:nvPr>
        </p:nvSpPr>
        <p:spPr/>
        <p:txBody>
          <a:bodyPr/>
          <a:lstStyle/>
          <a:p>
            <a:fld id="{729D6973-A28A-4A0E-972B-5AFC4977C99A}" type="slidenum">
              <a:rPr lang="ru-RU" smtClean="0">
                <a:solidFill>
                  <a:prstClr val="black"/>
                </a:solidFill>
              </a:rPr>
              <a:pPr/>
              <a:t>16</a:t>
            </a:fld>
            <a:endParaRPr lang="ru-RU" dirty="0">
              <a:solidFill>
                <a:prstClr val="black"/>
              </a:solidFill>
            </a:endParaRPr>
          </a:p>
        </p:txBody>
      </p:sp>
    </p:spTree>
    <p:extLst>
      <p:ext uri="{BB962C8B-B14F-4D97-AF65-F5344CB8AC3E}">
        <p14:creationId xmlns:p14="http://schemas.microsoft.com/office/powerpoint/2010/main" val="27242958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143000" y="685800"/>
            <a:ext cx="4572000" cy="34290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A573135F-DFD3-44D4-BC51-3AF0C8B69AB4}" type="slidenum">
              <a:rPr lang="ru-RU" smtClean="0">
                <a:solidFill>
                  <a:prstClr val="black"/>
                </a:solidFill>
              </a:rPr>
              <a:pPr/>
              <a:t>17</a:t>
            </a:fld>
            <a:endParaRPr lang="ru-RU" dirty="0">
              <a:solidFill>
                <a:prstClr val="black"/>
              </a:solidFill>
            </a:endParaRPr>
          </a:p>
        </p:txBody>
      </p:sp>
    </p:spTree>
    <p:extLst>
      <p:ext uri="{BB962C8B-B14F-4D97-AF65-F5344CB8AC3E}">
        <p14:creationId xmlns:p14="http://schemas.microsoft.com/office/powerpoint/2010/main" val="32132186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66915"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14400" eaLnBrk="1" hangingPunct="1">
              <a:spcBef>
                <a:spcPct val="0"/>
              </a:spcBef>
            </a:pPr>
            <a:r>
              <a:rPr lang="ru-RU" altLang="ru-RU"/>
              <a:t>Все члены совета являются общепризнанными специалистами в различных областях истории и педагогики. Каждый из них курировал в учебниках «свои» темы. Так, А. В. Торкунов выступал научным редактором в темах, посвящённых международным отношениям; Н. М. Арсентьев курировал вопросы экономической истории, М. А. Гареев – разделы, посвящённые войнам, В. А. Тишков – историю межнациональных отношений в нашей стране, В. И. Уколова являлась научным редактором обзорных параграфов, посвящённых зарубежной истории. А. Ю. Лазебникова, выдающийся педагог и крупный теоретик школьного образования, отвечала за методический аппарат учебников. В этом ей помогал педагог-практик П. П. Панкин.</a:t>
            </a:r>
          </a:p>
          <a:p>
            <a:pPr defTabSz="914400" eaLnBrk="1" hangingPunct="1">
              <a:spcBef>
                <a:spcPct val="0"/>
              </a:spcBef>
            </a:pPr>
            <a:endParaRPr lang="ru-RU" altLang="ru-RU"/>
          </a:p>
        </p:txBody>
      </p:sp>
      <p:sp>
        <p:nvSpPr>
          <p:cNvPr id="186372" name="Номер слайда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defTabSz="911225"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911225"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911225"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911225"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3CB8EE88-6E87-4F46-814F-54BB976A2A9A}" type="slidenum">
              <a:rPr lang="ru-RU" altLang="ru-RU">
                <a:solidFill>
                  <a:srgbClr val="000000"/>
                </a:solidFill>
                <a:latin typeface="Calibri" charset="0"/>
              </a:rPr>
              <a:pPr eaLnBrk="1" hangingPunct="1"/>
              <a:t>21</a:t>
            </a:fld>
            <a:endParaRPr lang="ru-RU" altLang="ru-RU">
              <a:solidFill>
                <a:srgbClr val="000000"/>
              </a:solidFill>
              <a:latin typeface="Calibri" charset="0"/>
            </a:endParaRPr>
          </a:p>
        </p:txBody>
      </p:sp>
    </p:spTree>
    <p:extLst>
      <p:ext uri="{BB962C8B-B14F-4D97-AF65-F5344CB8AC3E}">
        <p14:creationId xmlns:p14="http://schemas.microsoft.com/office/powerpoint/2010/main" val="21148660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78179"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14400" eaLnBrk="1" hangingPunct="1">
              <a:spcBef>
                <a:spcPct val="0"/>
              </a:spcBef>
            </a:pPr>
            <a:r>
              <a:rPr lang="ru-RU" altLang="ru-RU"/>
              <a:t>В соответствии с утвержденной РИО </a:t>
            </a:r>
            <a:r>
              <a:rPr lang="en-US" altLang="ru-RU"/>
              <a:t>“</a:t>
            </a:r>
            <a:r>
              <a:rPr lang="ru-RU" altLang="ru-RU"/>
              <a:t>Концепцией нового УМК по истории</a:t>
            </a:r>
            <a:r>
              <a:rPr lang="en-US" altLang="ru-RU"/>
              <a:t>”</a:t>
            </a:r>
            <a:r>
              <a:rPr lang="ru-RU" altLang="ru-RU"/>
              <a:t>, произошел отказ от системы </a:t>
            </a:r>
            <a:r>
              <a:rPr lang="en-US" altLang="ru-RU"/>
              <a:t>“</a:t>
            </a:r>
            <a:r>
              <a:rPr lang="ru-RU" altLang="ru-RU"/>
              <a:t>концентра</a:t>
            </a:r>
            <a:r>
              <a:rPr lang="en-US" altLang="ru-RU"/>
              <a:t>”</a:t>
            </a:r>
            <a:r>
              <a:rPr lang="ru-RU" altLang="ru-RU"/>
              <a:t>, где история России изучалась с 6 по 9 класс и затем в 10 и 11 шло повторение всего курса. Новая структура курса представлена в линейном виде с 6 по 10 класс, где 20 век изучается в 10 классе, начиная с первой мировой войны, а не с Российской империи в начале 20 века, как было ранее. </a:t>
            </a:r>
          </a:p>
          <a:p>
            <a:pPr defTabSz="914400" eaLnBrk="1" hangingPunct="1">
              <a:spcBef>
                <a:spcPct val="0"/>
              </a:spcBef>
            </a:pPr>
            <a:endParaRPr lang="ru-RU" altLang="ru-RU"/>
          </a:p>
        </p:txBody>
      </p:sp>
      <p:sp>
        <p:nvSpPr>
          <p:cNvPr id="197636" name="Номер слайда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defTabSz="911225"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911225"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911225"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911225"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E8D5C77C-DC2D-324D-846E-761AA2610C05}" type="slidenum">
              <a:rPr lang="ru-RU" altLang="ru-RU">
                <a:solidFill>
                  <a:srgbClr val="000000"/>
                </a:solidFill>
                <a:latin typeface="Calibri" charset="0"/>
              </a:rPr>
              <a:pPr eaLnBrk="1" hangingPunct="1"/>
              <a:t>37</a:t>
            </a:fld>
            <a:endParaRPr lang="ru-RU" altLang="ru-RU">
              <a:solidFill>
                <a:srgbClr val="000000"/>
              </a:solidFill>
              <a:latin typeface="Calibri" charset="0"/>
            </a:endParaRPr>
          </a:p>
        </p:txBody>
      </p:sp>
    </p:spTree>
    <p:extLst>
      <p:ext uri="{BB962C8B-B14F-4D97-AF65-F5344CB8AC3E}">
        <p14:creationId xmlns:p14="http://schemas.microsoft.com/office/powerpoint/2010/main" val="1397852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45F98B1C-5ADB-4DF2-840D-D4F203B084BF}" type="datetimeFigureOut">
              <a:rPr lang="ru-RU" smtClean="0"/>
              <a:t>24.03.2017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C4A61B4-E2B8-4316-92C5-C5F0BCDAD428}" type="slidenum">
              <a:rPr lang="ru-RU" smtClean="0"/>
              <a:t>‹#›</a:t>
            </a:fld>
            <a:endParaRPr lang="ru-RU"/>
          </a:p>
        </p:txBody>
      </p:sp>
    </p:spTree>
    <p:extLst>
      <p:ext uri="{BB962C8B-B14F-4D97-AF65-F5344CB8AC3E}">
        <p14:creationId xmlns:p14="http://schemas.microsoft.com/office/powerpoint/2010/main" val="27826616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45F98B1C-5ADB-4DF2-840D-D4F203B084BF}" type="datetimeFigureOut">
              <a:rPr lang="ru-RU" smtClean="0"/>
              <a:t>24.03.2017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C4A61B4-E2B8-4316-92C5-C5F0BCDAD428}" type="slidenum">
              <a:rPr lang="ru-RU" smtClean="0"/>
              <a:t>‹#›</a:t>
            </a:fld>
            <a:endParaRPr lang="ru-RU"/>
          </a:p>
        </p:txBody>
      </p:sp>
    </p:spTree>
    <p:extLst>
      <p:ext uri="{BB962C8B-B14F-4D97-AF65-F5344CB8AC3E}">
        <p14:creationId xmlns:p14="http://schemas.microsoft.com/office/powerpoint/2010/main" val="6885568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45F98B1C-5ADB-4DF2-840D-D4F203B084BF}" type="datetimeFigureOut">
              <a:rPr lang="ru-RU" smtClean="0"/>
              <a:t>24.03.2017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C4A61B4-E2B8-4316-92C5-C5F0BCDAD428}" type="slidenum">
              <a:rPr lang="ru-RU" smtClean="0"/>
              <a:t>‹#›</a:t>
            </a:fld>
            <a:endParaRPr lang="ru-RU"/>
          </a:p>
        </p:txBody>
      </p:sp>
    </p:spTree>
    <p:extLst>
      <p:ext uri="{BB962C8B-B14F-4D97-AF65-F5344CB8AC3E}">
        <p14:creationId xmlns:p14="http://schemas.microsoft.com/office/powerpoint/2010/main" val="21904048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Титульный слайд">
    <p:spTree>
      <p:nvGrpSpPr>
        <p:cNvPr id="1" name=""/>
        <p:cNvGrpSpPr/>
        <p:nvPr/>
      </p:nvGrpSpPr>
      <p:grpSpPr>
        <a:xfrm>
          <a:off x="0" y="0"/>
          <a:ext cx="0" cy="0"/>
          <a:chOff x="0" y="0"/>
          <a:chExt cx="0" cy="0"/>
        </a:xfrm>
      </p:grpSpPr>
    </p:spTree>
    <p:extLst>
      <p:ext uri="{BB962C8B-B14F-4D97-AF65-F5344CB8AC3E}">
        <p14:creationId xmlns:p14="http://schemas.microsoft.com/office/powerpoint/2010/main" val="4936477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2_Титульный слайд">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63871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9_Титульный слайд">
    <p:spTree>
      <p:nvGrpSpPr>
        <p:cNvPr id="1" name=""/>
        <p:cNvGrpSpPr/>
        <p:nvPr/>
      </p:nvGrpSpPr>
      <p:grpSpPr>
        <a:xfrm>
          <a:off x="0" y="0"/>
          <a:ext cx="0" cy="0"/>
          <a:chOff x="0" y="0"/>
          <a:chExt cx="0" cy="0"/>
        </a:xfrm>
      </p:grpSpPr>
    </p:spTree>
    <p:extLst>
      <p:ext uri="{BB962C8B-B14F-4D97-AF65-F5344CB8AC3E}">
        <p14:creationId xmlns:p14="http://schemas.microsoft.com/office/powerpoint/2010/main" val="9295040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45F98B1C-5ADB-4DF2-840D-D4F203B084BF}" type="datetimeFigureOut">
              <a:rPr lang="ru-RU" smtClean="0"/>
              <a:t>24.03.2017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C4A61B4-E2B8-4316-92C5-C5F0BCDAD428}" type="slidenum">
              <a:rPr lang="ru-RU" smtClean="0"/>
              <a:t>‹#›</a:t>
            </a:fld>
            <a:endParaRPr lang="ru-RU"/>
          </a:p>
        </p:txBody>
      </p:sp>
    </p:spTree>
    <p:extLst>
      <p:ext uri="{BB962C8B-B14F-4D97-AF65-F5344CB8AC3E}">
        <p14:creationId xmlns:p14="http://schemas.microsoft.com/office/powerpoint/2010/main" val="28819488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45F98B1C-5ADB-4DF2-840D-D4F203B084BF}" type="datetimeFigureOut">
              <a:rPr lang="ru-RU" smtClean="0"/>
              <a:t>24.03.2017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C4A61B4-E2B8-4316-92C5-C5F0BCDAD428}" type="slidenum">
              <a:rPr lang="ru-RU" smtClean="0"/>
              <a:t>‹#›</a:t>
            </a:fld>
            <a:endParaRPr lang="ru-RU"/>
          </a:p>
        </p:txBody>
      </p:sp>
    </p:spTree>
    <p:extLst>
      <p:ext uri="{BB962C8B-B14F-4D97-AF65-F5344CB8AC3E}">
        <p14:creationId xmlns:p14="http://schemas.microsoft.com/office/powerpoint/2010/main" val="11057842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45F98B1C-5ADB-4DF2-840D-D4F203B084BF}" type="datetimeFigureOut">
              <a:rPr lang="ru-RU" smtClean="0"/>
              <a:t>24.03.2017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C4A61B4-E2B8-4316-92C5-C5F0BCDAD428}" type="slidenum">
              <a:rPr lang="ru-RU" smtClean="0"/>
              <a:t>‹#›</a:t>
            </a:fld>
            <a:endParaRPr lang="ru-RU"/>
          </a:p>
        </p:txBody>
      </p:sp>
    </p:spTree>
    <p:extLst>
      <p:ext uri="{BB962C8B-B14F-4D97-AF65-F5344CB8AC3E}">
        <p14:creationId xmlns:p14="http://schemas.microsoft.com/office/powerpoint/2010/main" val="3054403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45F98B1C-5ADB-4DF2-840D-D4F203B084BF}" type="datetimeFigureOut">
              <a:rPr lang="ru-RU" smtClean="0"/>
              <a:t>24.03.2017</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EC4A61B4-E2B8-4316-92C5-C5F0BCDAD428}" type="slidenum">
              <a:rPr lang="ru-RU" smtClean="0"/>
              <a:t>‹#›</a:t>
            </a:fld>
            <a:endParaRPr lang="ru-RU"/>
          </a:p>
        </p:txBody>
      </p:sp>
    </p:spTree>
    <p:extLst>
      <p:ext uri="{BB962C8B-B14F-4D97-AF65-F5344CB8AC3E}">
        <p14:creationId xmlns:p14="http://schemas.microsoft.com/office/powerpoint/2010/main" val="28495540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45F98B1C-5ADB-4DF2-840D-D4F203B084BF}" type="datetimeFigureOut">
              <a:rPr lang="ru-RU" smtClean="0"/>
              <a:t>24.03.2017</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EC4A61B4-E2B8-4316-92C5-C5F0BCDAD428}" type="slidenum">
              <a:rPr lang="ru-RU" smtClean="0"/>
              <a:t>‹#›</a:t>
            </a:fld>
            <a:endParaRPr lang="ru-RU"/>
          </a:p>
        </p:txBody>
      </p:sp>
    </p:spTree>
    <p:extLst>
      <p:ext uri="{BB962C8B-B14F-4D97-AF65-F5344CB8AC3E}">
        <p14:creationId xmlns:p14="http://schemas.microsoft.com/office/powerpoint/2010/main" val="1659257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45F98B1C-5ADB-4DF2-840D-D4F203B084BF}" type="datetimeFigureOut">
              <a:rPr lang="ru-RU" smtClean="0"/>
              <a:t>24.03.2017</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EC4A61B4-E2B8-4316-92C5-C5F0BCDAD428}" type="slidenum">
              <a:rPr lang="ru-RU" smtClean="0"/>
              <a:t>‹#›</a:t>
            </a:fld>
            <a:endParaRPr lang="ru-RU"/>
          </a:p>
        </p:txBody>
      </p:sp>
    </p:spTree>
    <p:extLst>
      <p:ext uri="{BB962C8B-B14F-4D97-AF65-F5344CB8AC3E}">
        <p14:creationId xmlns:p14="http://schemas.microsoft.com/office/powerpoint/2010/main" val="5854850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45F98B1C-5ADB-4DF2-840D-D4F203B084BF}" type="datetimeFigureOut">
              <a:rPr lang="ru-RU" smtClean="0"/>
              <a:t>24.03.2017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C4A61B4-E2B8-4316-92C5-C5F0BCDAD428}" type="slidenum">
              <a:rPr lang="ru-RU" smtClean="0"/>
              <a:t>‹#›</a:t>
            </a:fld>
            <a:endParaRPr lang="ru-RU"/>
          </a:p>
        </p:txBody>
      </p:sp>
    </p:spTree>
    <p:extLst>
      <p:ext uri="{BB962C8B-B14F-4D97-AF65-F5344CB8AC3E}">
        <p14:creationId xmlns:p14="http://schemas.microsoft.com/office/powerpoint/2010/main" val="30110697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45F98B1C-5ADB-4DF2-840D-D4F203B084BF}" type="datetimeFigureOut">
              <a:rPr lang="ru-RU" smtClean="0"/>
              <a:t>24.03.2017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C4A61B4-E2B8-4316-92C5-C5F0BCDAD428}" type="slidenum">
              <a:rPr lang="ru-RU" smtClean="0"/>
              <a:t>‹#›</a:t>
            </a:fld>
            <a:endParaRPr lang="ru-RU"/>
          </a:p>
        </p:txBody>
      </p:sp>
    </p:spTree>
    <p:extLst>
      <p:ext uri="{BB962C8B-B14F-4D97-AF65-F5344CB8AC3E}">
        <p14:creationId xmlns:p14="http://schemas.microsoft.com/office/powerpoint/2010/main" val="26022802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F98B1C-5ADB-4DF2-840D-D4F203B084BF}" type="datetimeFigureOut">
              <a:rPr lang="ru-RU" smtClean="0"/>
              <a:t>24.03.2017</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4A61B4-E2B8-4316-92C5-C5F0BCDAD428}" type="slidenum">
              <a:rPr lang="ru-RU" smtClean="0"/>
              <a:t>‹#›</a:t>
            </a:fld>
            <a:endParaRPr lang="ru-RU"/>
          </a:p>
        </p:txBody>
      </p:sp>
    </p:spTree>
    <p:extLst>
      <p:ext uri="{BB962C8B-B14F-4D97-AF65-F5344CB8AC3E}">
        <p14:creationId xmlns:p14="http://schemas.microsoft.com/office/powerpoint/2010/main" val="22161944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7.jpeg"/><Relationship Id="rId11" Type="http://schemas.openxmlformats.org/officeDocument/2006/relationships/image" Target="../media/image12.png"/><Relationship Id="rId5" Type="http://schemas.openxmlformats.org/officeDocument/2006/relationships/image" Target="../media/image6.jpeg"/><Relationship Id="rId10" Type="http://schemas.openxmlformats.org/officeDocument/2006/relationships/image" Target="../media/image11.png"/><Relationship Id="rId4" Type="http://schemas.openxmlformats.org/officeDocument/2006/relationships/image" Target="../media/image5.jpeg"/><Relationship Id="rId9"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5.xml"/><Relationship Id="rId1" Type="http://schemas.openxmlformats.org/officeDocument/2006/relationships/slideLayout" Target="../slideLayouts/slideLayout13.xml"/><Relationship Id="rId5" Type="http://schemas.openxmlformats.org/officeDocument/2006/relationships/image" Target="../media/image25.png"/><Relationship Id="rId4" Type="http://schemas.openxmlformats.org/officeDocument/2006/relationships/image" Target="../media/image24.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28.pn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2.png"/></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8" Type="http://schemas.openxmlformats.org/officeDocument/2006/relationships/image" Target="../media/image42.png"/><Relationship Id="rId13" Type="http://schemas.openxmlformats.org/officeDocument/2006/relationships/image" Target="../media/image47.png"/><Relationship Id="rId3" Type="http://schemas.openxmlformats.org/officeDocument/2006/relationships/image" Target="../media/image37.png"/><Relationship Id="rId7" Type="http://schemas.openxmlformats.org/officeDocument/2006/relationships/image" Target="../media/image41.png"/><Relationship Id="rId12" Type="http://schemas.openxmlformats.org/officeDocument/2006/relationships/image" Target="../media/image46.png"/><Relationship Id="rId2" Type="http://schemas.openxmlformats.org/officeDocument/2006/relationships/image" Target="../media/image36.png"/><Relationship Id="rId16" Type="http://schemas.openxmlformats.org/officeDocument/2006/relationships/image" Target="../media/image50.png"/><Relationship Id="rId1" Type="http://schemas.openxmlformats.org/officeDocument/2006/relationships/slideLayout" Target="../slideLayouts/slideLayout2.xml"/><Relationship Id="rId6" Type="http://schemas.openxmlformats.org/officeDocument/2006/relationships/image" Target="../media/image40.png"/><Relationship Id="rId11" Type="http://schemas.openxmlformats.org/officeDocument/2006/relationships/image" Target="../media/image45.png"/><Relationship Id="rId5" Type="http://schemas.openxmlformats.org/officeDocument/2006/relationships/image" Target="../media/image39.png"/><Relationship Id="rId15" Type="http://schemas.openxmlformats.org/officeDocument/2006/relationships/image" Target="../media/image49.png"/><Relationship Id="rId10" Type="http://schemas.openxmlformats.org/officeDocument/2006/relationships/image" Target="../media/image44.png"/><Relationship Id="rId4" Type="http://schemas.openxmlformats.org/officeDocument/2006/relationships/image" Target="../media/image38.png"/><Relationship Id="rId9" Type="http://schemas.openxmlformats.org/officeDocument/2006/relationships/image" Target="../media/image43.png"/><Relationship Id="rId14" Type="http://schemas.openxmlformats.org/officeDocument/2006/relationships/image" Target="../media/image48.png"/></Relationships>
</file>

<file path=ppt/slides/_rels/slide24.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54.png"/><Relationship Id="rId7" Type="http://schemas.openxmlformats.org/officeDocument/2006/relationships/image" Target="../media/image58.png"/><Relationship Id="rId2" Type="http://schemas.openxmlformats.org/officeDocument/2006/relationships/image" Target="../media/image53.jpeg"/><Relationship Id="rId1" Type="http://schemas.openxmlformats.org/officeDocument/2006/relationships/slideLayout" Target="../slideLayouts/slideLayout2.xml"/><Relationship Id="rId6" Type="http://schemas.openxmlformats.org/officeDocument/2006/relationships/image" Target="../media/image57.png"/><Relationship Id="rId5" Type="http://schemas.openxmlformats.org/officeDocument/2006/relationships/image" Target="../media/image56.png"/><Relationship Id="rId10" Type="http://schemas.openxmlformats.org/officeDocument/2006/relationships/image" Target="../media/image61.jpeg"/><Relationship Id="rId4" Type="http://schemas.openxmlformats.org/officeDocument/2006/relationships/image" Target="../media/image55.png"/><Relationship Id="rId9" Type="http://schemas.openxmlformats.org/officeDocument/2006/relationships/image" Target="../media/image60.png"/></Relationships>
</file>

<file path=ppt/slides/_rels/slide27.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8" Type="http://schemas.openxmlformats.org/officeDocument/2006/relationships/image" Target="../media/image70.jpeg"/><Relationship Id="rId3" Type="http://schemas.openxmlformats.org/officeDocument/2006/relationships/image" Target="../media/image65.jpeg"/><Relationship Id="rId7" Type="http://schemas.openxmlformats.org/officeDocument/2006/relationships/image" Target="../media/image69.png"/><Relationship Id="rId2" Type="http://schemas.openxmlformats.org/officeDocument/2006/relationships/image" Target="../media/image64.png"/><Relationship Id="rId1" Type="http://schemas.openxmlformats.org/officeDocument/2006/relationships/slideLayout" Target="../slideLayouts/slideLayout2.xml"/><Relationship Id="rId6" Type="http://schemas.openxmlformats.org/officeDocument/2006/relationships/image" Target="../media/image68.png"/><Relationship Id="rId5" Type="http://schemas.openxmlformats.org/officeDocument/2006/relationships/image" Target="../media/image67.png"/><Relationship Id="rId10" Type="http://schemas.openxmlformats.org/officeDocument/2006/relationships/image" Target="../media/image72.jpeg"/><Relationship Id="rId4" Type="http://schemas.openxmlformats.org/officeDocument/2006/relationships/image" Target="../media/image66.jpeg"/><Relationship Id="rId9" Type="http://schemas.openxmlformats.org/officeDocument/2006/relationships/image" Target="../media/image71.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image" Target="../media/image73.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76.png"/><Relationship Id="rId7" Type="http://schemas.openxmlformats.org/officeDocument/2006/relationships/image" Target="../media/image80.png"/><Relationship Id="rId2" Type="http://schemas.openxmlformats.org/officeDocument/2006/relationships/image" Target="../media/image75.png"/><Relationship Id="rId1" Type="http://schemas.openxmlformats.org/officeDocument/2006/relationships/slideLayout" Target="../slideLayouts/slideLayout7.xml"/><Relationship Id="rId6" Type="http://schemas.openxmlformats.org/officeDocument/2006/relationships/image" Target="../media/image79.png"/><Relationship Id="rId5" Type="http://schemas.openxmlformats.org/officeDocument/2006/relationships/image" Target="../media/image78.jpeg"/><Relationship Id="rId4" Type="http://schemas.openxmlformats.org/officeDocument/2006/relationships/image" Target="../media/image77.png"/></Relationships>
</file>

<file path=ppt/slides/_rels/slide33.xml.rels><?xml version="1.0" encoding="UTF-8" standalone="yes"?>
<Relationships xmlns="http://schemas.openxmlformats.org/package/2006/relationships"><Relationship Id="rId2" Type="http://schemas.openxmlformats.org/officeDocument/2006/relationships/image" Target="../media/image81.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8" Type="http://schemas.openxmlformats.org/officeDocument/2006/relationships/image" Target="../media/image88.png"/><Relationship Id="rId3" Type="http://schemas.openxmlformats.org/officeDocument/2006/relationships/image" Target="../media/image83.png"/><Relationship Id="rId7" Type="http://schemas.openxmlformats.org/officeDocument/2006/relationships/image" Target="../media/image87.png"/><Relationship Id="rId2" Type="http://schemas.openxmlformats.org/officeDocument/2006/relationships/image" Target="../media/image82.png"/><Relationship Id="rId1" Type="http://schemas.openxmlformats.org/officeDocument/2006/relationships/slideLayout" Target="../slideLayouts/slideLayout7.xml"/><Relationship Id="rId6" Type="http://schemas.openxmlformats.org/officeDocument/2006/relationships/image" Target="../media/image86.png"/><Relationship Id="rId5" Type="http://schemas.openxmlformats.org/officeDocument/2006/relationships/image" Target="../media/image85.png"/><Relationship Id="rId10" Type="http://schemas.openxmlformats.org/officeDocument/2006/relationships/image" Target="../media/image90.png"/><Relationship Id="rId4" Type="http://schemas.openxmlformats.org/officeDocument/2006/relationships/image" Target="../media/image84.png"/><Relationship Id="rId9" Type="http://schemas.openxmlformats.org/officeDocument/2006/relationships/image" Target="../media/image89.jpeg"/></Relationships>
</file>

<file path=ppt/slides/_rels/slide35.xml.rels><?xml version="1.0" encoding="UTF-8" standalone="yes"?>
<Relationships xmlns="http://schemas.openxmlformats.org/package/2006/relationships"><Relationship Id="rId2" Type="http://schemas.openxmlformats.org/officeDocument/2006/relationships/image" Target="../media/image91.jpe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92.jpe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hyperlink" Target="mailto:ADanilov@prosv.ru"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548680"/>
            <a:ext cx="7772400" cy="3051771"/>
          </a:xfrm>
        </p:spPr>
        <p:txBody>
          <a:bodyPr>
            <a:normAutofit/>
          </a:bodyPr>
          <a:lstStyle/>
          <a:p>
            <a:r>
              <a:rPr lang="ru-RU" sz="3200" b="1" i="1" dirty="0">
                <a:solidFill>
                  <a:srgbClr val="FF0000"/>
                </a:solidFill>
                <a:latin typeface="Times New Roman" panose="02020603050405020304" pitchFamily="18" charset="0"/>
                <a:cs typeface="Times New Roman" panose="02020603050405020304" pitchFamily="18" charset="0"/>
              </a:rPr>
              <a:t>Проблемы и перспективы введения предметных концепций по истории и обществознанию</a:t>
            </a:r>
            <a:br>
              <a:rPr lang="ru-RU" sz="3200" b="1" i="1" dirty="0">
                <a:solidFill>
                  <a:srgbClr val="FF0000"/>
                </a:solidFill>
                <a:latin typeface="Times New Roman" panose="02020603050405020304" pitchFamily="18" charset="0"/>
                <a:cs typeface="Times New Roman" panose="02020603050405020304" pitchFamily="18" charset="0"/>
              </a:rPr>
            </a:br>
            <a:br>
              <a:rPr lang="ru-RU" sz="3200" b="1" i="1" dirty="0">
                <a:solidFill>
                  <a:srgbClr val="FF0000"/>
                </a:solidFill>
                <a:latin typeface="Times New Roman" panose="02020603050405020304" pitchFamily="18" charset="0"/>
                <a:cs typeface="Times New Roman" panose="02020603050405020304" pitchFamily="18" charset="0"/>
              </a:rPr>
            </a:br>
            <a:endParaRPr lang="ru-RU" sz="3200" b="1" i="1" dirty="0">
              <a:solidFill>
                <a:srgbClr val="FF0000"/>
              </a:solidFill>
              <a:latin typeface="Times New Roman" panose="02020603050405020304" pitchFamily="18" charset="0"/>
              <a:cs typeface="Times New Roman" panose="02020603050405020304" pitchFamily="18" charset="0"/>
            </a:endParaRPr>
          </a:p>
        </p:txBody>
      </p:sp>
      <p:sp>
        <p:nvSpPr>
          <p:cNvPr id="3" name="Подзаголовок 2"/>
          <p:cNvSpPr>
            <a:spLocks noGrp="1"/>
          </p:cNvSpPr>
          <p:nvPr>
            <p:ph type="subTitle" idx="1"/>
          </p:nvPr>
        </p:nvSpPr>
        <p:spPr>
          <a:xfrm>
            <a:off x="1371600" y="3886200"/>
            <a:ext cx="6400800" cy="2135088"/>
          </a:xfrm>
        </p:spPr>
        <p:txBody>
          <a:bodyPr>
            <a:noAutofit/>
          </a:bodyPr>
          <a:lstStyle/>
          <a:p>
            <a:pPr algn="r"/>
            <a:r>
              <a:rPr lang="ru-RU" sz="1400" b="1" i="1" dirty="0">
                <a:solidFill>
                  <a:srgbClr val="7030A0"/>
                </a:solidFill>
                <a:latin typeface="Times New Roman" panose="02020603050405020304" pitchFamily="18" charset="0"/>
                <a:cs typeface="Times New Roman" panose="02020603050405020304" pitchFamily="18" charset="0"/>
              </a:rPr>
              <a:t>Данилов Александр Анатольевич</a:t>
            </a:r>
          </a:p>
          <a:p>
            <a:pPr algn="r"/>
            <a:endParaRPr lang="ru-RU" sz="1400" b="1" i="1" dirty="0">
              <a:solidFill>
                <a:srgbClr val="0070C0"/>
              </a:solidFill>
              <a:latin typeface="Times New Roman" panose="02020603050405020304" pitchFamily="18" charset="0"/>
              <a:cs typeface="Times New Roman" panose="02020603050405020304" pitchFamily="18" charset="0"/>
            </a:endParaRPr>
          </a:p>
          <a:p>
            <a:pPr algn="r"/>
            <a:r>
              <a:rPr lang="ru-RU" sz="1400" b="1" i="1" dirty="0">
                <a:solidFill>
                  <a:srgbClr val="0070C0"/>
                </a:solidFill>
                <a:latin typeface="Times New Roman" panose="02020603050405020304" pitchFamily="18" charset="0"/>
                <a:cs typeface="Times New Roman" panose="02020603050405020304" pitchFamily="18" charset="0"/>
              </a:rPr>
              <a:t>Руководитель экспертного совета </a:t>
            </a:r>
            <a:r>
              <a:rPr lang="mr-IN" sz="1400" b="1" i="1" dirty="0">
                <a:solidFill>
                  <a:srgbClr val="0070C0"/>
                </a:solidFill>
                <a:latin typeface="Times New Roman" panose="02020603050405020304" pitchFamily="18" charset="0"/>
                <a:cs typeface="Times New Roman" panose="02020603050405020304" pitchFamily="18" charset="0"/>
              </a:rPr>
              <a:t>–</a:t>
            </a:r>
            <a:r>
              <a:rPr lang="ru-RU" sz="1400" b="1" i="1" dirty="0">
                <a:solidFill>
                  <a:srgbClr val="0070C0"/>
                </a:solidFill>
                <a:latin typeface="Times New Roman" panose="02020603050405020304" pitchFamily="18" charset="0"/>
                <a:cs typeface="Times New Roman" panose="02020603050405020304" pitchFamily="18" charset="0"/>
              </a:rPr>
              <a:t> </a:t>
            </a:r>
          </a:p>
          <a:p>
            <a:pPr algn="r"/>
            <a:r>
              <a:rPr lang="ru-RU" sz="1400" b="1" i="1" dirty="0">
                <a:solidFill>
                  <a:srgbClr val="0070C0"/>
                </a:solidFill>
                <a:latin typeface="Times New Roman" panose="02020603050405020304" pitchFamily="18" charset="0"/>
                <a:cs typeface="Times New Roman" panose="02020603050405020304" pitchFamily="18" charset="0"/>
              </a:rPr>
              <a:t>Научный руководитель </a:t>
            </a:r>
          </a:p>
          <a:p>
            <a:pPr algn="r"/>
            <a:r>
              <a:rPr lang="ru-RU" sz="1400" b="1" i="1" dirty="0">
                <a:solidFill>
                  <a:srgbClr val="0070C0"/>
                </a:solidFill>
                <a:latin typeface="Times New Roman" panose="02020603050405020304" pitchFamily="18" charset="0"/>
                <a:cs typeface="Times New Roman" panose="02020603050405020304" pitchFamily="18" charset="0"/>
              </a:rPr>
              <a:t>Центра гуманитарного образования</a:t>
            </a:r>
          </a:p>
          <a:p>
            <a:pPr algn="r"/>
            <a:r>
              <a:rPr lang="ru-RU" sz="1400" b="1" i="1" dirty="0">
                <a:solidFill>
                  <a:srgbClr val="0070C0"/>
                </a:solidFill>
                <a:latin typeface="Times New Roman" panose="02020603050405020304" pitchFamily="18" charset="0"/>
                <a:cs typeface="Times New Roman" panose="02020603050405020304" pitchFamily="18" charset="0"/>
              </a:rPr>
              <a:t>Издательства «Просвещение»</a:t>
            </a:r>
          </a:p>
          <a:p>
            <a:pPr algn="r"/>
            <a:endParaRPr lang="ru-RU" sz="1400" b="1" i="1" dirty="0">
              <a:solidFill>
                <a:srgbClr val="0070C0"/>
              </a:solidFill>
              <a:latin typeface="Times New Roman" panose="02020603050405020304" pitchFamily="18" charset="0"/>
              <a:cs typeface="Times New Roman" panose="02020603050405020304" pitchFamily="18" charset="0"/>
            </a:endParaRPr>
          </a:p>
          <a:p>
            <a:r>
              <a:rPr lang="ru-RU" sz="1600" b="1" i="1">
                <a:solidFill>
                  <a:srgbClr val="FF0000"/>
                </a:solidFill>
                <a:latin typeface="Times New Roman" panose="02020603050405020304" pitchFamily="18" charset="0"/>
                <a:cs typeface="Times New Roman" panose="02020603050405020304" pitchFamily="18" charset="0"/>
              </a:rPr>
              <a:t>Киров 23 марта 2017 </a:t>
            </a:r>
            <a:r>
              <a:rPr lang="ru-RU" sz="1600" b="1" i="1" dirty="0">
                <a:solidFill>
                  <a:srgbClr val="FF0000"/>
                </a:solidFill>
                <a:latin typeface="Times New Roman" panose="02020603050405020304" pitchFamily="18" charset="0"/>
                <a:cs typeface="Times New Roman" panose="02020603050405020304" pitchFamily="18" charset="0"/>
              </a:rPr>
              <a:t>г.</a:t>
            </a:r>
          </a:p>
        </p:txBody>
      </p:sp>
    </p:spTree>
    <p:extLst>
      <p:ext uri="{BB962C8B-B14F-4D97-AF65-F5344CB8AC3E}">
        <p14:creationId xmlns:p14="http://schemas.microsoft.com/office/powerpoint/2010/main" val="26376744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hidden="1"/>
          <p:cNvSpPr>
            <a:spLocks noGrp="1"/>
          </p:cNvSpPr>
          <p:nvPr>
            <p:ph type="title"/>
          </p:nvPr>
        </p:nvSpPr>
        <p:spPr/>
        <p:txBody>
          <a:bodyPr/>
          <a:lstStyle/>
          <a:p>
            <a:endParaRPr lang="ru-RU"/>
          </a:p>
        </p:txBody>
      </p:sp>
      <p:pic>
        <p:nvPicPr>
          <p:cNvPr id="3" name="Рисунок 2"/>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8468917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4712" y="194034"/>
            <a:ext cx="9148712" cy="480927"/>
          </a:xfrm>
          <a:prstGeom prst="rect">
            <a:avLst/>
          </a:prstGeom>
        </p:spPr>
        <p:txBody>
          <a:bodyPr wrap="square" lIns="80035" tIns="40018" rIns="80035" bIns="40018">
            <a:spAutoFit/>
          </a:bodyPr>
          <a:lstStyle/>
          <a:p>
            <a:pPr algn="ctr" defTabSz="913110"/>
            <a:r>
              <a:rPr lang="ru-RU" sz="2600" b="1" dirty="0">
                <a:solidFill>
                  <a:srgbClr val="FF0000"/>
                </a:solidFill>
              </a:rPr>
              <a:t>Содержание разделов историко-культурного стандарта: </a:t>
            </a:r>
          </a:p>
        </p:txBody>
      </p:sp>
      <p:sp>
        <p:nvSpPr>
          <p:cNvPr id="4" name="Прямоугольник 3"/>
          <p:cNvSpPr/>
          <p:nvPr/>
        </p:nvSpPr>
        <p:spPr>
          <a:xfrm>
            <a:off x="2286000" y="3093302"/>
            <a:ext cx="4572000" cy="357817"/>
          </a:xfrm>
          <a:prstGeom prst="rect">
            <a:avLst/>
          </a:prstGeom>
        </p:spPr>
        <p:txBody>
          <a:bodyPr lIns="80035" tIns="40018" rIns="80035" bIns="40018">
            <a:spAutoFit/>
          </a:bodyPr>
          <a:lstStyle/>
          <a:p>
            <a:pPr algn="ctr" defTabSz="913110"/>
            <a:endParaRPr lang="ru-RU" b="1" dirty="0">
              <a:solidFill>
                <a:prstClr val="black"/>
              </a:solidFill>
              <a:effectLst>
                <a:outerShdw blurRad="38100" dist="38100" dir="2700000" algn="tl">
                  <a:srgbClr val="000000">
                    <a:alpha val="43137"/>
                  </a:srgbClr>
                </a:outerShdw>
              </a:effectLst>
            </a:endParaRPr>
          </a:p>
        </p:txBody>
      </p:sp>
      <p:sp>
        <p:nvSpPr>
          <p:cNvPr id="5" name="Содержимое 2"/>
          <p:cNvSpPr txBox="1">
            <a:spLocks/>
          </p:cNvSpPr>
          <p:nvPr/>
        </p:nvSpPr>
        <p:spPr>
          <a:xfrm>
            <a:off x="1417675" y="1012506"/>
            <a:ext cx="6631470" cy="1584292"/>
          </a:xfrm>
          <a:prstGeom prst="rect">
            <a:avLst/>
          </a:prstGeom>
          <a:solidFill>
            <a:schemeClr val="bg1"/>
          </a:solidFill>
          <a:ln w="19050">
            <a:solidFill>
              <a:schemeClr val="tx2">
                <a:lumMod val="40000"/>
                <a:lumOff val="60000"/>
              </a:schemeClr>
            </a:solidFill>
          </a:ln>
          <a:effectLst>
            <a:glow rad="101600">
              <a:schemeClr val="accent1">
                <a:satMod val="175000"/>
                <a:alpha val="40000"/>
              </a:schemeClr>
            </a:glow>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1">
            <a:schemeClr val="accent1"/>
          </a:lnRef>
          <a:fillRef idx="2">
            <a:schemeClr val="accent1"/>
          </a:fillRef>
          <a:effectRef idx="1">
            <a:schemeClr val="accent1"/>
          </a:effectRef>
          <a:fontRef idx="minor">
            <a:schemeClr val="dk1"/>
          </a:fontRef>
        </p:style>
        <p:txBody>
          <a:bodyPr lIns="80035" tIns="40018" rIns="80035" bIns="40018" rtlCol="0">
            <a:noAutofit/>
          </a:bodyPr>
          <a:lstStyle>
            <a:lvl1pPr marL="391146" indent="-391146" algn="l" defTabSz="1043056" rtl="0" eaLnBrk="1" latinLnBrk="0" hangingPunct="1">
              <a:spcBef>
                <a:spcPct val="20000"/>
              </a:spcBef>
              <a:buFont typeface="Arial" pitchFamily="34" charset="0"/>
              <a:buChar char="•"/>
              <a:defRPr sz="3700" kern="1200">
                <a:solidFill>
                  <a:schemeClr val="tx1"/>
                </a:solidFill>
                <a:latin typeface="+mn-lt"/>
                <a:ea typeface="+mn-ea"/>
                <a:cs typeface="+mn-cs"/>
              </a:defRPr>
            </a:lvl1pPr>
            <a:lvl2pPr marL="847483" indent="-325955" algn="l" defTabSz="1043056" rtl="0" eaLnBrk="1" latinLnBrk="0" hangingPunct="1">
              <a:spcBef>
                <a:spcPct val="20000"/>
              </a:spcBef>
              <a:buFont typeface="Arial" pitchFamily="34" charset="0"/>
              <a:buChar char="–"/>
              <a:defRPr sz="3200" kern="1200">
                <a:solidFill>
                  <a:schemeClr val="tx1"/>
                </a:solidFill>
                <a:latin typeface="+mn-lt"/>
                <a:ea typeface="+mn-ea"/>
                <a:cs typeface="+mn-cs"/>
              </a:defRPr>
            </a:lvl2pPr>
            <a:lvl3pPr marL="1303820" indent="-260764" algn="l" defTabSz="1043056"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825348"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346876"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868404"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89932"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911460"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432988"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9pPr>
          </a:lstStyle>
          <a:p>
            <a:pPr>
              <a:spcBef>
                <a:spcPts val="0"/>
              </a:spcBef>
              <a:buFont typeface="Wingdings" panose="05000000000000000000" pitchFamily="2" charset="2"/>
              <a:buChar char="Ø"/>
              <a:defRPr/>
            </a:pPr>
            <a:r>
              <a:rPr lang="ru-RU" sz="1800" dirty="0">
                <a:solidFill>
                  <a:prstClr val="black"/>
                </a:solidFill>
              </a:rPr>
              <a:t>общая характеристика периода, отраженного в разделе</a:t>
            </a:r>
          </a:p>
          <a:p>
            <a:pPr>
              <a:spcBef>
                <a:spcPts val="0"/>
              </a:spcBef>
              <a:buFont typeface="Wingdings" panose="05000000000000000000" pitchFamily="2" charset="2"/>
              <a:buChar char="Ø"/>
              <a:defRPr/>
            </a:pPr>
            <a:r>
              <a:rPr lang="ru-RU" sz="1800" dirty="0">
                <a:solidFill>
                  <a:prstClr val="black"/>
                </a:solidFill>
              </a:rPr>
              <a:t>основные хронологические этапы, факты, явления</a:t>
            </a:r>
          </a:p>
          <a:p>
            <a:pPr>
              <a:spcBef>
                <a:spcPts val="0"/>
              </a:spcBef>
              <a:buFont typeface="Wingdings" panose="05000000000000000000" pitchFamily="2" charset="2"/>
              <a:buChar char="Ø"/>
              <a:defRPr/>
            </a:pPr>
            <a:r>
              <a:rPr lang="ru-RU" sz="1800" dirty="0">
                <a:solidFill>
                  <a:prstClr val="black"/>
                </a:solidFill>
              </a:rPr>
              <a:t>понятия и термины</a:t>
            </a:r>
          </a:p>
          <a:p>
            <a:pPr>
              <a:spcBef>
                <a:spcPts val="0"/>
              </a:spcBef>
              <a:buFont typeface="Wingdings" panose="05000000000000000000" pitchFamily="2" charset="2"/>
              <a:buChar char="Ø"/>
              <a:defRPr/>
            </a:pPr>
            <a:r>
              <a:rPr lang="ru-RU" sz="1800" dirty="0">
                <a:solidFill>
                  <a:prstClr val="black"/>
                </a:solidFill>
              </a:rPr>
              <a:t>персоналии,</a:t>
            </a:r>
          </a:p>
          <a:p>
            <a:pPr>
              <a:spcBef>
                <a:spcPts val="0"/>
              </a:spcBef>
              <a:buFont typeface="Wingdings" panose="05000000000000000000" pitchFamily="2" charset="2"/>
              <a:buChar char="Ø"/>
              <a:defRPr/>
            </a:pPr>
            <a:r>
              <a:rPr lang="ru-RU" sz="1800" dirty="0">
                <a:solidFill>
                  <a:prstClr val="black"/>
                </a:solidFill>
              </a:rPr>
              <a:t>даты/события</a:t>
            </a:r>
          </a:p>
          <a:p>
            <a:pPr>
              <a:spcBef>
                <a:spcPts val="0"/>
              </a:spcBef>
              <a:buFontTx/>
              <a:buChar char="-"/>
              <a:defRPr/>
            </a:pPr>
            <a:endParaRPr lang="ru-RU" sz="1800" dirty="0">
              <a:solidFill>
                <a:srgbClr val="657375"/>
              </a:solidFill>
            </a:endParaRPr>
          </a:p>
          <a:p>
            <a:pPr>
              <a:spcBef>
                <a:spcPts val="0"/>
              </a:spcBef>
              <a:buFontTx/>
              <a:buChar char="-"/>
              <a:defRPr/>
            </a:pPr>
            <a:endParaRPr lang="ru-RU" sz="1800" dirty="0">
              <a:solidFill>
                <a:srgbClr val="657375"/>
              </a:solidFill>
            </a:endParaRPr>
          </a:p>
          <a:p>
            <a:pPr>
              <a:spcBef>
                <a:spcPts val="0"/>
              </a:spcBef>
              <a:buFontTx/>
              <a:buChar char="-"/>
              <a:defRPr/>
            </a:pPr>
            <a:endParaRPr lang="ru-RU" sz="1800" dirty="0">
              <a:solidFill>
                <a:srgbClr val="657375"/>
              </a:solidFill>
            </a:endParaRPr>
          </a:p>
          <a:p>
            <a:pPr marL="0" indent="0">
              <a:spcBef>
                <a:spcPts val="0"/>
              </a:spcBef>
              <a:buNone/>
              <a:defRPr/>
            </a:pPr>
            <a:endParaRPr lang="ru-RU" sz="1800" dirty="0">
              <a:solidFill>
                <a:srgbClr val="657375"/>
              </a:solidFill>
            </a:endParaRPr>
          </a:p>
          <a:p>
            <a:pPr marL="0" indent="0">
              <a:spcBef>
                <a:spcPts val="0"/>
              </a:spcBef>
              <a:buNone/>
              <a:defRPr/>
            </a:pPr>
            <a:endParaRPr lang="ru-RU" sz="1800" dirty="0">
              <a:solidFill>
                <a:srgbClr val="657375"/>
              </a:solidFill>
            </a:endParaRPr>
          </a:p>
        </p:txBody>
      </p:sp>
      <p:sp>
        <p:nvSpPr>
          <p:cNvPr id="6" name="Прямоугольник 5"/>
          <p:cNvSpPr/>
          <p:nvPr/>
        </p:nvSpPr>
        <p:spPr>
          <a:xfrm>
            <a:off x="261596" y="4082109"/>
            <a:ext cx="8859893" cy="334981"/>
          </a:xfrm>
          <a:prstGeom prst="rect">
            <a:avLst/>
          </a:prstGeom>
        </p:spPr>
        <p:txBody>
          <a:bodyPr wrap="square" lIns="80035" tIns="40018" rIns="80035" bIns="40018">
            <a:spAutoFit/>
          </a:bodyPr>
          <a:lstStyle/>
          <a:p>
            <a:pPr algn="just" defTabSz="913110"/>
            <a:r>
              <a:rPr lang="ru-RU" sz="1600" dirty="0">
                <a:solidFill>
                  <a:prstClr val="black"/>
                </a:solidFill>
              </a:rPr>
              <a:t>1. </a:t>
            </a:r>
          </a:p>
        </p:txBody>
      </p:sp>
      <p:sp>
        <p:nvSpPr>
          <p:cNvPr id="8" name="Содержимое 2"/>
          <p:cNvSpPr txBox="1">
            <a:spLocks/>
          </p:cNvSpPr>
          <p:nvPr/>
        </p:nvSpPr>
        <p:spPr>
          <a:xfrm>
            <a:off x="77059" y="3093307"/>
            <a:ext cx="8928308" cy="2882815"/>
          </a:xfrm>
          <a:prstGeom prst="rect">
            <a:avLst/>
          </a:prstGeom>
          <a:solidFill>
            <a:schemeClr val="bg1"/>
          </a:solidFill>
          <a:ln w="19050">
            <a:solidFill>
              <a:schemeClr val="tx2">
                <a:lumMod val="40000"/>
                <a:lumOff val="60000"/>
              </a:schemeClr>
            </a:solidFill>
          </a:ln>
          <a:effectLst>
            <a:glow rad="101600">
              <a:schemeClr val="accent1">
                <a:satMod val="175000"/>
                <a:alpha val="40000"/>
              </a:schemeClr>
            </a:glow>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1">
            <a:schemeClr val="accent1"/>
          </a:lnRef>
          <a:fillRef idx="2">
            <a:schemeClr val="accent1"/>
          </a:fillRef>
          <a:effectRef idx="1">
            <a:schemeClr val="accent1"/>
          </a:effectRef>
          <a:fontRef idx="minor">
            <a:schemeClr val="dk1"/>
          </a:fontRef>
        </p:style>
        <p:txBody>
          <a:bodyPr lIns="80035" tIns="40018" rIns="80035" bIns="40018" rtlCol="0">
            <a:noAutofit/>
          </a:bodyPr>
          <a:lstStyle>
            <a:lvl1pPr marL="391146" indent="-391146" algn="l" defTabSz="1043056" rtl="0" eaLnBrk="1" latinLnBrk="0" hangingPunct="1">
              <a:spcBef>
                <a:spcPct val="20000"/>
              </a:spcBef>
              <a:buFont typeface="Arial" pitchFamily="34" charset="0"/>
              <a:buChar char="•"/>
              <a:defRPr sz="3700" kern="1200">
                <a:solidFill>
                  <a:schemeClr val="tx1"/>
                </a:solidFill>
                <a:latin typeface="+mn-lt"/>
                <a:ea typeface="+mn-ea"/>
                <a:cs typeface="+mn-cs"/>
              </a:defRPr>
            </a:lvl1pPr>
            <a:lvl2pPr marL="847483" indent="-325955" algn="l" defTabSz="1043056" rtl="0" eaLnBrk="1" latinLnBrk="0" hangingPunct="1">
              <a:spcBef>
                <a:spcPct val="20000"/>
              </a:spcBef>
              <a:buFont typeface="Arial" pitchFamily="34" charset="0"/>
              <a:buChar char="–"/>
              <a:defRPr sz="3200" kern="1200">
                <a:solidFill>
                  <a:schemeClr val="tx1"/>
                </a:solidFill>
                <a:latin typeface="+mn-lt"/>
                <a:ea typeface="+mn-ea"/>
                <a:cs typeface="+mn-cs"/>
              </a:defRPr>
            </a:lvl2pPr>
            <a:lvl3pPr marL="1303820" indent="-260764" algn="l" defTabSz="1043056"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825348"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346876"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868404"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89932"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911460"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432988"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9pPr>
          </a:lstStyle>
          <a:p>
            <a:pPr marL="0" indent="0" algn="ctr">
              <a:buNone/>
            </a:pPr>
            <a:r>
              <a:rPr lang="ru-RU" sz="1800" b="1" dirty="0">
                <a:solidFill>
                  <a:prstClr val="black"/>
                </a:solidFill>
              </a:rPr>
              <a:t>Трудные вопросы Истории России </a:t>
            </a:r>
          </a:p>
          <a:p>
            <a:pPr marL="0" indent="0" algn="just">
              <a:buNone/>
            </a:pPr>
            <a:r>
              <a:rPr lang="ru-RU" sz="1800" dirty="0">
                <a:solidFill>
                  <a:prstClr val="black"/>
                </a:solidFill>
              </a:rPr>
              <a:t>1. Образование Древнерусского государства и роль варягов в этом процессе. </a:t>
            </a:r>
          </a:p>
          <a:p>
            <a:pPr marL="0" indent="0" algn="just">
              <a:buNone/>
            </a:pPr>
            <a:r>
              <a:rPr lang="ru-RU" sz="1800" dirty="0">
                <a:solidFill>
                  <a:prstClr val="black"/>
                </a:solidFill>
              </a:rPr>
              <a:t>2. Существование древнерусской народности и восприятие наследия Древней Руси как общего фундамента истории России, Украины и Беларуси.</a:t>
            </a:r>
          </a:p>
          <a:p>
            <a:pPr marL="0" indent="0" algn="just">
              <a:buNone/>
            </a:pPr>
            <a:r>
              <a:rPr lang="ru-RU" sz="1800" dirty="0">
                <a:solidFill>
                  <a:prstClr val="black"/>
                </a:solidFill>
              </a:rPr>
              <a:t>3. Исторический выбор Александра Невского.</a:t>
            </a:r>
          </a:p>
          <a:p>
            <a:pPr marL="0" indent="0" algn="just">
              <a:buNone/>
            </a:pPr>
            <a:r>
              <a:rPr lang="ru-RU" sz="1800" dirty="0">
                <a:solidFill>
                  <a:prstClr val="black"/>
                </a:solidFill>
              </a:rPr>
              <a:t>4. Роль Ивана IV Грозного в российской истории: реформы и их цена. </a:t>
            </a:r>
          </a:p>
          <a:p>
            <a:pPr marL="0" indent="0" algn="just">
              <a:buNone/>
            </a:pPr>
            <a:r>
              <a:rPr lang="ru-RU" sz="1800" dirty="0">
                <a:solidFill>
                  <a:prstClr val="black"/>
                </a:solidFill>
              </a:rPr>
              <a:t>5. Попытки ограничения власти главы государства в период Смуты и в эпоху дворцовых переворотов, возможные причины неудач этих попыток.</a:t>
            </a:r>
          </a:p>
          <a:p>
            <a:pPr marL="0" indent="0" algn="just">
              <a:buNone/>
            </a:pPr>
            <a:r>
              <a:rPr lang="ru-RU" sz="1800" dirty="0">
                <a:solidFill>
                  <a:prstClr val="black"/>
                </a:solidFill>
              </a:rPr>
              <a:t>6. Присоединение Украины к России (причины и последствия) и др.</a:t>
            </a:r>
          </a:p>
          <a:p>
            <a:pPr marL="0" indent="0" algn="just">
              <a:buNone/>
            </a:pPr>
            <a:r>
              <a:rPr lang="ru-RU" sz="1800" dirty="0">
                <a:solidFill>
                  <a:prstClr val="black"/>
                </a:solidFill>
              </a:rPr>
              <a:t> </a:t>
            </a:r>
          </a:p>
        </p:txBody>
      </p:sp>
      <p:sp>
        <p:nvSpPr>
          <p:cNvPr id="7" name="TextBox 6"/>
          <p:cNvSpPr txBox="1"/>
          <p:nvPr/>
        </p:nvSpPr>
        <p:spPr>
          <a:xfrm>
            <a:off x="4392878" y="2488100"/>
            <a:ext cx="597327" cy="628949"/>
          </a:xfrm>
          <a:prstGeom prst="flowChartAlternateProcess">
            <a:avLst/>
          </a:prstGeom>
          <a:solidFill>
            <a:schemeClr val="bg1"/>
          </a:solidFill>
          <a:ln w="19050">
            <a:solidFill>
              <a:schemeClr val="tx2">
                <a:lumMod val="40000"/>
                <a:lumOff val="60000"/>
              </a:schemeClr>
            </a:solidFill>
          </a:ln>
          <a:effectLst>
            <a:glow rad="101600">
              <a:schemeClr val="accent1">
                <a:satMod val="175000"/>
                <a:alpha val="40000"/>
              </a:schemeClr>
            </a:glow>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1">
            <a:schemeClr val="accent1"/>
          </a:lnRef>
          <a:fillRef idx="2">
            <a:schemeClr val="accent1"/>
          </a:fillRef>
          <a:effectRef idx="1">
            <a:schemeClr val="accent1"/>
          </a:effectRef>
          <a:fontRef idx="minor">
            <a:schemeClr val="dk1"/>
          </a:fontRef>
        </p:style>
        <p:txBody>
          <a:bodyPr lIns="80035" tIns="40018" rIns="80035" bIns="40018" rtlCol="0">
            <a:noAutofit/>
          </a:bodyPr>
          <a:lstStyle>
            <a:defPPr>
              <a:defRPr lang="ru-RU"/>
            </a:defPPr>
            <a:lvl1pPr marL="391146" indent="-391146">
              <a:spcBef>
                <a:spcPts val="0"/>
              </a:spcBef>
              <a:buFont typeface="Wingdings" panose="05000000000000000000" pitchFamily="2" charset="2"/>
              <a:buChar char="Ø"/>
              <a:defRPr sz="2000"/>
            </a:lvl1pPr>
            <a:lvl2pPr marL="847483" indent="-325955">
              <a:spcBef>
                <a:spcPct val="20000"/>
              </a:spcBef>
              <a:buFont typeface="Arial" pitchFamily="34" charset="0"/>
              <a:buChar char="–"/>
              <a:defRPr sz="3200"/>
            </a:lvl2pPr>
            <a:lvl3pPr marL="1303820" indent="-260764">
              <a:spcBef>
                <a:spcPct val="20000"/>
              </a:spcBef>
              <a:buFont typeface="Arial" pitchFamily="34" charset="0"/>
              <a:buChar char="•"/>
              <a:defRPr sz="2700"/>
            </a:lvl3pPr>
            <a:lvl4pPr marL="1825348" indent="-260764">
              <a:spcBef>
                <a:spcPct val="20000"/>
              </a:spcBef>
              <a:buFont typeface="Arial" pitchFamily="34" charset="0"/>
              <a:buChar char="–"/>
              <a:defRPr sz="2300"/>
            </a:lvl4pPr>
            <a:lvl5pPr marL="2346876" indent="-260764">
              <a:spcBef>
                <a:spcPct val="20000"/>
              </a:spcBef>
              <a:buFont typeface="Arial" pitchFamily="34" charset="0"/>
              <a:buChar char="»"/>
              <a:defRPr sz="2300"/>
            </a:lvl5pPr>
            <a:lvl6pPr marL="2868404" indent="-260764">
              <a:spcBef>
                <a:spcPct val="20000"/>
              </a:spcBef>
              <a:buFont typeface="Arial" pitchFamily="34" charset="0"/>
              <a:buChar char="•"/>
              <a:defRPr sz="2300"/>
            </a:lvl6pPr>
            <a:lvl7pPr marL="3389932" indent="-260764">
              <a:spcBef>
                <a:spcPct val="20000"/>
              </a:spcBef>
              <a:buFont typeface="Arial" pitchFamily="34" charset="0"/>
              <a:buChar char="•"/>
              <a:defRPr sz="2300"/>
            </a:lvl7pPr>
            <a:lvl8pPr marL="3911460" indent="-260764">
              <a:spcBef>
                <a:spcPct val="20000"/>
              </a:spcBef>
              <a:buFont typeface="Arial" pitchFamily="34" charset="0"/>
              <a:buChar char="•"/>
              <a:defRPr sz="2300"/>
            </a:lvl8pPr>
            <a:lvl9pPr marL="4432988" indent="-260764">
              <a:spcBef>
                <a:spcPct val="20000"/>
              </a:spcBef>
              <a:buFont typeface="Arial" pitchFamily="34" charset="0"/>
              <a:buChar char="•"/>
              <a:defRPr sz="2300"/>
            </a:lvl9pPr>
          </a:lstStyle>
          <a:p>
            <a:pPr marL="0" indent="0" algn="ctr" defTabSz="913110">
              <a:buNone/>
            </a:pPr>
            <a:r>
              <a:rPr lang="ru-RU" sz="3200" dirty="0">
                <a:solidFill>
                  <a:prstClr val="black"/>
                </a:solidFill>
              </a:rPr>
              <a:t>+</a:t>
            </a:r>
          </a:p>
        </p:txBody>
      </p:sp>
      <p:pic>
        <p:nvPicPr>
          <p:cNvPr id="9" name="Picture 2" descr="C:\Users\PKolupalin\Desktop\картинки к презентациям\загруженное (3).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791606" y="2781430"/>
            <a:ext cx="1213763" cy="521959"/>
          </a:xfrm>
          <a:prstGeom prst="roundRect">
            <a:avLst>
              <a:gd name="adj" fmla="val 23305"/>
            </a:avLst>
          </a:prstGeom>
          <a:solidFill>
            <a:srgbClr val="FFFFFF">
              <a:shade val="85000"/>
            </a:srgbClr>
          </a:solidFill>
          <a:ln>
            <a:solidFill>
              <a:schemeClr val="tx1"/>
            </a:solidFill>
          </a:ln>
          <a:effectLst/>
          <a:extLst/>
        </p:spPr>
      </p:pic>
    </p:spTree>
    <p:extLst>
      <p:ext uri="{BB962C8B-B14F-4D97-AF65-F5344CB8AC3E}">
        <p14:creationId xmlns:p14="http://schemas.microsoft.com/office/powerpoint/2010/main" val="34406464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a:spLocks noChangeArrowheads="1"/>
          </p:cNvSpPr>
          <p:nvPr/>
        </p:nvSpPr>
        <p:spPr bwMode="auto">
          <a:xfrm>
            <a:off x="0" y="0"/>
            <a:ext cx="9137650" cy="1341438"/>
          </a:xfrm>
          <a:prstGeom prst="rect">
            <a:avLst/>
          </a:prstGeom>
          <a:solidFill>
            <a:srgbClr val="EEF1F2"/>
          </a:solidFill>
          <a:ln>
            <a:noFill/>
          </a:ln>
          <a:effectLst>
            <a:outerShdw blurRad="63500" dist="38100" dir="5400000" algn="t" rotWithShape="0">
              <a:srgbClr val="000000">
                <a:alpha val="39999"/>
              </a:srgbClr>
            </a:outerShdw>
          </a:effectLst>
          <a:extLst>
            <a:ext uri="{91240B29-F687-4F45-9708-019B960494DF}">
              <a14:hiddenLine xmlns:a14="http://schemas.microsoft.com/office/drawing/2010/main" w="25400">
                <a:solidFill>
                  <a:srgbClr val="000000"/>
                </a:solidFill>
                <a:miter lim="800000"/>
                <a:headEnd/>
                <a:tailEnd/>
              </a14:hiddenLine>
            </a:ext>
          </a:extLst>
        </p:spPr>
        <p:txBody>
          <a:bodyPr lIns="79853" tIns="39927" rIns="79853" bIns="39927" anchor="ctr"/>
          <a:lstStyle>
            <a:lvl1pPr defTabSz="1041400" eaLnBrk="0" hangingPunct="0">
              <a:defRPr>
                <a:solidFill>
                  <a:schemeClr val="tx1"/>
                </a:solidFill>
                <a:latin typeface="Arial" charset="0"/>
                <a:ea typeface="Arial" charset="0"/>
                <a:cs typeface="Arial" charset="0"/>
              </a:defRPr>
            </a:lvl1pPr>
            <a:lvl2pPr marL="742950" indent="-285750" defTabSz="1041400" eaLnBrk="0" hangingPunct="0">
              <a:defRPr>
                <a:solidFill>
                  <a:schemeClr val="tx1"/>
                </a:solidFill>
                <a:latin typeface="Arial" charset="0"/>
                <a:ea typeface="Arial" charset="0"/>
                <a:cs typeface="Arial" charset="0"/>
              </a:defRPr>
            </a:lvl2pPr>
            <a:lvl3pPr marL="1143000" indent="-228600" defTabSz="1041400" eaLnBrk="0" hangingPunct="0">
              <a:defRPr>
                <a:solidFill>
                  <a:schemeClr val="tx1"/>
                </a:solidFill>
                <a:latin typeface="Arial" charset="0"/>
                <a:ea typeface="Arial" charset="0"/>
                <a:cs typeface="Arial" charset="0"/>
              </a:defRPr>
            </a:lvl3pPr>
            <a:lvl4pPr marL="1600200" indent="-228600" defTabSz="1041400" eaLnBrk="0" hangingPunct="0">
              <a:defRPr>
                <a:solidFill>
                  <a:schemeClr val="tx1"/>
                </a:solidFill>
                <a:latin typeface="Arial" charset="0"/>
                <a:ea typeface="Arial" charset="0"/>
                <a:cs typeface="Arial" charset="0"/>
              </a:defRPr>
            </a:lvl4pPr>
            <a:lvl5pPr marL="2057400" indent="-228600" defTabSz="1041400" eaLnBrk="0" hangingPunct="0">
              <a:defRPr>
                <a:solidFill>
                  <a:schemeClr val="tx1"/>
                </a:solidFill>
                <a:latin typeface="Arial" charset="0"/>
                <a:ea typeface="Arial" charset="0"/>
                <a:cs typeface="Arial" charset="0"/>
              </a:defRPr>
            </a:lvl5pPr>
            <a:lvl6pPr marL="2514600" indent="-228600" defTabSz="10414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10414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10414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10414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ru-RU" altLang="ru-RU" sz="3000" b="1">
                <a:solidFill>
                  <a:srgbClr val="FF0000"/>
                </a:solidFill>
                <a:latin typeface="Calibri" charset="0"/>
              </a:rPr>
              <a:t>Нормативная база перехода на новые учебники и линейную систему изучения истории</a:t>
            </a:r>
          </a:p>
        </p:txBody>
      </p:sp>
      <p:sp>
        <p:nvSpPr>
          <p:cNvPr id="3" name="Прямоугольник 2"/>
          <p:cNvSpPr/>
          <p:nvPr/>
        </p:nvSpPr>
        <p:spPr>
          <a:xfrm>
            <a:off x="0" y="6408738"/>
            <a:ext cx="9144000" cy="449262"/>
          </a:xfrm>
          <a:prstGeom prst="rect">
            <a:avLst/>
          </a:prstGeom>
          <a:solidFill>
            <a:srgbClr val="DBE3E5"/>
          </a:solidFill>
          <a:ln>
            <a:noFill/>
          </a:ln>
        </p:spPr>
        <p:style>
          <a:lnRef idx="2">
            <a:schemeClr val="accent1">
              <a:shade val="50000"/>
            </a:schemeClr>
          </a:lnRef>
          <a:fillRef idx="1">
            <a:schemeClr val="accent1"/>
          </a:fillRef>
          <a:effectRef idx="0">
            <a:schemeClr val="accent1"/>
          </a:effectRef>
          <a:fontRef idx="minor">
            <a:schemeClr val="lt1"/>
          </a:fontRef>
        </p:style>
        <p:txBody>
          <a:bodyPr lIns="79895" tIns="39948" rIns="79895" bIns="39948" anchor="ctr"/>
          <a:lstStyle/>
          <a:p>
            <a:pPr algn="ctr" defTabSz="911500" fontAlgn="auto">
              <a:spcBef>
                <a:spcPts val="0"/>
              </a:spcBef>
              <a:spcAft>
                <a:spcPts val="0"/>
              </a:spcAft>
              <a:defRPr/>
            </a:pPr>
            <a:endParaRPr lang="ru-RU" dirty="0">
              <a:solidFill>
                <a:prstClr val="white"/>
              </a:solidFill>
            </a:endParaRPr>
          </a:p>
        </p:txBody>
      </p:sp>
      <p:sp>
        <p:nvSpPr>
          <p:cNvPr id="5" name="Прямоугольник 4"/>
          <p:cNvSpPr/>
          <p:nvPr/>
        </p:nvSpPr>
        <p:spPr>
          <a:xfrm>
            <a:off x="216812" y="1484787"/>
            <a:ext cx="8712968" cy="1944215"/>
          </a:xfrm>
          <a:prstGeom prst="rect">
            <a:avLst/>
          </a:prstGeom>
          <a:effectLst>
            <a:outerShdw blurRad="63500" sx="102000" sy="102000" algn="ctr"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lIns="91408" tIns="45704" rIns="91408" bIns="45704" anchor="ctr"/>
          <a:lstStyle>
            <a:lvl1pPr marL="284163" indent="-284163"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defTabSz="911225"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911225"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911225"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911225"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buFont typeface="Wingdings" charset="2"/>
              <a:buChar char="ü"/>
            </a:pPr>
            <a:r>
              <a:rPr lang="ru-RU" altLang="ru-RU" sz="2400" b="1">
                <a:solidFill>
                  <a:srgbClr val="FFFFFF"/>
                </a:solidFill>
                <a:effectLst>
                  <a:outerShdw blurRad="38100" dist="38100" dir="2700000" algn="tl">
                    <a:srgbClr val="C0C0C0"/>
                  </a:outerShdw>
                </a:effectLst>
                <a:latin typeface="Calibri" charset="0"/>
              </a:rPr>
              <a:t>Концепция нового УМК по отечественной  истории созданная по поручению президента РФ</a:t>
            </a:r>
          </a:p>
          <a:p>
            <a:pPr algn="ctr" eaLnBrk="1" hangingPunct="1">
              <a:buFont typeface="Wingdings" charset="2"/>
              <a:buChar char="ü"/>
            </a:pPr>
            <a:endParaRPr lang="ru-RU" altLang="ru-RU" sz="2400" b="1">
              <a:solidFill>
                <a:srgbClr val="FFFFFF"/>
              </a:solidFill>
              <a:effectLst>
                <a:outerShdw blurRad="38100" dist="38100" dir="2700000" algn="tl">
                  <a:srgbClr val="C0C0C0"/>
                </a:outerShdw>
              </a:effectLst>
              <a:latin typeface="Calibri" charset="0"/>
            </a:endParaRPr>
          </a:p>
          <a:p>
            <a:pPr algn="ctr" eaLnBrk="1" hangingPunct="1">
              <a:buFont typeface="Wingdings" charset="2"/>
              <a:buChar char="ü"/>
            </a:pPr>
            <a:r>
              <a:rPr lang="ru-RU" altLang="ru-RU" sz="2400" b="1">
                <a:solidFill>
                  <a:srgbClr val="FFFFFF"/>
                </a:solidFill>
                <a:effectLst>
                  <a:outerShdw blurRad="38100" dist="38100" dir="2700000" algn="tl">
                    <a:srgbClr val="C0C0C0"/>
                  </a:outerShdw>
                </a:effectLst>
                <a:latin typeface="Calibri" charset="0"/>
              </a:rPr>
              <a:t>Измененный федеральный перечень учебников (Приказ № 576 от 8 июня)</a:t>
            </a:r>
          </a:p>
        </p:txBody>
      </p:sp>
      <p:sp>
        <p:nvSpPr>
          <p:cNvPr id="4" name="Прямоугольник 3"/>
          <p:cNvSpPr>
            <a:spLocks noChangeArrowheads="1"/>
          </p:cNvSpPr>
          <p:nvPr/>
        </p:nvSpPr>
        <p:spPr bwMode="auto">
          <a:xfrm>
            <a:off x="247650" y="4932363"/>
            <a:ext cx="8713788" cy="1476375"/>
          </a:xfrm>
          <a:prstGeom prst="rect">
            <a:avLst/>
          </a:prstGeom>
          <a:solidFill>
            <a:schemeClr val="bg1"/>
          </a:solidFill>
          <a:ln w="9525">
            <a:solidFill>
              <a:schemeClr val="tx1"/>
            </a:solidFill>
            <a:miter lim="800000"/>
            <a:headEnd/>
            <a:tailEnd/>
          </a:ln>
          <a:effectLst>
            <a:outerShdw blurRad="63500" dist="38100" dir="5400000" algn="t" rotWithShape="0">
              <a:srgbClr val="000000">
                <a:alpha val="39999"/>
              </a:srgbClr>
            </a:outerShdw>
          </a:effectLst>
        </p:spPr>
        <p:txBody>
          <a:bodyPr lIns="91408" tIns="45704" rIns="91408" bIns="45704">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defTabSz="911225"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911225"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911225"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911225"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ru-RU" altLang="ru-RU">
                <a:latin typeface="Calibri" charset="0"/>
              </a:rPr>
              <a:t>«Концепцией нового учебно-методического комплекса по отечественной истории в качестве наиболее оптимальной предложена модель, при которой </a:t>
            </a:r>
            <a:r>
              <a:rPr lang="ru-RU" altLang="ru-RU" b="1">
                <a:latin typeface="Calibri" charset="0"/>
              </a:rPr>
              <a:t>изучение истории будет строиться по линейной системе с 5 по 10 классы</a:t>
            </a:r>
            <a:r>
              <a:rPr lang="ru-RU" altLang="ru-RU">
                <a:latin typeface="Calibri" charset="0"/>
              </a:rPr>
              <a:t>. За счет более подробного изучения исторических периодов обучающиеся смогут как освоить базовые исторические категории, персоналии, события и закономерности…..»</a:t>
            </a:r>
          </a:p>
        </p:txBody>
      </p:sp>
      <p:sp>
        <p:nvSpPr>
          <p:cNvPr id="9" name="Прямоугольник 8"/>
          <p:cNvSpPr/>
          <p:nvPr/>
        </p:nvSpPr>
        <p:spPr>
          <a:xfrm>
            <a:off x="245336" y="3742709"/>
            <a:ext cx="8712968" cy="900052"/>
          </a:xfrm>
          <a:prstGeom prst="rect">
            <a:avLst/>
          </a:prstGeom>
          <a:effectLst>
            <a:outerShdw blurRad="63500" sx="102000" sy="102000" algn="ctr"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lIns="91408" tIns="45704" rIns="91408" bIns="45704" anchor="ctr"/>
          <a:lstStyle>
            <a:lvl1pPr marL="341313" indent="-341313"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defTabSz="911225"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911225"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911225"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911225"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buFont typeface="Wingdings" charset="2"/>
              <a:buChar char="ü"/>
            </a:pPr>
            <a:r>
              <a:rPr lang="ru-RU" altLang="ru-RU" sz="2400" b="1">
                <a:solidFill>
                  <a:srgbClr val="FFFFFF"/>
                </a:solidFill>
                <a:effectLst>
                  <a:outerShdw blurRad="38100" dist="38100" dir="2700000" algn="tl">
                    <a:srgbClr val="C0C0C0"/>
                  </a:outerShdw>
                </a:effectLst>
                <a:latin typeface="Calibri" charset="0"/>
              </a:rPr>
              <a:t>Утвержденная примерная программа  </a:t>
            </a:r>
          </a:p>
          <a:p>
            <a:pPr algn="ctr" eaLnBrk="1" hangingPunct="1"/>
            <a:r>
              <a:rPr lang="ru-RU" altLang="ru-RU" sz="2400" b="1">
                <a:solidFill>
                  <a:srgbClr val="FFFFFF"/>
                </a:solidFill>
                <a:effectLst>
                  <a:outerShdw blurRad="38100" dist="38100" dir="2700000" algn="tl">
                    <a:srgbClr val="C0C0C0"/>
                  </a:outerShdw>
                </a:effectLst>
                <a:latin typeface="Calibri" charset="0"/>
              </a:rPr>
              <a:t>основного общего образования (от 8 апреля 2015)</a:t>
            </a:r>
          </a:p>
        </p:txBody>
      </p:sp>
      <p:sp>
        <p:nvSpPr>
          <p:cNvPr id="8" name="Стрелка вправо с вырезом 7"/>
          <p:cNvSpPr/>
          <p:nvPr/>
        </p:nvSpPr>
        <p:spPr>
          <a:xfrm rot="5400000">
            <a:off x="8317707" y="4320381"/>
            <a:ext cx="647700" cy="576263"/>
          </a:xfrm>
          <a:prstGeom prst="notched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08" tIns="45704" rIns="91408" bIns="45704" anchor="ctr"/>
          <a:lstStyle/>
          <a:p>
            <a:pPr algn="ctr" defTabSz="911500" fontAlgn="auto">
              <a:spcBef>
                <a:spcPts val="0"/>
              </a:spcBef>
              <a:spcAft>
                <a:spcPts val="0"/>
              </a:spcAft>
              <a:defRPr/>
            </a:pPr>
            <a:endParaRPr lang="ru-RU"/>
          </a:p>
        </p:txBody>
      </p:sp>
      <p:pic>
        <p:nvPicPr>
          <p:cNvPr id="7" name="Picture 6"/>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97525" y="3849726"/>
            <a:ext cx="642930" cy="614731"/>
          </a:xfrm>
          <a:prstGeom prst="ellipse">
            <a:avLst/>
          </a:prstGeom>
          <a:ln w="3175" cap="rnd">
            <a:solidFill>
              <a:srgbClr val="333333"/>
            </a:solidFill>
          </a:ln>
          <a:effectLst>
            <a:outerShdw blurRad="63500" sx="102000" sy="102000" algn="ctr" rotWithShape="0">
              <a:prstClr val="black">
                <a:alpha val="40000"/>
              </a:prst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3780494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Прямоугольник 57"/>
          <p:cNvSpPr/>
          <p:nvPr/>
        </p:nvSpPr>
        <p:spPr>
          <a:xfrm>
            <a:off x="29" y="4"/>
            <a:ext cx="9137919" cy="830742"/>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79740" tIns="39871" rIns="79740" bIns="39871" rtlCol="0" anchor="ctr"/>
          <a:lstStyle>
            <a:defPPr>
              <a:defRPr lang="ru-RU"/>
            </a:defPPr>
            <a:lvl1pPr marL="0" algn="l" defTabSz="1042872" rtl="0" eaLnBrk="1" latinLnBrk="0" hangingPunct="1">
              <a:defRPr sz="2100" kern="1200">
                <a:solidFill>
                  <a:schemeClr val="lt1"/>
                </a:solidFill>
                <a:latin typeface="+mn-lt"/>
                <a:ea typeface="+mn-ea"/>
                <a:cs typeface="+mn-cs"/>
              </a:defRPr>
            </a:lvl1pPr>
            <a:lvl2pPr marL="521436" algn="l" defTabSz="1042872" rtl="0" eaLnBrk="1" latinLnBrk="0" hangingPunct="1">
              <a:defRPr sz="2100" kern="1200">
                <a:solidFill>
                  <a:schemeClr val="lt1"/>
                </a:solidFill>
                <a:latin typeface="+mn-lt"/>
                <a:ea typeface="+mn-ea"/>
                <a:cs typeface="+mn-cs"/>
              </a:defRPr>
            </a:lvl2pPr>
            <a:lvl3pPr marL="1042872" algn="l" defTabSz="1042872" rtl="0" eaLnBrk="1" latinLnBrk="0" hangingPunct="1">
              <a:defRPr sz="2100" kern="1200">
                <a:solidFill>
                  <a:schemeClr val="lt1"/>
                </a:solidFill>
                <a:latin typeface="+mn-lt"/>
                <a:ea typeface="+mn-ea"/>
                <a:cs typeface="+mn-cs"/>
              </a:defRPr>
            </a:lvl3pPr>
            <a:lvl4pPr marL="1564308" algn="l" defTabSz="1042872" rtl="0" eaLnBrk="1" latinLnBrk="0" hangingPunct="1">
              <a:defRPr sz="2100" kern="1200">
                <a:solidFill>
                  <a:schemeClr val="lt1"/>
                </a:solidFill>
                <a:latin typeface="+mn-lt"/>
                <a:ea typeface="+mn-ea"/>
                <a:cs typeface="+mn-cs"/>
              </a:defRPr>
            </a:lvl4pPr>
            <a:lvl5pPr marL="2085744" algn="l" defTabSz="1042872" rtl="0" eaLnBrk="1" latinLnBrk="0" hangingPunct="1">
              <a:defRPr sz="2100" kern="1200">
                <a:solidFill>
                  <a:schemeClr val="lt1"/>
                </a:solidFill>
                <a:latin typeface="+mn-lt"/>
                <a:ea typeface="+mn-ea"/>
                <a:cs typeface="+mn-cs"/>
              </a:defRPr>
            </a:lvl5pPr>
            <a:lvl6pPr marL="2607179" algn="l" defTabSz="1042872" rtl="0" eaLnBrk="1" latinLnBrk="0" hangingPunct="1">
              <a:defRPr sz="2100" kern="1200">
                <a:solidFill>
                  <a:schemeClr val="lt1"/>
                </a:solidFill>
                <a:latin typeface="+mn-lt"/>
                <a:ea typeface="+mn-ea"/>
                <a:cs typeface="+mn-cs"/>
              </a:defRPr>
            </a:lvl6pPr>
            <a:lvl7pPr marL="3128616" algn="l" defTabSz="1042872" rtl="0" eaLnBrk="1" latinLnBrk="0" hangingPunct="1">
              <a:defRPr sz="2100" kern="1200">
                <a:solidFill>
                  <a:schemeClr val="lt1"/>
                </a:solidFill>
                <a:latin typeface="+mn-lt"/>
                <a:ea typeface="+mn-ea"/>
                <a:cs typeface="+mn-cs"/>
              </a:defRPr>
            </a:lvl7pPr>
            <a:lvl8pPr marL="3650052" algn="l" defTabSz="1042872" rtl="0" eaLnBrk="1" latinLnBrk="0" hangingPunct="1">
              <a:defRPr sz="2100" kern="1200">
                <a:solidFill>
                  <a:schemeClr val="lt1"/>
                </a:solidFill>
                <a:latin typeface="+mn-lt"/>
                <a:ea typeface="+mn-ea"/>
                <a:cs typeface="+mn-cs"/>
              </a:defRPr>
            </a:lvl8pPr>
            <a:lvl9pPr marL="4171487" algn="l" defTabSz="1042872" rtl="0" eaLnBrk="1" latinLnBrk="0" hangingPunct="1">
              <a:defRPr sz="2100" kern="1200">
                <a:solidFill>
                  <a:schemeClr val="lt1"/>
                </a:solidFill>
                <a:latin typeface="+mn-lt"/>
                <a:ea typeface="+mn-ea"/>
                <a:cs typeface="+mn-cs"/>
              </a:defRPr>
            </a:lvl9pPr>
          </a:lstStyle>
          <a:p>
            <a:pPr algn="ctr">
              <a:defRPr/>
            </a:pPr>
            <a:endParaRPr lang="ru-RU" sz="3000" b="1" dirty="0">
              <a:solidFill>
                <a:srgbClr val="FF0000"/>
              </a:solidFill>
            </a:endParaRPr>
          </a:p>
        </p:txBody>
      </p:sp>
      <p:sp>
        <p:nvSpPr>
          <p:cNvPr id="42" name="Содержимое 2"/>
          <p:cNvSpPr txBox="1">
            <a:spLocks/>
          </p:cNvSpPr>
          <p:nvPr/>
        </p:nvSpPr>
        <p:spPr>
          <a:xfrm>
            <a:off x="2304957" y="2956968"/>
            <a:ext cx="6525742" cy="3901032"/>
          </a:xfrm>
          <a:prstGeom prst="rect">
            <a:avLst/>
          </a:prstGeom>
        </p:spPr>
        <p:txBody>
          <a:bodyPr lIns="79783" tIns="39892" rIns="79783" bIns="39892" rtlCol="0">
            <a:noAutofit/>
          </a:bodyPr>
          <a:lstStyle>
            <a:lvl1pPr marL="391146" indent="-391146" algn="l" defTabSz="1043056" rtl="0" eaLnBrk="1" latinLnBrk="0" hangingPunct="1">
              <a:spcBef>
                <a:spcPct val="20000"/>
              </a:spcBef>
              <a:buFont typeface="Arial" pitchFamily="34" charset="0"/>
              <a:buChar char="•"/>
              <a:defRPr sz="3700" kern="1200">
                <a:solidFill>
                  <a:schemeClr val="tx1"/>
                </a:solidFill>
                <a:latin typeface="+mn-lt"/>
                <a:ea typeface="+mn-ea"/>
                <a:cs typeface="+mn-cs"/>
              </a:defRPr>
            </a:lvl1pPr>
            <a:lvl2pPr marL="847483" indent="-325955" algn="l" defTabSz="1043056" rtl="0" eaLnBrk="1" latinLnBrk="0" hangingPunct="1">
              <a:spcBef>
                <a:spcPct val="20000"/>
              </a:spcBef>
              <a:buFont typeface="Arial" pitchFamily="34" charset="0"/>
              <a:buChar char="–"/>
              <a:defRPr sz="3200" kern="1200">
                <a:solidFill>
                  <a:schemeClr val="tx1"/>
                </a:solidFill>
                <a:latin typeface="+mn-lt"/>
                <a:ea typeface="+mn-ea"/>
                <a:cs typeface="+mn-cs"/>
              </a:defRPr>
            </a:lvl2pPr>
            <a:lvl3pPr marL="1303820" indent="-260764" algn="l" defTabSz="1043056"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825348"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346876"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868404"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89932"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911460"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432988"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9pPr>
          </a:lstStyle>
          <a:p>
            <a:pPr marL="0" indent="0">
              <a:spcBef>
                <a:spcPts val="0"/>
              </a:spcBef>
              <a:buNone/>
              <a:defRPr/>
            </a:pPr>
            <a:endParaRPr lang="ru-RU" sz="1800" dirty="0">
              <a:solidFill>
                <a:srgbClr val="657375"/>
              </a:solidFill>
              <a:latin typeface="Trebuchet MS" pitchFamily="34" charset="0"/>
            </a:endParaRPr>
          </a:p>
        </p:txBody>
      </p:sp>
      <p:sp>
        <p:nvSpPr>
          <p:cNvPr id="57" name="Прямоугольник 56"/>
          <p:cNvSpPr/>
          <p:nvPr/>
        </p:nvSpPr>
        <p:spPr>
          <a:xfrm>
            <a:off x="611563" y="8"/>
            <a:ext cx="8352928" cy="848935"/>
          </a:xfrm>
          <a:prstGeom prst="rect">
            <a:avLst/>
          </a:prstGeom>
        </p:spPr>
        <p:txBody>
          <a:bodyPr wrap="square" lIns="91024" tIns="45512" rIns="91024" bIns="45512">
            <a:spAutoFit/>
          </a:bodyPr>
          <a:lstStyle/>
          <a:p>
            <a:pPr algn="ctr"/>
            <a:r>
              <a:rPr lang="ru-RU" sz="2400" b="1" dirty="0">
                <a:solidFill>
                  <a:srgbClr val="FF0000"/>
                </a:solidFill>
              </a:rPr>
              <a:t>Планируемая синхронизация курсов, </a:t>
            </a:r>
          </a:p>
          <a:p>
            <a:pPr algn="ctr"/>
            <a:r>
              <a:rPr lang="ru-RU" sz="2400" b="1" dirty="0">
                <a:solidFill>
                  <a:srgbClr val="FF0000"/>
                </a:solidFill>
              </a:rPr>
              <a:t>отраженная в утвержденной примерной программе ООО</a:t>
            </a:r>
          </a:p>
        </p:txBody>
      </p:sp>
      <p:graphicFrame>
        <p:nvGraphicFramePr>
          <p:cNvPr id="68" name="Таблица 67"/>
          <p:cNvGraphicFramePr>
            <a:graphicFrameLocks noGrp="1"/>
          </p:cNvGraphicFramePr>
          <p:nvPr>
            <p:extLst>
              <p:ext uri="{D42A27DB-BD31-4B8C-83A1-F6EECF244321}">
                <p14:modId xmlns:p14="http://schemas.microsoft.com/office/powerpoint/2010/main" val="1251377228"/>
              </p:ext>
            </p:extLst>
          </p:nvPr>
        </p:nvGraphicFramePr>
        <p:xfrm>
          <a:off x="0" y="1052738"/>
          <a:ext cx="9144000" cy="3961497"/>
        </p:xfrm>
        <a:graphic>
          <a:graphicData uri="http://schemas.openxmlformats.org/drawingml/2006/table">
            <a:tbl>
              <a:tblPr firstRow="1" firstCol="1" bandRow="1">
                <a:effectLst>
                  <a:outerShdw blurRad="63500" sx="102000" sy="102000" algn="ctr" rotWithShape="0">
                    <a:prstClr val="black">
                      <a:alpha val="40000"/>
                    </a:prstClr>
                  </a:outerShdw>
                </a:effectLst>
              </a:tblPr>
              <a:tblGrid>
                <a:gridCol w="999408">
                  <a:extLst>
                    <a:ext uri="{9D8B030D-6E8A-4147-A177-3AD203B41FA5}">
                      <a16:colId xmlns:a16="http://schemas.microsoft.com/office/drawing/2014/main" val="20000"/>
                    </a:ext>
                  </a:extLst>
                </a:gridCol>
                <a:gridCol w="3826853">
                  <a:extLst>
                    <a:ext uri="{9D8B030D-6E8A-4147-A177-3AD203B41FA5}">
                      <a16:colId xmlns:a16="http://schemas.microsoft.com/office/drawing/2014/main" val="20001"/>
                    </a:ext>
                  </a:extLst>
                </a:gridCol>
                <a:gridCol w="4317739">
                  <a:extLst>
                    <a:ext uri="{9D8B030D-6E8A-4147-A177-3AD203B41FA5}">
                      <a16:colId xmlns:a16="http://schemas.microsoft.com/office/drawing/2014/main" val="20002"/>
                    </a:ext>
                  </a:extLst>
                </a:gridCol>
              </a:tblGrid>
              <a:tr h="490728">
                <a:tc>
                  <a:txBody>
                    <a:bodyPr/>
                    <a:lstStyle>
                      <a:lvl1pPr marL="0" algn="l" defTabSz="911822" rtl="0" eaLnBrk="1" latinLnBrk="0" hangingPunct="1">
                        <a:defRPr sz="1800" b="1" kern="1200">
                          <a:solidFill>
                            <a:schemeClr val="lt1"/>
                          </a:solidFill>
                          <a:latin typeface="Calibri"/>
                        </a:defRPr>
                      </a:lvl1pPr>
                      <a:lvl2pPr marL="455911" algn="l" defTabSz="911822" rtl="0" eaLnBrk="1" latinLnBrk="0" hangingPunct="1">
                        <a:defRPr sz="1800" b="1" kern="1200">
                          <a:solidFill>
                            <a:schemeClr val="lt1"/>
                          </a:solidFill>
                          <a:latin typeface="Calibri"/>
                        </a:defRPr>
                      </a:lvl2pPr>
                      <a:lvl3pPr marL="911822" algn="l" defTabSz="911822" rtl="0" eaLnBrk="1" latinLnBrk="0" hangingPunct="1">
                        <a:defRPr sz="1800" b="1" kern="1200">
                          <a:solidFill>
                            <a:schemeClr val="lt1"/>
                          </a:solidFill>
                          <a:latin typeface="Calibri"/>
                        </a:defRPr>
                      </a:lvl3pPr>
                      <a:lvl4pPr marL="1367734" algn="l" defTabSz="911822" rtl="0" eaLnBrk="1" latinLnBrk="0" hangingPunct="1">
                        <a:defRPr sz="1800" b="1" kern="1200">
                          <a:solidFill>
                            <a:schemeClr val="lt1"/>
                          </a:solidFill>
                          <a:latin typeface="Calibri"/>
                        </a:defRPr>
                      </a:lvl4pPr>
                      <a:lvl5pPr marL="1823645" algn="l" defTabSz="911822" rtl="0" eaLnBrk="1" latinLnBrk="0" hangingPunct="1">
                        <a:defRPr sz="1800" b="1" kern="1200">
                          <a:solidFill>
                            <a:schemeClr val="lt1"/>
                          </a:solidFill>
                          <a:latin typeface="Calibri"/>
                        </a:defRPr>
                      </a:lvl5pPr>
                      <a:lvl6pPr marL="2279553" algn="l" defTabSz="911822" rtl="0" eaLnBrk="1" latinLnBrk="0" hangingPunct="1">
                        <a:defRPr sz="1800" b="1" kern="1200">
                          <a:solidFill>
                            <a:schemeClr val="lt1"/>
                          </a:solidFill>
                          <a:latin typeface="Calibri"/>
                        </a:defRPr>
                      </a:lvl6pPr>
                      <a:lvl7pPr marL="2735467" algn="l" defTabSz="911822" rtl="0" eaLnBrk="1" latinLnBrk="0" hangingPunct="1">
                        <a:defRPr sz="1800" b="1" kern="1200">
                          <a:solidFill>
                            <a:schemeClr val="lt1"/>
                          </a:solidFill>
                          <a:latin typeface="Calibri"/>
                        </a:defRPr>
                      </a:lvl7pPr>
                      <a:lvl8pPr marL="3191377" algn="l" defTabSz="911822" rtl="0" eaLnBrk="1" latinLnBrk="0" hangingPunct="1">
                        <a:defRPr sz="1800" b="1" kern="1200">
                          <a:solidFill>
                            <a:schemeClr val="lt1"/>
                          </a:solidFill>
                          <a:latin typeface="Calibri"/>
                        </a:defRPr>
                      </a:lvl8pPr>
                      <a:lvl9pPr marL="3647286" algn="l" defTabSz="911822" rtl="0" eaLnBrk="1" latinLnBrk="0" hangingPunct="1">
                        <a:defRPr sz="1800" b="1" kern="1200">
                          <a:solidFill>
                            <a:schemeClr val="lt1"/>
                          </a:solidFill>
                          <a:latin typeface="Calibri"/>
                        </a:defRPr>
                      </a:lvl9pPr>
                    </a:lstStyle>
                    <a:p>
                      <a:pPr algn="ctr">
                        <a:lnSpc>
                          <a:spcPct val="115000"/>
                        </a:lnSpc>
                        <a:spcAft>
                          <a:spcPts val="0"/>
                        </a:spcAft>
                      </a:pPr>
                      <a:r>
                        <a:rPr lang="ru-RU" sz="1100" dirty="0">
                          <a:effectLst/>
                        </a:rPr>
                        <a:t> </a:t>
                      </a:r>
                      <a:endParaRPr lang="ru-RU" sz="1100" dirty="0">
                        <a:effectLst/>
                        <a:latin typeface="Calibri"/>
                        <a:ea typeface="Calibri"/>
                        <a:cs typeface="Times New Roman"/>
                      </a:endParaRPr>
                    </a:p>
                  </a:txBody>
                  <a:tcPr marL="2943" marR="2943"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1B587C"/>
                    </a:solidFill>
                  </a:tcPr>
                </a:tc>
                <a:tc>
                  <a:txBody>
                    <a:bodyPr/>
                    <a:lstStyle>
                      <a:lvl1pPr marL="0" algn="l" defTabSz="911822" rtl="0" eaLnBrk="1" latinLnBrk="0" hangingPunct="1">
                        <a:defRPr sz="1800" b="1" kern="1200">
                          <a:solidFill>
                            <a:schemeClr val="lt1"/>
                          </a:solidFill>
                          <a:latin typeface="Calibri"/>
                        </a:defRPr>
                      </a:lvl1pPr>
                      <a:lvl2pPr marL="455911" algn="l" defTabSz="911822" rtl="0" eaLnBrk="1" latinLnBrk="0" hangingPunct="1">
                        <a:defRPr sz="1800" b="1" kern="1200">
                          <a:solidFill>
                            <a:schemeClr val="lt1"/>
                          </a:solidFill>
                          <a:latin typeface="Calibri"/>
                        </a:defRPr>
                      </a:lvl2pPr>
                      <a:lvl3pPr marL="911822" algn="l" defTabSz="911822" rtl="0" eaLnBrk="1" latinLnBrk="0" hangingPunct="1">
                        <a:defRPr sz="1800" b="1" kern="1200">
                          <a:solidFill>
                            <a:schemeClr val="lt1"/>
                          </a:solidFill>
                          <a:latin typeface="Calibri"/>
                        </a:defRPr>
                      </a:lvl3pPr>
                      <a:lvl4pPr marL="1367734" algn="l" defTabSz="911822" rtl="0" eaLnBrk="1" latinLnBrk="0" hangingPunct="1">
                        <a:defRPr sz="1800" b="1" kern="1200">
                          <a:solidFill>
                            <a:schemeClr val="lt1"/>
                          </a:solidFill>
                          <a:latin typeface="Calibri"/>
                        </a:defRPr>
                      </a:lvl4pPr>
                      <a:lvl5pPr marL="1823645" algn="l" defTabSz="911822" rtl="0" eaLnBrk="1" latinLnBrk="0" hangingPunct="1">
                        <a:defRPr sz="1800" b="1" kern="1200">
                          <a:solidFill>
                            <a:schemeClr val="lt1"/>
                          </a:solidFill>
                          <a:latin typeface="Calibri"/>
                        </a:defRPr>
                      </a:lvl5pPr>
                      <a:lvl6pPr marL="2279553" algn="l" defTabSz="911822" rtl="0" eaLnBrk="1" latinLnBrk="0" hangingPunct="1">
                        <a:defRPr sz="1800" b="1" kern="1200">
                          <a:solidFill>
                            <a:schemeClr val="lt1"/>
                          </a:solidFill>
                          <a:latin typeface="Calibri"/>
                        </a:defRPr>
                      </a:lvl6pPr>
                      <a:lvl7pPr marL="2735467" algn="l" defTabSz="911822" rtl="0" eaLnBrk="1" latinLnBrk="0" hangingPunct="1">
                        <a:defRPr sz="1800" b="1" kern="1200">
                          <a:solidFill>
                            <a:schemeClr val="lt1"/>
                          </a:solidFill>
                          <a:latin typeface="Calibri"/>
                        </a:defRPr>
                      </a:lvl7pPr>
                      <a:lvl8pPr marL="3191377" algn="l" defTabSz="911822" rtl="0" eaLnBrk="1" latinLnBrk="0" hangingPunct="1">
                        <a:defRPr sz="1800" b="1" kern="1200">
                          <a:solidFill>
                            <a:schemeClr val="lt1"/>
                          </a:solidFill>
                          <a:latin typeface="Calibri"/>
                        </a:defRPr>
                      </a:lvl8pPr>
                      <a:lvl9pPr marL="3647286" algn="l" defTabSz="911822" rtl="0" eaLnBrk="1" latinLnBrk="0" hangingPunct="1">
                        <a:defRPr sz="1800" b="1" kern="1200">
                          <a:solidFill>
                            <a:schemeClr val="lt1"/>
                          </a:solidFill>
                          <a:latin typeface="Calibri"/>
                        </a:defRPr>
                      </a:lvl9pPr>
                    </a:lstStyle>
                    <a:p>
                      <a:pPr algn="ctr">
                        <a:lnSpc>
                          <a:spcPct val="115000"/>
                        </a:lnSpc>
                        <a:spcAft>
                          <a:spcPts val="0"/>
                        </a:spcAft>
                      </a:pPr>
                      <a:r>
                        <a:rPr lang="ru-RU" sz="1400" dirty="0">
                          <a:effectLst/>
                        </a:rPr>
                        <a:t> </a:t>
                      </a:r>
                    </a:p>
                    <a:p>
                      <a:pPr algn="ctr">
                        <a:lnSpc>
                          <a:spcPct val="115000"/>
                        </a:lnSpc>
                        <a:spcAft>
                          <a:spcPts val="0"/>
                        </a:spcAft>
                      </a:pPr>
                      <a:r>
                        <a:rPr lang="ru-RU" sz="1400" dirty="0">
                          <a:solidFill>
                            <a:schemeClr val="bg1"/>
                          </a:solidFill>
                          <a:effectLst/>
                        </a:rPr>
                        <a:t>Всеобщая история</a:t>
                      </a:r>
                      <a:endParaRPr lang="ru-RU" sz="1400" dirty="0">
                        <a:solidFill>
                          <a:schemeClr val="bg1"/>
                        </a:solidFill>
                        <a:effectLst/>
                        <a:latin typeface="Calibri"/>
                        <a:ea typeface="Calibri"/>
                        <a:cs typeface="Times New Roman"/>
                      </a:endParaRPr>
                    </a:p>
                  </a:txBody>
                  <a:tcPr marL="2943" marR="2943" marT="0" marB="0">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1B587C"/>
                    </a:solidFill>
                  </a:tcPr>
                </a:tc>
                <a:tc>
                  <a:txBody>
                    <a:bodyPr/>
                    <a:lstStyle>
                      <a:lvl1pPr marL="0" algn="l" defTabSz="911822" rtl="0" eaLnBrk="1" latinLnBrk="0" hangingPunct="1">
                        <a:defRPr sz="1800" b="1" kern="1200">
                          <a:solidFill>
                            <a:schemeClr val="lt1"/>
                          </a:solidFill>
                          <a:latin typeface="Calibri"/>
                        </a:defRPr>
                      </a:lvl1pPr>
                      <a:lvl2pPr marL="455911" algn="l" defTabSz="911822" rtl="0" eaLnBrk="1" latinLnBrk="0" hangingPunct="1">
                        <a:defRPr sz="1800" b="1" kern="1200">
                          <a:solidFill>
                            <a:schemeClr val="lt1"/>
                          </a:solidFill>
                          <a:latin typeface="Calibri"/>
                        </a:defRPr>
                      </a:lvl2pPr>
                      <a:lvl3pPr marL="911822" algn="l" defTabSz="911822" rtl="0" eaLnBrk="1" latinLnBrk="0" hangingPunct="1">
                        <a:defRPr sz="1800" b="1" kern="1200">
                          <a:solidFill>
                            <a:schemeClr val="lt1"/>
                          </a:solidFill>
                          <a:latin typeface="Calibri"/>
                        </a:defRPr>
                      </a:lvl3pPr>
                      <a:lvl4pPr marL="1367734" algn="l" defTabSz="911822" rtl="0" eaLnBrk="1" latinLnBrk="0" hangingPunct="1">
                        <a:defRPr sz="1800" b="1" kern="1200">
                          <a:solidFill>
                            <a:schemeClr val="lt1"/>
                          </a:solidFill>
                          <a:latin typeface="Calibri"/>
                        </a:defRPr>
                      </a:lvl4pPr>
                      <a:lvl5pPr marL="1823645" algn="l" defTabSz="911822" rtl="0" eaLnBrk="1" latinLnBrk="0" hangingPunct="1">
                        <a:defRPr sz="1800" b="1" kern="1200">
                          <a:solidFill>
                            <a:schemeClr val="lt1"/>
                          </a:solidFill>
                          <a:latin typeface="Calibri"/>
                        </a:defRPr>
                      </a:lvl5pPr>
                      <a:lvl6pPr marL="2279553" algn="l" defTabSz="911822" rtl="0" eaLnBrk="1" latinLnBrk="0" hangingPunct="1">
                        <a:defRPr sz="1800" b="1" kern="1200">
                          <a:solidFill>
                            <a:schemeClr val="lt1"/>
                          </a:solidFill>
                          <a:latin typeface="Calibri"/>
                        </a:defRPr>
                      </a:lvl6pPr>
                      <a:lvl7pPr marL="2735467" algn="l" defTabSz="911822" rtl="0" eaLnBrk="1" latinLnBrk="0" hangingPunct="1">
                        <a:defRPr sz="1800" b="1" kern="1200">
                          <a:solidFill>
                            <a:schemeClr val="lt1"/>
                          </a:solidFill>
                          <a:latin typeface="Calibri"/>
                        </a:defRPr>
                      </a:lvl7pPr>
                      <a:lvl8pPr marL="3191377" algn="l" defTabSz="911822" rtl="0" eaLnBrk="1" latinLnBrk="0" hangingPunct="1">
                        <a:defRPr sz="1800" b="1" kern="1200">
                          <a:solidFill>
                            <a:schemeClr val="lt1"/>
                          </a:solidFill>
                          <a:latin typeface="Calibri"/>
                        </a:defRPr>
                      </a:lvl8pPr>
                      <a:lvl9pPr marL="3647286" algn="l" defTabSz="911822" rtl="0" eaLnBrk="1" latinLnBrk="0" hangingPunct="1">
                        <a:defRPr sz="1800" b="1" kern="1200">
                          <a:solidFill>
                            <a:schemeClr val="lt1"/>
                          </a:solidFill>
                          <a:latin typeface="Calibri"/>
                        </a:defRPr>
                      </a:lvl9pPr>
                    </a:lstStyle>
                    <a:p>
                      <a:pPr algn="ctr">
                        <a:lnSpc>
                          <a:spcPct val="115000"/>
                        </a:lnSpc>
                        <a:spcAft>
                          <a:spcPts val="0"/>
                        </a:spcAft>
                      </a:pPr>
                      <a:r>
                        <a:rPr lang="ru-RU" sz="1400" dirty="0">
                          <a:effectLst/>
                        </a:rPr>
                        <a:t> </a:t>
                      </a:r>
                    </a:p>
                    <a:p>
                      <a:pPr algn="ctr">
                        <a:lnSpc>
                          <a:spcPct val="115000"/>
                        </a:lnSpc>
                        <a:spcAft>
                          <a:spcPts val="0"/>
                        </a:spcAft>
                      </a:pPr>
                      <a:r>
                        <a:rPr lang="ru-RU" sz="1400" dirty="0">
                          <a:solidFill>
                            <a:schemeClr val="bg1"/>
                          </a:solidFill>
                          <a:effectLst/>
                        </a:rPr>
                        <a:t>История России</a:t>
                      </a:r>
                      <a:endParaRPr lang="ru-RU" sz="1400" dirty="0">
                        <a:solidFill>
                          <a:schemeClr val="bg1"/>
                        </a:solidFill>
                        <a:effectLst/>
                        <a:latin typeface="Calibri"/>
                        <a:ea typeface="Calibri"/>
                        <a:cs typeface="Times New Roman"/>
                      </a:endParaRPr>
                    </a:p>
                  </a:txBody>
                  <a:tcPr marL="2943" marR="2943" marT="0" marB="0">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1B587C"/>
                    </a:solidFill>
                  </a:tcPr>
                </a:tc>
                <a:extLst>
                  <a:ext uri="{0D108BD9-81ED-4DB2-BD59-A6C34878D82A}">
                    <a16:rowId xmlns:a16="http://schemas.microsoft.com/office/drawing/2014/main" val="10000"/>
                  </a:ext>
                </a:extLst>
              </a:tr>
              <a:tr h="490728">
                <a:tc>
                  <a:txBody>
                    <a:bodyPr/>
                    <a:lstStyle>
                      <a:lvl1pPr marL="0" algn="l" defTabSz="911822" rtl="0" eaLnBrk="1" latinLnBrk="0" hangingPunct="1">
                        <a:defRPr sz="1800" b="1" kern="1200">
                          <a:solidFill>
                            <a:schemeClr val="lt1"/>
                          </a:solidFill>
                          <a:latin typeface="Calibri"/>
                        </a:defRPr>
                      </a:lvl1pPr>
                      <a:lvl2pPr marL="455911" algn="l" defTabSz="911822" rtl="0" eaLnBrk="1" latinLnBrk="0" hangingPunct="1">
                        <a:defRPr sz="1800" b="1" kern="1200">
                          <a:solidFill>
                            <a:schemeClr val="lt1"/>
                          </a:solidFill>
                          <a:latin typeface="Calibri"/>
                        </a:defRPr>
                      </a:lvl2pPr>
                      <a:lvl3pPr marL="911822" algn="l" defTabSz="911822" rtl="0" eaLnBrk="1" latinLnBrk="0" hangingPunct="1">
                        <a:defRPr sz="1800" b="1" kern="1200">
                          <a:solidFill>
                            <a:schemeClr val="lt1"/>
                          </a:solidFill>
                          <a:latin typeface="Calibri"/>
                        </a:defRPr>
                      </a:lvl3pPr>
                      <a:lvl4pPr marL="1367734" algn="l" defTabSz="911822" rtl="0" eaLnBrk="1" latinLnBrk="0" hangingPunct="1">
                        <a:defRPr sz="1800" b="1" kern="1200">
                          <a:solidFill>
                            <a:schemeClr val="lt1"/>
                          </a:solidFill>
                          <a:latin typeface="Calibri"/>
                        </a:defRPr>
                      </a:lvl4pPr>
                      <a:lvl5pPr marL="1823645" algn="l" defTabSz="911822" rtl="0" eaLnBrk="1" latinLnBrk="0" hangingPunct="1">
                        <a:defRPr sz="1800" b="1" kern="1200">
                          <a:solidFill>
                            <a:schemeClr val="lt1"/>
                          </a:solidFill>
                          <a:latin typeface="Calibri"/>
                        </a:defRPr>
                      </a:lvl5pPr>
                      <a:lvl6pPr marL="2279553" algn="l" defTabSz="911822" rtl="0" eaLnBrk="1" latinLnBrk="0" hangingPunct="1">
                        <a:defRPr sz="1800" b="1" kern="1200">
                          <a:solidFill>
                            <a:schemeClr val="lt1"/>
                          </a:solidFill>
                          <a:latin typeface="Calibri"/>
                        </a:defRPr>
                      </a:lvl6pPr>
                      <a:lvl7pPr marL="2735467" algn="l" defTabSz="911822" rtl="0" eaLnBrk="1" latinLnBrk="0" hangingPunct="1">
                        <a:defRPr sz="1800" b="1" kern="1200">
                          <a:solidFill>
                            <a:schemeClr val="lt1"/>
                          </a:solidFill>
                          <a:latin typeface="Calibri"/>
                        </a:defRPr>
                      </a:lvl7pPr>
                      <a:lvl8pPr marL="3191377" algn="l" defTabSz="911822" rtl="0" eaLnBrk="1" latinLnBrk="0" hangingPunct="1">
                        <a:defRPr sz="1800" b="1" kern="1200">
                          <a:solidFill>
                            <a:schemeClr val="lt1"/>
                          </a:solidFill>
                          <a:latin typeface="Calibri"/>
                        </a:defRPr>
                      </a:lvl8pPr>
                      <a:lvl9pPr marL="3647286" algn="l" defTabSz="911822" rtl="0" eaLnBrk="1" latinLnBrk="0" hangingPunct="1">
                        <a:defRPr sz="1800" b="1" kern="1200">
                          <a:solidFill>
                            <a:schemeClr val="lt1"/>
                          </a:solidFill>
                          <a:latin typeface="Calibri"/>
                        </a:defRPr>
                      </a:lvl9pPr>
                    </a:lstStyle>
                    <a:p>
                      <a:pPr>
                        <a:lnSpc>
                          <a:spcPct val="115000"/>
                        </a:lnSpc>
                        <a:spcAft>
                          <a:spcPts val="0"/>
                        </a:spcAft>
                      </a:pPr>
                      <a:r>
                        <a:rPr lang="ru-RU" sz="1800" dirty="0">
                          <a:solidFill>
                            <a:schemeClr val="bg1"/>
                          </a:solidFill>
                          <a:effectLst/>
                        </a:rPr>
                        <a:t>5 класс</a:t>
                      </a:r>
                      <a:endParaRPr lang="ru-RU" sz="1800" dirty="0">
                        <a:solidFill>
                          <a:schemeClr val="bg1"/>
                        </a:solidFill>
                        <a:effectLst/>
                        <a:latin typeface="Calibri"/>
                        <a:ea typeface="Calibri"/>
                        <a:cs typeface="Times New Roman"/>
                      </a:endParaRPr>
                    </a:p>
                  </a:txBody>
                  <a:tcPr marL="2943" marR="2943" marT="0" marB="0">
                    <a:lnL w="12700" cmpd="sng">
                      <a:solidFill>
                        <a:sysClr val="window" lastClr="FFFFFF"/>
                      </a:solidFill>
                    </a:lnL>
                    <a:lnR w="12700" cap="flat" cmpd="sng" algn="ctr">
                      <a:solidFill>
                        <a:sysClr val="windowText" lastClr="000000"/>
                      </a:solidFill>
                      <a:prstDash val="solid"/>
                      <a:round/>
                      <a:headEnd type="none" w="med" len="med"/>
                      <a:tailEnd type="none" w="med" len="med"/>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B587C"/>
                    </a:solidFill>
                  </a:tcPr>
                </a:tc>
                <a:tc>
                  <a:txBody>
                    <a:bodyPr/>
                    <a:lstStyle>
                      <a:lvl1pPr marL="0" algn="l" defTabSz="911822" rtl="0" eaLnBrk="1" latinLnBrk="0" hangingPunct="1">
                        <a:defRPr sz="1800" kern="1200">
                          <a:solidFill>
                            <a:schemeClr val="dk1"/>
                          </a:solidFill>
                          <a:latin typeface="Calibri"/>
                        </a:defRPr>
                      </a:lvl1pPr>
                      <a:lvl2pPr marL="455911" algn="l" defTabSz="911822" rtl="0" eaLnBrk="1" latinLnBrk="0" hangingPunct="1">
                        <a:defRPr sz="1800" kern="1200">
                          <a:solidFill>
                            <a:schemeClr val="dk1"/>
                          </a:solidFill>
                          <a:latin typeface="Calibri"/>
                        </a:defRPr>
                      </a:lvl2pPr>
                      <a:lvl3pPr marL="911822" algn="l" defTabSz="911822" rtl="0" eaLnBrk="1" latinLnBrk="0" hangingPunct="1">
                        <a:defRPr sz="1800" kern="1200">
                          <a:solidFill>
                            <a:schemeClr val="dk1"/>
                          </a:solidFill>
                          <a:latin typeface="Calibri"/>
                        </a:defRPr>
                      </a:lvl3pPr>
                      <a:lvl4pPr marL="1367734" algn="l" defTabSz="911822" rtl="0" eaLnBrk="1" latinLnBrk="0" hangingPunct="1">
                        <a:defRPr sz="1800" kern="1200">
                          <a:solidFill>
                            <a:schemeClr val="dk1"/>
                          </a:solidFill>
                          <a:latin typeface="Calibri"/>
                        </a:defRPr>
                      </a:lvl4pPr>
                      <a:lvl5pPr marL="1823645" algn="l" defTabSz="911822" rtl="0" eaLnBrk="1" latinLnBrk="0" hangingPunct="1">
                        <a:defRPr sz="1800" kern="1200">
                          <a:solidFill>
                            <a:schemeClr val="dk1"/>
                          </a:solidFill>
                          <a:latin typeface="Calibri"/>
                        </a:defRPr>
                      </a:lvl5pPr>
                      <a:lvl6pPr marL="2279553" algn="l" defTabSz="911822" rtl="0" eaLnBrk="1" latinLnBrk="0" hangingPunct="1">
                        <a:defRPr sz="1800" kern="1200">
                          <a:solidFill>
                            <a:schemeClr val="dk1"/>
                          </a:solidFill>
                          <a:latin typeface="Calibri"/>
                        </a:defRPr>
                      </a:lvl6pPr>
                      <a:lvl7pPr marL="2735467" algn="l" defTabSz="911822" rtl="0" eaLnBrk="1" latinLnBrk="0" hangingPunct="1">
                        <a:defRPr sz="1800" kern="1200">
                          <a:solidFill>
                            <a:schemeClr val="dk1"/>
                          </a:solidFill>
                          <a:latin typeface="Calibri"/>
                        </a:defRPr>
                      </a:lvl7pPr>
                      <a:lvl8pPr marL="3191377" algn="l" defTabSz="911822" rtl="0" eaLnBrk="1" latinLnBrk="0" hangingPunct="1">
                        <a:defRPr sz="1800" kern="1200">
                          <a:solidFill>
                            <a:schemeClr val="dk1"/>
                          </a:solidFill>
                          <a:latin typeface="Calibri"/>
                        </a:defRPr>
                      </a:lvl8pPr>
                      <a:lvl9pPr marL="3647286" algn="l" defTabSz="911822" rtl="0" eaLnBrk="1" latinLnBrk="0" hangingPunct="1">
                        <a:defRPr sz="1800" kern="1200">
                          <a:solidFill>
                            <a:schemeClr val="dk1"/>
                          </a:solidFill>
                          <a:latin typeface="Calibri"/>
                        </a:defRPr>
                      </a:lvl9pPr>
                    </a:lstStyle>
                    <a:p>
                      <a:pPr algn="ctr">
                        <a:lnSpc>
                          <a:spcPct val="115000"/>
                        </a:lnSpc>
                        <a:spcAft>
                          <a:spcPts val="0"/>
                        </a:spcAft>
                      </a:pPr>
                      <a:r>
                        <a:rPr lang="ru-RU" sz="1400" dirty="0">
                          <a:effectLst/>
                        </a:rPr>
                        <a:t>ИСТОРИЯ ДРЕВНЕГО МИРА</a:t>
                      </a:r>
                    </a:p>
                  </a:txBody>
                  <a:tcPr marL="2943" marR="2943"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1822" rtl="0" eaLnBrk="1" latinLnBrk="0" hangingPunct="1">
                        <a:defRPr sz="1800" kern="1200">
                          <a:solidFill>
                            <a:schemeClr val="dk1"/>
                          </a:solidFill>
                          <a:latin typeface="Calibri"/>
                        </a:defRPr>
                      </a:lvl1pPr>
                      <a:lvl2pPr marL="455911" algn="l" defTabSz="911822" rtl="0" eaLnBrk="1" latinLnBrk="0" hangingPunct="1">
                        <a:defRPr sz="1800" kern="1200">
                          <a:solidFill>
                            <a:schemeClr val="dk1"/>
                          </a:solidFill>
                          <a:latin typeface="Calibri"/>
                        </a:defRPr>
                      </a:lvl2pPr>
                      <a:lvl3pPr marL="911822" algn="l" defTabSz="911822" rtl="0" eaLnBrk="1" latinLnBrk="0" hangingPunct="1">
                        <a:defRPr sz="1800" kern="1200">
                          <a:solidFill>
                            <a:schemeClr val="dk1"/>
                          </a:solidFill>
                          <a:latin typeface="Calibri"/>
                        </a:defRPr>
                      </a:lvl3pPr>
                      <a:lvl4pPr marL="1367734" algn="l" defTabSz="911822" rtl="0" eaLnBrk="1" latinLnBrk="0" hangingPunct="1">
                        <a:defRPr sz="1800" kern="1200">
                          <a:solidFill>
                            <a:schemeClr val="dk1"/>
                          </a:solidFill>
                          <a:latin typeface="Calibri"/>
                        </a:defRPr>
                      </a:lvl4pPr>
                      <a:lvl5pPr marL="1823645" algn="l" defTabSz="911822" rtl="0" eaLnBrk="1" latinLnBrk="0" hangingPunct="1">
                        <a:defRPr sz="1800" kern="1200">
                          <a:solidFill>
                            <a:schemeClr val="dk1"/>
                          </a:solidFill>
                          <a:latin typeface="Calibri"/>
                        </a:defRPr>
                      </a:lvl5pPr>
                      <a:lvl6pPr marL="2279553" algn="l" defTabSz="911822" rtl="0" eaLnBrk="1" latinLnBrk="0" hangingPunct="1">
                        <a:defRPr sz="1800" kern="1200">
                          <a:solidFill>
                            <a:schemeClr val="dk1"/>
                          </a:solidFill>
                          <a:latin typeface="Calibri"/>
                        </a:defRPr>
                      </a:lvl6pPr>
                      <a:lvl7pPr marL="2735467" algn="l" defTabSz="911822" rtl="0" eaLnBrk="1" latinLnBrk="0" hangingPunct="1">
                        <a:defRPr sz="1800" kern="1200">
                          <a:solidFill>
                            <a:schemeClr val="dk1"/>
                          </a:solidFill>
                          <a:latin typeface="Calibri"/>
                        </a:defRPr>
                      </a:lvl7pPr>
                      <a:lvl8pPr marL="3191377" algn="l" defTabSz="911822" rtl="0" eaLnBrk="1" latinLnBrk="0" hangingPunct="1">
                        <a:defRPr sz="1800" kern="1200">
                          <a:solidFill>
                            <a:schemeClr val="dk1"/>
                          </a:solidFill>
                          <a:latin typeface="Calibri"/>
                        </a:defRPr>
                      </a:lvl8pPr>
                      <a:lvl9pPr marL="3647286" algn="l" defTabSz="911822" rtl="0" eaLnBrk="1" latinLnBrk="0" hangingPunct="1">
                        <a:defRPr sz="1800" kern="1200">
                          <a:solidFill>
                            <a:schemeClr val="dk1"/>
                          </a:solidFill>
                          <a:latin typeface="Calibri"/>
                        </a:defRPr>
                      </a:lvl9pPr>
                    </a:lstStyle>
                    <a:p>
                      <a:pPr algn="ctr">
                        <a:lnSpc>
                          <a:spcPct val="115000"/>
                        </a:lnSpc>
                        <a:spcAft>
                          <a:spcPts val="0"/>
                        </a:spcAft>
                      </a:pPr>
                      <a:r>
                        <a:rPr lang="ru-RU" sz="1400" dirty="0">
                          <a:effectLst/>
                        </a:rPr>
                        <a:t>Народы и государства на территории нашей страны в древности</a:t>
                      </a:r>
                      <a:endParaRPr lang="ru-RU" sz="1400" dirty="0">
                        <a:effectLst/>
                        <a:latin typeface="Calibri"/>
                        <a:ea typeface="Calibri"/>
                        <a:cs typeface="Times New Roman"/>
                      </a:endParaRPr>
                    </a:p>
                  </a:txBody>
                  <a:tcPr marL="2943" marR="2943"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1"/>
                  </a:ext>
                </a:extLst>
              </a:tr>
              <a:tr h="506754">
                <a:tc>
                  <a:txBody>
                    <a:bodyPr/>
                    <a:lstStyle>
                      <a:lvl1pPr marL="0" algn="l" defTabSz="911822" rtl="0" eaLnBrk="1" latinLnBrk="0" hangingPunct="1">
                        <a:defRPr sz="1800" b="1" kern="1200">
                          <a:solidFill>
                            <a:schemeClr val="lt1"/>
                          </a:solidFill>
                          <a:latin typeface="Calibri"/>
                        </a:defRPr>
                      </a:lvl1pPr>
                      <a:lvl2pPr marL="455911" algn="l" defTabSz="911822" rtl="0" eaLnBrk="1" latinLnBrk="0" hangingPunct="1">
                        <a:defRPr sz="1800" b="1" kern="1200">
                          <a:solidFill>
                            <a:schemeClr val="lt1"/>
                          </a:solidFill>
                          <a:latin typeface="Calibri"/>
                        </a:defRPr>
                      </a:lvl2pPr>
                      <a:lvl3pPr marL="911822" algn="l" defTabSz="911822" rtl="0" eaLnBrk="1" latinLnBrk="0" hangingPunct="1">
                        <a:defRPr sz="1800" b="1" kern="1200">
                          <a:solidFill>
                            <a:schemeClr val="lt1"/>
                          </a:solidFill>
                          <a:latin typeface="Calibri"/>
                        </a:defRPr>
                      </a:lvl3pPr>
                      <a:lvl4pPr marL="1367734" algn="l" defTabSz="911822" rtl="0" eaLnBrk="1" latinLnBrk="0" hangingPunct="1">
                        <a:defRPr sz="1800" b="1" kern="1200">
                          <a:solidFill>
                            <a:schemeClr val="lt1"/>
                          </a:solidFill>
                          <a:latin typeface="Calibri"/>
                        </a:defRPr>
                      </a:lvl4pPr>
                      <a:lvl5pPr marL="1823645" algn="l" defTabSz="911822" rtl="0" eaLnBrk="1" latinLnBrk="0" hangingPunct="1">
                        <a:defRPr sz="1800" b="1" kern="1200">
                          <a:solidFill>
                            <a:schemeClr val="lt1"/>
                          </a:solidFill>
                          <a:latin typeface="Calibri"/>
                        </a:defRPr>
                      </a:lvl5pPr>
                      <a:lvl6pPr marL="2279553" algn="l" defTabSz="911822" rtl="0" eaLnBrk="1" latinLnBrk="0" hangingPunct="1">
                        <a:defRPr sz="1800" b="1" kern="1200">
                          <a:solidFill>
                            <a:schemeClr val="lt1"/>
                          </a:solidFill>
                          <a:latin typeface="Calibri"/>
                        </a:defRPr>
                      </a:lvl6pPr>
                      <a:lvl7pPr marL="2735467" algn="l" defTabSz="911822" rtl="0" eaLnBrk="1" latinLnBrk="0" hangingPunct="1">
                        <a:defRPr sz="1800" b="1" kern="1200">
                          <a:solidFill>
                            <a:schemeClr val="lt1"/>
                          </a:solidFill>
                          <a:latin typeface="Calibri"/>
                        </a:defRPr>
                      </a:lvl7pPr>
                      <a:lvl8pPr marL="3191377" algn="l" defTabSz="911822" rtl="0" eaLnBrk="1" latinLnBrk="0" hangingPunct="1">
                        <a:defRPr sz="1800" b="1" kern="1200">
                          <a:solidFill>
                            <a:schemeClr val="lt1"/>
                          </a:solidFill>
                          <a:latin typeface="Calibri"/>
                        </a:defRPr>
                      </a:lvl8pPr>
                      <a:lvl9pPr marL="3647286" algn="l" defTabSz="911822" rtl="0" eaLnBrk="1" latinLnBrk="0" hangingPunct="1">
                        <a:defRPr sz="1800" b="1" kern="1200">
                          <a:solidFill>
                            <a:schemeClr val="lt1"/>
                          </a:solidFill>
                          <a:latin typeface="Calibri"/>
                        </a:defRPr>
                      </a:lvl9pPr>
                    </a:lstStyle>
                    <a:p>
                      <a:pPr>
                        <a:lnSpc>
                          <a:spcPct val="115000"/>
                        </a:lnSpc>
                        <a:spcAft>
                          <a:spcPts val="0"/>
                        </a:spcAft>
                      </a:pPr>
                      <a:r>
                        <a:rPr lang="ru-RU" sz="1800" dirty="0">
                          <a:solidFill>
                            <a:schemeClr val="bg1"/>
                          </a:solidFill>
                          <a:effectLst/>
                        </a:rPr>
                        <a:t>6 класс </a:t>
                      </a:r>
                      <a:endParaRPr lang="ru-RU" sz="1800" dirty="0">
                        <a:solidFill>
                          <a:schemeClr val="bg1"/>
                        </a:solidFill>
                        <a:effectLst/>
                        <a:latin typeface="Calibri"/>
                        <a:ea typeface="Calibri"/>
                        <a:cs typeface="Times New Roman"/>
                      </a:endParaRPr>
                    </a:p>
                  </a:txBody>
                  <a:tcPr marL="2943" marR="2943" marT="0" marB="0">
                    <a:lnL w="12700" cmpd="sng">
                      <a:solidFill>
                        <a:sysClr val="window" lastClr="FFFFFF"/>
                      </a:solidFill>
                    </a:lnL>
                    <a:lnR w="12700" cap="flat" cmpd="sng" algn="ctr">
                      <a:solidFill>
                        <a:sysClr val="windowText" lastClr="000000"/>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B587C"/>
                    </a:solidFill>
                  </a:tcPr>
                </a:tc>
                <a:tc>
                  <a:txBody>
                    <a:bodyPr/>
                    <a:lstStyle>
                      <a:lvl1pPr marL="0" algn="l" defTabSz="911822" rtl="0" eaLnBrk="1" latinLnBrk="0" hangingPunct="1">
                        <a:defRPr sz="1800" kern="1200">
                          <a:solidFill>
                            <a:schemeClr val="dk1"/>
                          </a:solidFill>
                          <a:latin typeface="Calibri"/>
                        </a:defRPr>
                      </a:lvl1pPr>
                      <a:lvl2pPr marL="455911" algn="l" defTabSz="911822" rtl="0" eaLnBrk="1" latinLnBrk="0" hangingPunct="1">
                        <a:defRPr sz="1800" kern="1200">
                          <a:solidFill>
                            <a:schemeClr val="dk1"/>
                          </a:solidFill>
                          <a:latin typeface="Calibri"/>
                        </a:defRPr>
                      </a:lvl2pPr>
                      <a:lvl3pPr marL="911822" algn="l" defTabSz="911822" rtl="0" eaLnBrk="1" latinLnBrk="0" hangingPunct="1">
                        <a:defRPr sz="1800" kern="1200">
                          <a:solidFill>
                            <a:schemeClr val="dk1"/>
                          </a:solidFill>
                          <a:latin typeface="Calibri"/>
                        </a:defRPr>
                      </a:lvl3pPr>
                      <a:lvl4pPr marL="1367734" algn="l" defTabSz="911822" rtl="0" eaLnBrk="1" latinLnBrk="0" hangingPunct="1">
                        <a:defRPr sz="1800" kern="1200">
                          <a:solidFill>
                            <a:schemeClr val="dk1"/>
                          </a:solidFill>
                          <a:latin typeface="Calibri"/>
                        </a:defRPr>
                      </a:lvl4pPr>
                      <a:lvl5pPr marL="1823645" algn="l" defTabSz="911822" rtl="0" eaLnBrk="1" latinLnBrk="0" hangingPunct="1">
                        <a:defRPr sz="1800" kern="1200">
                          <a:solidFill>
                            <a:schemeClr val="dk1"/>
                          </a:solidFill>
                          <a:latin typeface="Calibri"/>
                        </a:defRPr>
                      </a:lvl5pPr>
                      <a:lvl6pPr marL="2279553" algn="l" defTabSz="911822" rtl="0" eaLnBrk="1" latinLnBrk="0" hangingPunct="1">
                        <a:defRPr sz="1800" kern="1200">
                          <a:solidFill>
                            <a:schemeClr val="dk1"/>
                          </a:solidFill>
                          <a:latin typeface="Calibri"/>
                        </a:defRPr>
                      </a:lvl6pPr>
                      <a:lvl7pPr marL="2735467" algn="l" defTabSz="911822" rtl="0" eaLnBrk="1" latinLnBrk="0" hangingPunct="1">
                        <a:defRPr sz="1800" kern="1200">
                          <a:solidFill>
                            <a:schemeClr val="dk1"/>
                          </a:solidFill>
                          <a:latin typeface="Calibri"/>
                        </a:defRPr>
                      </a:lvl7pPr>
                      <a:lvl8pPr marL="3191377" algn="l" defTabSz="911822" rtl="0" eaLnBrk="1" latinLnBrk="0" hangingPunct="1">
                        <a:defRPr sz="1800" kern="1200">
                          <a:solidFill>
                            <a:schemeClr val="dk1"/>
                          </a:solidFill>
                          <a:latin typeface="Calibri"/>
                        </a:defRPr>
                      </a:lvl8pPr>
                      <a:lvl9pPr marL="3647286" algn="l" defTabSz="911822" rtl="0" eaLnBrk="1" latinLnBrk="0" hangingPunct="1">
                        <a:defRPr sz="1800" kern="1200">
                          <a:solidFill>
                            <a:schemeClr val="dk1"/>
                          </a:solidFill>
                          <a:latin typeface="Calibri"/>
                        </a:defRPr>
                      </a:lvl9pPr>
                    </a:lstStyle>
                    <a:p>
                      <a:pPr algn="ctr">
                        <a:lnSpc>
                          <a:spcPct val="115000"/>
                        </a:lnSpc>
                        <a:spcAft>
                          <a:spcPts val="0"/>
                        </a:spcAft>
                      </a:pPr>
                      <a:r>
                        <a:rPr lang="ru-RU" sz="1400" dirty="0">
                          <a:effectLst/>
                        </a:rPr>
                        <a:t>ИСТОРИЯ СРЕДНИХ ВЕКОВ. </a:t>
                      </a:r>
                      <a:r>
                        <a:rPr lang="en-US" sz="1400" dirty="0">
                          <a:effectLst/>
                        </a:rPr>
                        <a:t>VI</a:t>
                      </a:r>
                      <a:r>
                        <a:rPr lang="ru-RU" sz="1400" dirty="0">
                          <a:effectLst/>
                        </a:rPr>
                        <a:t>-</a:t>
                      </a:r>
                      <a:r>
                        <a:rPr lang="en-US" sz="1400" dirty="0">
                          <a:effectLst/>
                        </a:rPr>
                        <a:t>XV</a:t>
                      </a:r>
                      <a:r>
                        <a:rPr lang="ru-RU" sz="1400" dirty="0">
                          <a:effectLst/>
                        </a:rPr>
                        <a:t> вв. </a:t>
                      </a:r>
                    </a:p>
                    <a:p>
                      <a:pPr algn="ctr">
                        <a:lnSpc>
                          <a:spcPct val="115000"/>
                        </a:lnSpc>
                        <a:spcAft>
                          <a:spcPts val="0"/>
                        </a:spcAft>
                      </a:pPr>
                      <a:r>
                        <a:rPr lang="ru-RU" sz="1400" dirty="0">
                          <a:effectLst/>
                        </a:rPr>
                        <a:t> </a:t>
                      </a:r>
                      <a:endParaRPr lang="ru-RU" sz="1400" dirty="0">
                        <a:effectLst/>
                        <a:latin typeface="Calibri"/>
                        <a:ea typeface="Calibri"/>
                        <a:cs typeface="Times New Roman"/>
                      </a:endParaRPr>
                    </a:p>
                  </a:txBody>
                  <a:tcPr marL="2943" marR="2943"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1822" rtl="0" eaLnBrk="1" latinLnBrk="0" hangingPunct="1">
                        <a:defRPr sz="1800" kern="1200">
                          <a:solidFill>
                            <a:schemeClr val="dk1"/>
                          </a:solidFill>
                          <a:latin typeface="Calibri"/>
                        </a:defRPr>
                      </a:lvl1pPr>
                      <a:lvl2pPr marL="455911" algn="l" defTabSz="911822" rtl="0" eaLnBrk="1" latinLnBrk="0" hangingPunct="1">
                        <a:defRPr sz="1800" kern="1200">
                          <a:solidFill>
                            <a:schemeClr val="dk1"/>
                          </a:solidFill>
                          <a:latin typeface="Calibri"/>
                        </a:defRPr>
                      </a:lvl2pPr>
                      <a:lvl3pPr marL="911822" algn="l" defTabSz="911822" rtl="0" eaLnBrk="1" latinLnBrk="0" hangingPunct="1">
                        <a:defRPr sz="1800" kern="1200">
                          <a:solidFill>
                            <a:schemeClr val="dk1"/>
                          </a:solidFill>
                          <a:latin typeface="Calibri"/>
                        </a:defRPr>
                      </a:lvl3pPr>
                      <a:lvl4pPr marL="1367734" algn="l" defTabSz="911822" rtl="0" eaLnBrk="1" latinLnBrk="0" hangingPunct="1">
                        <a:defRPr sz="1800" kern="1200">
                          <a:solidFill>
                            <a:schemeClr val="dk1"/>
                          </a:solidFill>
                          <a:latin typeface="Calibri"/>
                        </a:defRPr>
                      </a:lvl4pPr>
                      <a:lvl5pPr marL="1823645" algn="l" defTabSz="911822" rtl="0" eaLnBrk="1" latinLnBrk="0" hangingPunct="1">
                        <a:defRPr sz="1800" kern="1200">
                          <a:solidFill>
                            <a:schemeClr val="dk1"/>
                          </a:solidFill>
                          <a:latin typeface="Calibri"/>
                        </a:defRPr>
                      </a:lvl5pPr>
                      <a:lvl6pPr marL="2279553" algn="l" defTabSz="911822" rtl="0" eaLnBrk="1" latinLnBrk="0" hangingPunct="1">
                        <a:defRPr sz="1800" kern="1200">
                          <a:solidFill>
                            <a:schemeClr val="dk1"/>
                          </a:solidFill>
                          <a:latin typeface="Calibri"/>
                        </a:defRPr>
                      </a:lvl6pPr>
                      <a:lvl7pPr marL="2735467" algn="l" defTabSz="911822" rtl="0" eaLnBrk="1" latinLnBrk="0" hangingPunct="1">
                        <a:defRPr sz="1800" kern="1200">
                          <a:solidFill>
                            <a:schemeClr val="dk1"/>
                          </a:solidFill>
                          <a:latin typeface="Calibri"/>
                        </a:defRPr>
                      </a:lvl7pPr>
                      <a:lvl8pPr marL="3191377" algn="l" defTabSz="911822" rtl="0" eaLnBrk="1" latinLnBrk="0" hangingPunct="1">
                        <a:defRPr sz="1800" kern="1200">
                          <a:solidFill>
                            <a:schemeClr val="dk1"/>
                          </a:solidFill>
                          <a:latin typeface="Calibri"/>
                        </a:defRPr>
                      </a:lvl8pPr>
                      <a:lvl9pPr marL="3647286" algn="l" defTabSz="911822" rtl="0" eaLnBrk="1" latinLnBrk="0" hangingPunct="1">
                        <a:defRPr sz="1800" kern="1200">
                          <a:solidFill>
                            <a:schemeClr val="dk1"/>
                          </a:solidFill>
                          <a:latin typeface="Calibri"/>
                        </a:defRPr>
                      </a:lvl9pPr>
                    </a:lstStyle>
                    <a:p>
                      <a:pPr algn="ctr">
                        <a:lnSpc>
                          <a:spcPct val="115000"/>
                        </a:lnSpc>
                        <a:spcAft>
                          <a:spcPts val="0"/>
                        </a:spcAft>
                      </a:pPr>
                      <a:r>
                        <a:rPr lang="ru-RU" sz="1400" dirty="0">
                          <a:effectLst/>
                        </a:rPr>
                        <a:t>ОТ ДРЕВНЕЙ РУСИ К РОССИЙСКОМУ ГОСУДАРСТВУ. </a:t>
                      </a:r>
                      <a:r>
                        <a:rPr lang="en-US" sz="1400" dirty="0">
                          <a:effectLst/>
                        </a:rPr>
                        <a:t>VIII</a:t>
                      </a:r>
                      <a:r>
                        <a:rPr lang="ru-RU" sz="1400" dirty="0">
                          <a:effectLst/>
                        </a:rPr>
                        <a:t> –</a:t>
                      </a:r>
                      <a:r>
                        <a:rPr lang="en-US" sz="1400" dirty="0">
                          <a:effectLst/>
                        </a:rPr>
                        <a:t>XV</a:t>
                      </a:r>
                      <a:r>
                        <a:rPr lang="ru-RU" sz="1400" dirty="0">
                          <a:effectLst/>
                        </a:rPr>
                        <a:t> вв.</a:t>
                      </a:r>
                    </a:p>
                  </a:txBody>
                  <a:tcPr marL="2943" marR="2943"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2"/>
                  </a:ext>
                </a:extLst>
              </a:tr>
              <a:tr h="736092">
                <a:tc>
                  <a:txBody>
                    <a:bodyPr/>
                    <a:lstStyle>
                      <a:lvl1pPr marL="0" algn="l" defTabSz="911822" rtl="0" eaLnBrk="1" latinLnBrk="0" hangingPunct="1">
                        <a:defRPr sz="1800" b="1" kern="1200">
                          <a:solidFill>
                            <a:schemeClr val="lt1"/>
                          </a:solidFill>
                          <a:latin typeface="Calibri"/>
                        </a:defRPr>
                      </a:lvl1pPr>
                      <a:lvl2pPr marL="455911" algn="l" defTabSz="911822" rtl="0" eaLnBrk="1" latinLnBrk="0" hangingPunct="1">
                        <a:defRPr sz="1800" b="1" kern="1200">
                          <a:solidFill>
                            <a:schemeClr val="lt1"/>
                          </a:solidFill>
                          <a:latin typeface="Calibri"/>
                        </a:defRPr>
                      </a:lvl2pPr>
                      <a:lvl3pPr marL="911822" algn="l" defTabSz="911822" rtl="0" eaLnBrk="1" latinLnBrk="0" hangingPunct="1">
                        <a:defRPr sz="1800" b="1" kern="1200">
                          <a:solidFill>
                            <a:schemeClr val="lt1"/>
                          </a:solidFill>
                          <a:latin typeface="Calibri"/>
                        </a:defRPr>
                      </a:lvl3pPr>
                      <a:lvl4pPr marL="1367734" algn="l" defTabSz="911822" rtl="0" eaLnBrk="1" latinLnBrk="0" hangingPunct="1">
                        <a:defRPr sz="1800" b="1" kern="1200">
                          <a:solidFill>
                            <a:schemeClr val="lt1"/>
                          </a:solidFill>
                          <a:latin typeface="Calibri"/>
                        </a:defRPr>
                      </a:lvl4pPr>
                      <a:lvl5pPr marL="1823645" algn="l" defTabSz="911822" rtl="0" eaLnBrk="1" latinLnBrk="0" hangingPunct="1">
                        <a:defRPr sz="1800" b="1" kern="1200">
                          <a:solidFill>
                            <a:schemeClr val="lt1"/>
                          </a:solidFill>
                          <a:latin typeface="Calibri"/>
                        </a:defRPr>
                      </a:lvl5pPr>
                      <a:lvl6pPr marL="2279553" algn="l" defTabSz="911822" rtl="0" eaLnBrk="1" latinLnBrk="0" hangingPunct="1">
                        <a:defRPr sz="1800" b="1" kern="1200">
                          <a:solidFill>
                            <a:schemeClr val="lt1"/>
                          </a:solidFill>
                          <a:latin typeface="Calibri"/>
                        </a:defRPr>
                      </a:lvl6pPr>
                      <a:lvl7pPr marL="2735467" algn="l" defTabSz="911822" rtl="0" eaLnBrk="1" latinLnBrk="0" hangingPunct="1">
                        <a:defRPr sz="1800" b="1" kern="1200">
                          <a:solidFill>
                            <a:schemeClr val="lt1"/>
                          </a:solidFill>
                          <a:latin typeface="Calibri"/>
                        </a:defRPr>
                      </a:lvl7pPr>
                      <a:lvl8pPr marL="3191377" algn="l" defTabSz="911822" rtl="0" eaLnBrk="1" latinLnBrk="0" hangingPunct="1">
                        <a:defRPr sz="1800" b="1" kern="1200">
                          <a:solidFill>
                            <a:schemeClr val="lt1"/>
                          </a:solidFill>
                          <a:latin typeface="Calibri"/>
                        </a:defRPr>
                      </a:lvl8pPr>
                      <a:lvl9pPr marL="3647286" algn="l" defTabSz="911822" rtl="0" eaLnBrk="1" latinLnBrk="0" hangingPunct="1">
                        <a:defRPr sz="1800" b="1" kern="1200">
                          <a:solidFill>
                            <a:schemeClr val="lt1"/>
                          </a:solidFill>
                          <a:latin typeface="Calibri"/>
                        </a:defRPr>
                      </a:lvl9pPr>
                    </a:lstStyle>
                    <a:p>
                      <a:pPr>
                        <a:lnSpc>
                          <a:spcPct val="115000"/>
                        </a:lnSpc>
                        <a:spcAft>
                          <a:spcPts val="0"/>
                        </a:spcAft>
                      </a:pPr>
                      <a:r>
                        <a:rPr lang="ru-RU" sz="1800" dirty="0">
                          <a:solidFill>
                            <a:schemeClr val="bg1"/>
                          </a:solidFill>
                          <a:effectLst/>
                        </a:rPr>
                        <a:t>7 класс</a:t>
                      </a:r>
                      <a:endParaRPr lang="ru-RU" sz="1800" dirty="0">
                        <a:solidFill>
                          <a:schemeClr val="bg1"/>
                        </a:solidFill>
                        <a:effectLst/>
                        <a:latin typeface="Calibri"/>
                        <a:ea typeface="Calibri"/>
                        <a:cs typeface="Times New Roman"/>
                      </a:endParaRPr>
                    </a:p>
                  </a:txBody>
                  <a:tcPr marL="2943" marR="2943" marT="0" marB="0">
                    <a:lnL w="12700" cmpd="sng">
                      <a:solidFill>
                        <a:sysClr val="window" lastClr="FFFFFF"/>
                      </a:solidFill>
                    </a:lnL>
                    <a:lnR w="12700" cap="flat" cmpd="sng" algn="ctr">
                      <a:solidFill>
                        <a:sysClr val="windowText" lastClr="000000"/>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B587C"/>
                    </a:solidFill>
                  </a:tcPr>
                </a:tc>
                <a:tc>
                  <a:txBody>
                    <a:bodyPr/>
                    <a:lstStyle>
                      <a:lvl1pPr marL="0" algn="l" defTabSz="911822" rtl="0" eaLnBrk="1" latinLnBrk="0" hangingPunct="1">
                        <a:defRPr sz="1800" kern="1200">
                          <a:solidFill>
                            <a:schemeClr val="dk1"/>
                          </a:solidFill>
                          <a:latin typeface="Calibri"/>
                        </a:defRPr>
                      </a:lvl1pPr>
                      <a:lvl2pPr marL="455911" algn="l" defTabSz="911822" rtl="0" eaLnBrk="1" latinLnBrk="0" hangingPunct="1">
                        <a:defRPr sz="1800" kern="1200">
                          <a:solidFill>
                            <a:schemeClr val="dk1"/>
                          </a:solidFill>
                          <a:latin typeface="Calibri"/>
                        </a:defRPr>
                      </a:lvl2pPr>
                      <a:lvl3pPr marL="911822" algn="l" defTabSz="911822" rtl="0" eaLnBrk="1" latinLnBrk="0" hangingPunct="1">
                        <a:defRPr sz="1800" kern="1200">
                          <a:solidFill>
                            <a:schemeClr val="dk1"/>
                          </a:solidFill>
                          <a:latin typeface="Calibri"/>
                        </a:defRPr>
                      </a:lvl3pPr>
                      <a:lvl4pPr marL="1367734" algn="l" defTabSz="911822" rtl="0" eaLnBrk="1" latinLnBrk="0" hangingPunct="1">
                        <a:defRPr sz="1800" kern="1200">
                          <a:solidFill>
                            <a:schemeClr val="dk1"/>
                          </a:solidFill>
                          <a:latin typeface="Calibri"/>
                        </a:defRPr>
                      </a:lvl4pPr>
                      <a:lvl5pPr marL="1823645" algn="l" defTabSz="911822" rtl="0" eaLnBrk="1" latinLnBrk="0" hangingPunct="1">
                        <a:defRPr sz="1800" kern="1200">
                          <a:solidFill>
                            <a:schemeClr val="dk1"/>
                          </a:solidFill>
                          <a:latin typeface="Calibri"/>
                        </a:defRPr>
                      </a:lvl5pPr>
                      <a:lvl6pPr marL="2279553" algn="l" defTabSz="911822" rtl="0" eaLnBrk="1" latinLnBrk="0" hangingPunct="1">
                        <a:defRPr sz="1800" kern="1200">
                          <a:solidFill>
                            <a:schemeClr val="dk1"/>
                          </a:solidFill>
                          <a:latin typeface="Calibri"/>
                        </a:defRPr>
                      </a:lvl6pPr>
                      <a:lvl7pPr marL="2735467" algn="l" defTabSz="911822" rtl="0" eaLnBrk="1" latinLnBrk="0" hangingPunct="1">
                        <a:defRPr sz="1800" kern="1200">
                          <a:solidFill>
                            <a:schemeClr val="dk1"/>
                          </a:solidFill>
                          <a:latin typeface="Calibri"/>
                        </a:defRPr>
                      </a:lvl7pPr>
                      <a:lvl8pPr marL="3191377" algn="l" defTabSz="911822" rtl="0" eaLnBrk="1" latinLnBrk="0" hangingPunct="1">
                        <a:defRPr sz="1800" kern="1200">
                          <a:solidFill>
                            <a:schemeClr val="dk1"/>
                          </a:solidFill>
                          <a:latin typeface="Calibri"/>
                        </a:defRPr>
                      </a:lvl8pPr>
                      <a:lvl9pPr marL="3647286" algn="l" defTabSz="911822" rtl="0" eaLnBrk="1" latinLnBrk="0" hangingPunct="1">
                        <a:defRPr sz="1800" kern="1200">
                          <a:solidFill>
                            <a:schemeClr val="dk1"/>
                          </a:solidFill>
                          <a:latin typeface="Calibri"/>
                        </a:defRPr>
                      </a:lvl9pPr>
                    </a:lstStyle>
                    <a:p>
                      <a:pPr algn="ctr">
                        <a:lnSpc>
                          <a:spcPct val="115000"/>
                        </a:lnSpc>
                        <a:spcAft>
                          <a:spcPts val="0"/>
                        </a:spcAft>
                      </a:pPr>
                      <a:r>
                        <a:rPr lang="ru-RU" sz="1400" dirty="0">
                          <a:effectLst/>
                        </a:rPr>
                        <a:t>ИСТОРИЯ НОВОГО ВРЕМЕНИ. </a:t>
                      </a:r>
                      <a:r>
                        <a:rPr lang="en-US" sz="1400" dirty="0">
                          <a:effectLst/>
                        </a:rPr>
                        <a:t>XVI</a:t>
                      </a:r>
                      <a:r>
                        <a:rPr lang="ru-RU" sz="1400" dirty="0">
                          <a:effectLst/>
                        </a:rPr>
                        <a:t>-</a:t>
                      </a:r>
                      <a:r>
                        <a:rPr lang="en-US" sz="1400" dirty="0">
                          <a:effectLst/>
                        </a:rPr>
                        <a:t>XVII</a:t>
                      </a:r>
                      <a:r>
                        <a:rPr lang="ru-RU" sz="1400" dirty="0">
                          <a:effectLst/>
                        </a:rPr>
                        <a:t> вв. </a:t>
                      </a:r>
                      <a:endParaRPr lang="ru-RU" sz="1400" dirty="0">
                        <a:effectLst/>
                        <a:latin typeface="Calibri"/>
                        <a:ea typeface="Calibri"/>
                        <a:cs typeface="Times New Roman"/>
                      </a:endParaRPr>
                    </a:p>
                  </a:txBody>
                  <a:tcPr marL="2943" marR="2943"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1822" rtl="0" eaLnBrk="1" latinLnBrk="0" hangingPunct="1">
                        <a:defRPr sz="1800" kern="1200">
                          <a:solidFill>
                            <a:schemeClr val="dk1"/>
                          </a:solidFill>
                          <a:latin typeface="Calibri"/>
                        </a:defRPr>
                      </a:lvl1pPr>
                      <a:lvl2pPr marL="455911" algn="l" defTabSz="911822" rtl="0" eaLnBrk="1" latinLnBrk="0" hangingPunct="1">
                        <a:defRPr sz="1800" kern="1200">
                          <a:solidFill>
                            <a:schemeClr val="dk1"/>
                          </a:solidFill>
                          <a:latin typeface="Calibri"/>
                        </a:defRPr>
                      </a:lvl2pPr>
                      <a:lvl3pPr marL="911822" algn="l" defTabSz="911822" rtl="0" eaLnBrk="1" latinLnBrk="0" hangingPunct="1">
                        <a:defRPr sz="1800" kern="1200">
                          <a:solidFill>
                            <a:schemeClr val="dk1"/>
                          </a:solidFill>
                          <a:latin typeface="Calibri"/>
                        </a:defRPr>
                      </a:lvl3pPr>
                      <a:lvl4pPr marL="1367734" algn="l" defTabSz="911822" rtl="0" eaLnBrk="1" latinLnBrk="0" hangingPunct="1">
                        <a:defRPr sz="1800" kern="1200">
                          <a:solidFill>
                            <a:schemeClr val="dk1"/>
                          </a:solidFill>
                          <a:latin typeface="Calibri"/>
                        </a:defRPr>
                      </a:lvl4pPr>
                      <a:lvl5pPr marL="1823645" algn="l" defTabSz="911822" rtl="0" eaLnBrk="1" latinLnBrk="0" hangingPunct="1">
                        <a:defRPr sz="1800" kern="1200">
                          <a:solidFill>
                            <a:schemeClr val="dk1"/>
                          </a:solidFill>
                          <a:latin typeface="Calibri"/>
                        </a:defRPr>
                      </a:lvl5pPr>
                      <a:lvl6pPr marL="2279553" algn="l" defTabSz="911822" rtl="0" eaLnBrk="1" latinLnBrk="0" hangingPunct="1">
                        <a:defRPr sz="1800" kern="1200">
                          <a:solidFill>
                            <a:schemeClr val="dk1"/>
                          </a:solidFill>
                          <a:latin typeface="Calibri"/>
                        </a:defRPr>
                      </a:lvl6pPr>
                      <a:lvl7pPr marL="2735467" algn="l" defTabSz="911822" rtl="0" eaLnBrk="1" latinLnBrk="0" hangingPunct="1">
                        <a:defRPr sz="1800" kern="1200">
                          <a:solidFill>
                            <a:schemeClr val="dk1"/>
                          </a:solidFill>
                          <a:latin typeface="Calibri"/>
                        </a:defRPr>
                      </a:lvl7pPr>
                      <a:lvl8pPr marL="3191377" algn="l" defTabSz="911822" rtl="0" eaLnBrk="1" latinLnBrk="0" hangingPunct="1">
                        <a:defRPr sz="1800" kern="1200">
                          <a:solidFill>
                            <a:schemeClr val="dk1"/>
                          </a:solidFill>
                          <a:latin typeface="Calibri"/>
                        </a:defRPr>
                      </a:lvl8pPr>
                      <a:lvl9pPr marL="3647286" algn="l" defTabSz="911822" rtl="0" eaLnBrk="1" latinLnBrk="0" hangingPunct="1">
                        <a:defRPr sz="1800" kern="1200">
                          <a:solidFill>
                            <a:schemeClr val="dk1"/>
                          </a:solidFill>
                          <a:latin typeface="Calibri"/>
                        </a:defRPr>
                      </a:lvl9pPr>
                    </a:lstStyle>
                    <a:p>
                      <a:pPr algn="ctr">
                        <a:lnSpc>
                          <a:spcPct val="115000"/>
                        </a:lnSpc>
                        <a:spcAft>
                          <a:spcPts val="0"/>
                        </a:spcAft>
                      </a:pPr>
                      <a:r>
                        <a:rPr lang="ru-RU" sz="1400" dirty="0">
                          <a:effectLst/>
                        </a:rPr>
                        <a:t>РОССИЯ В XVI – XVII ВЕКАХ: ОТ ВЕЛИКОГО КНЯЖЕСТВА К ЦАРСТВУ</a:t>
                      </a:r>
                    </a:p>
                    <a:p>
                      <a:pPr algn="ctr">
                        <a:lnSpc>
                          <a:spcPct val="115000"/>
                        </a:lnSpc>
                        <a:spcAft>
                          <a:spcPts val="0"/>
                        </a:spcAft>
                      </a:pPr>
                      <a:r>
                        <a:rPr lang="ru-RU" sz="1400" dirty="0">
                          <a:effectLst/>
                        </a:rPr>
                        <a:t> </a:t>
                      </a:r>
                      <a:endParaRPr lang="ru-RU" sz="1400" dirty="0">
                        <a:effectLst/>
                        <a:latin typeface="Calibri"/>
                        <a:ea typeface="Calibri"/>
                        <a:cs typeface="Times New Roman"/>
                      </a:endParaRPr>
                    </a:p>
                  </a:txBody>
                  <a:tcPr marL="2943" marR="2943"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3"/>
                  </a:ext>
                </a:extLst>
              </a:tr>
              <a:tr h="736092">
                <a:tc>
                  <a:txBody>
                    <a:bodyPr/>
                    <a:lstStyle>
                      <a:lvl1pPr marL="0" algn="l" defTabSz="911822" rtl="0" eaLnBrk="1" latinLnBrk="0" hangingPunct="1">
                        <a:defRPr sz="1800" b="1" kern="1200">
                          <a:solidFill>
                            <a:schemeClr val="lt1"/>
                          </a:solidFill>
                          <a:latin typeface="Calibri"/>
                        </a:defRPr>
                      </a:lvl1pPr>
                      <a:lvl2pPr marL="455911" algn="l" defTabSz="911822" rtl="0" eaLnBrk="1" latinLnBrk="0" hangingPunct="1">
                        <a:defRPr sz="1800" b="1" kern="1200">
                          <a:solidFill>
                            <a:schemeClr val="lt1"/>
                          </a:solidFill>
                          <a:latin typeface="Calibri"/>
                        </a:defRPr>
                      </a:lvl2pPr>
                      <a:lvl3pPr marL="911822" algn="l" defTabSz="911822" rtl="0" eaLnBrk="1" latinLnBrk="0" hangingPunct="1">
                        <a:defRPr sz="1800" b="1" kern="1200">
                          <a:solidFill>
                            <a:schemeClr val="lt1"/>
                          </a:solidFill>
                          <a:latin typeface="Calibri"/>
                        </a:defRPr>
                      </a:lvl3pPr>
                      <a:lvl4pPr marL="1367734" algn="l" defTabSz="911822" rtl="0" eaLnBrk="1" latinLnBrk="0" hangingPunct="1">
                        <a:defRPr sz="1800" b="1" kern="1200">
                          <a:solidFill>
                            <a:schemeClr val="lt1"/>
                          </a:solidFill>
                          <a:latin typeface="Calibri"/>
                        </a:defRPr>
                      </a:lvl4pPr>
                      <a:lvl5pPr marL="1823645" algn="l" defTabSz="911822" rtl="0" eaLnBrk="1" latinLnBrk="0" hangingPunct="1">
                        <a:defRPr sz="1800" b="1" kern="1200">
                          <a:solidFill>
                            <a:schemeClr val="lt1"/>
                          </a:solidFill>
                          <a:latin typeface="Calibri"/>
                        </a:defRPr>
                      </a:lvl5pPr>
                      <a:lvl6pPr marL="2279553" algn="l" defTabSz="911822" rtl="0" eaLnBrk="1" latinLnBrk="0" hangingPunct="1">
                        <a:defRPr sz="1800" b="1" kern="1200">
                          <a:solidFill>
                            <a:schemeClr val="lt1"/>
                          </a:solidFill>
                          <a:latin typeface="Calibri"/>
                        </a:defRPr>
                      </a:lvl6pPr>
                      <a:lvl7pPr marL="2735467" algn="l" defTabSz="911822" rtl="0" eaLnBrk="1" latinLnBrk="0" hangingPunct="1">
                        <a:defRPr sz="1800" b="1" kern="1200">
                          <a:solidFill>
                            <a:schemeClr val="lt1"/>
                          </a:solidFill>
                          <a:latin typeface="Calibri"/>
                        </a:defRPr>
                      </a:lvl7pPr>
                      <a:lvl8pPr marL="3191377" algn="l" defTabSz="911822" rtl="0" eaLnBrk="1" latinLnBrk="0" hangingPunct="1">
                        <a:defRPr sz="1800" b="1" kern="1200">
                          <a:solidFill>
                            <a:schemeClr val="lt1"/>
                          </a:solidFill>
                          <a:latin typeface="Calibri"/>
                        </a:defRPr>
                      </a:lvl8pPr>
                      <a:lvl9pPr marL="3647286" algn="l" defTabSz="911822" rtl="0" eaLnBrk="1" latinLnBrk="0" hangingPunct="1">
                        <a:defRPr sz="1800" b="1" kern="1200">
                          <a:solidFill>
                            <a:schemeClr val="lt1"/>
                          </a:solidFill>
                          <a:latin typeface="Calibri"/>
                        </a:defRPr>
                      </a:lvl9pPr>
                    </a:lstStyle>
                    <a:p>
                      <a:pPr>
                        <a:lnSpc>
                          <a:spcPct val="115000"/>
                        </a:lnSpc>
                        <a:spcAft>
                          <a:spcPts val="0"/>
                        </a:spcAft>
                      </a:pPr>
                      <a:r>
                        <a:rPr lang="ru-RU" sz="1800" dirty="0">
                          <a:solidFill>
                            <a:schemeClr val="bg1"/>
                          </a:solidFill>
                          <a:effectLst/>
                        </a:rPr>
                        <a:t>8 класс</a:t>
                      </a:r>
                      <a:endParaRPr lang="ru-RU" sz="1800" dirty="0">
                        <a:solidFill>
                          <a:schemeClr val="bg1"/>
                        </a:solidFill>
                        <a:effectLst/>
                        <a:latin typeface="Calibri"/>
                        <a:ea typeface="Calibri"/>
                        <a:cs typeface="Times New Roman"/>
                      </a:endParaRPr>
                    </a:p>
                  </a:txBody>
                  <a:tcPr marL="2943" marR="2943" marT="0" marB="0">
                    <a:lnL w="12700" cmpd="sng">
                      <a:solidFill>
                        <a:sysClr val="window" lastClr="FFFFFF"/>
                      </a:solidFill>
                    </a:lnL>
                    <a:lnR w="12700" cap="flat" cmpd="sng" algn="ctr">
                      <a:solidFill>
                        <a:sysClr val="windowText" lastClr="000000"/>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B587C"/>
                    </a:solidFill>
                  </a:tcPr>
                </a:tc>
                <a:tc>
                  <a:txBody>
                    <a:bodyPr/>
                    <a:lstStyle>
                      <a:lvl1pPr marL="0" algn="l" defTabSz="911822" rtl="0" eaLnBrk="1" latinLnBrk="0" hangingPunct="1">
                        <a:defRPr sz="1800" kern="1200">
                          <a:solidFill>
                            <a:schemeClr val="dk1"/>
                          </a:solidFill>
                          <a:latin typeface="Calibri"/>
                        </a:defRPr>
                      </a:lvl1pPr>
                      <a:lvl2pPr marL="455911" algn="l" defTabSz="911822" rtl="0" eaLnBrk="1" latinLnBrk="0" hangingPunct="1">
                        <a:defRPr sz="1800" kern="1200">
                          <a:solidFill>
                            <a:schemeClr val="dk1"/>
                          </a:solidFill>
                          <a:latin typeface="Calibri"/>
                        </a:defRPr>
                      </a:lvl2pPr>
                      <a:lvl3pPr marL="911822" algn="l" defTabSz="911822" rtl="0" eaLnBrk="1" latinLnBrk="0" hangingPunct="1">
                        <a:defRPr sz="1800" kern="1200">
                          <a:solidFill>
                            <a:schemeClr val="dk1"/>
                          </a:solidFill>
                          <a:latin typeface="Calibri"/>
                        </a:defRPr>
                      </a:lvl3pPr>
                      <a:lvl4pPr marL="1367734" algn="l" defTabSz="911822" rtl="0" eaLnBrk="1" latinLnBrk="0" hangingPunct="1">
                        <a:defRPr sz="1800" kern="1200">
                          <a:solidFill>
                            <a:schemeClr val="dk1"/>
                          </a:solidFill>
                          <a:latin typeface="Calibri"/>
                        </a:defRPr>
                      </a:lvl4pPr>
                      <a:lvl5pPr marL="1823645" algn="l" defTabSz="911822" rtl="0" eaLnBrk="1" latinLnBrk="0" hangingPunct="1">
                        <a:defRPr sz="1800" kern="1200">
                          <a:solidFill>
                            <a:schemeClr val="dk1"/>
                          </a:solidFill>
                          <a:latin typeface="Calibri"/>
                        </a:defRPr>
                      </a:lvl5pPr>
                      <a:lvl6pPr marL="2279553" algn="l" defTabSz="911822" rtl="0" eaLnBrk="1" latinLnBrk="0" hangingPunct="1">
                        <a:defRPr sz="1800" kern="1200">
                          <a:solidFill>
                            <a:schemeClr val="dk1"/>
                          </a:solidFill>
                          <a:latin typeface="Calibri"/>
                        </a:defRPr>
                      </a:lvl6pPr>
                      <a:lvl7pPr marL="2735467" algn="l" defTabSz="911822" rtl="0" eaLnBrk="1" latinLnBrk="0" hangingPunct="1">
                        <a:defRPr sz="1800" kern="1200">
                          <a:solidFill>
                            <a:schemeClr val="dk1"/>
                          </a:solidFill>
                          <a:latin typeface="Calibri"/>
                        </a:defRPr>
                      </a:lvl7pPr>
                      <a:lvl8pPr marL="3191377" algn="l" defTabSz="911822" rtl="0" eaLnBrk="1" latinLnBrk="0" hangingPunct="1">
                        <a:defRPr sz="1800" kern="1200">
                          <a:solidFill>
                            <a:schemeClr val="dk1"/>
                          </a:solidFill>
                          <a:latin typeface="Calibri"/>
                        </a:defRPr>
                      </a:lvl8pPr>
                      <a:lvl9pPr marL="3647286" algn="l" defTabSz="911822" rtl="0" eaLnBrk="1" latinLnBrk="0" hangingPunct="1">
                        <a:defRPr sz="1800" kern="1200">
                          <a:solidFill>
                            <a:schemeClr val="dk1"/>
                          </a:solidFill>
                          <a:latin typeface="Calibri"/>
                        </a:defRPr>
                      </a:lvl9pPr>
                    </a:lstStyle>
                    <a:p>
                      <a:pPr algn="ctr">
                        <a:lnSpc>
                          <a:spcPct val="115000"/>
                        </a:lnSpc>
                        <a:spcAft>
                          <a:spcPts val="0"/>
                        </a:spcAft>
                      </a:pPr>
                      <a:r>
                        <a:rPr lang="ru-RU" sz="1400" dirty="0">
                          <a:effectLst/>
                        </a:rPr>
                        <a:t>ИСТОРИЯ НОВОГО ВРЕМЕНИ. </a:t>
                      </a:r>
                      <a:r>
                        <a:rPr lang="en-US" sz="1400" dirty="0">
                          <a:effectLst/>
                        </a:rPr>
                        <a:t>XVIII</a:t>
                      </a:r>
                      <a:r>
                        <a:rPr lang="ru-RU" sz="1400" dirty="0">
                          <a:effectLst/>
                        </a:rPr>
                        <a:t>в.</a:t>
                      </a:r>
                    </a:p>
                    <a:p>
                      <a:pPr algn="ctr">
                        <a:lnSpc>
                          <a:spcPct val="115000"/>
                        </a:lnSpc>
                        <a:spcAft>
                          <a:spcPts val="0"/>
                        </a:spcAft>
                      </a:pPr>
                      <a:r>
                        <a:rPr lang="ru-RU" sz="1400" dirty="0">
                          <a:effectLst/>
                        </a:rPr>
                        <a:t> </a:t>
                      </a:r>
                      <a:endParaRPr lang="ru-RU" sz="1400" dirty="0">
                        <a:effectLst/>
                        <a:latin typeface="Calibri"/>
                        <a:ea typeface="Calibri"/>
                        <a:cs typeface="Times New Roman"/>
                      </a:endParaRPr>
                    </a:p>
                  </a:txBody>
                  <a:tcPr marL="2943" marR="2943"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1822" rtl="0" eaLnBrk="1" latinLnBrk="0" hangingPunct="1">
                        <a:defRPr sz="1800" kern="1200">
                          <a:solidFill>
                            <a:schemeClr val="dk1"/>
                          </a:solidFill>
                          <a:latin typeface="Calibri"/>
                        </a:defRPr>
                      </a:lvl1pPr>
                      <a:lvl2pPr marL="455911" algn="l" defTabSz="911822" rtl="0" eaLnBrk="1" latinLnBrk="0" hangingPunct="1">
                        <a:defRPr sz="1800" kern="1200">
                          <a:solidFill>
                            <a:schemeClr val="dk1"/>
                          </a:solidFill>
                          <a:latin typeface="Calibri"/>
                        </a:defRPr>
                      </a:lvl2pPr>
                      <a:lvl3pPr marL="911822" algn="l" defTabSz="911822" rtl="0" eaLnBrk="1" latinLnBrk="0" hangingPunct="1">
                        <a:defRPr sz="1800" kern="1200">
                          <a:solidFill>
                            <a:schemeClr val="dk1"/>
                          </a:solidFill>
                          <a:latin typeface="Calibri"/>
                        </a:defRPr>
                      </a:lvl3pPr>
                      <a:lvl4pPr marL="1367734" algn="l" defTabSz="911822" rtl="0" eaLnBrk="1" latinLnBrk="0" hangingPunct="1">
                        <a:defRPr sz="1800" kern="1200">
                          <a:solidFill>
                            <a:schemeClr val="dk1"/>
                          </a:solidFill>
                          <a:latin typeface="Calibri"/>
                        </a:defRPr>
                      </a:lvl4pPr>
                      <a:lvl5pPr marL="1823645" algn="l" defTabSz="911822" rtl="0" eaLnBrk="1" latinLnBrk="0" hangingPunct="1">
                        <a:defRPr sz="1800" kern="1200">
                          <a:solidFill>
                            <a:schemeClr val="dk1"/>
                          </a:solidFill>
                          <a:latin typeface="Calibri"/>
                        </a:defRPr>
                      </a:lvl5pPr>
                      <a:lvl6pPr marL="2279553" algn="l" defTabSz="911822" rtl="0" eaLnBrk="1" latinLnBrk="0" hangingPunct="1">
                        <a:defRPr sz="1800" kern="1200">
                          <a:solidFill>
                            <a:schemeClr val="dk1"/>
                          </a:solidFill>
                          <a:latin typeface="Calibri"/>
                        </a:defRPr>
                      </a:lvl6pPr>
                      <a:lvl7pPr marL="2735467" algn="l" defTabSz="911822" rtl="0" eaLnBrk="1" latinLnBrk="0" hangingPunct="1">
                        <a:defRPr sz="1800" kern="1200">
                          <a:solidFill>
                            <a:schemeClr val="dk1"/>
                          </a:solidFill>
                          <a:latin typeface="Calibri"/>
                        </a:defRPr>
                      </a:lvl7pPr>
                      <a:lvl8pPr marL="3191377" algn="l" defTabSz="911822" rtl="0" eaLnBrk="1" latinLnBrk="0" hangingPunct="1">
                        <a:defRPr sz="1800" kern="1200">
                          <a:solidFill>
                            <a:schemeClr val="dk1"/>
                          </a:solidFill>
                          <a:latin typeface="Calibri"/>
                        </a:defRPr>
                      </a:lvl8pPr>
                      <a:lvl9pPr marL="3647286" algn="l" defTabSz="911822" rtl="0" eaLnBrk="1" latinLnBrk="0" hangingPunct="1">
                        <a:defRPr sz="1800" kern="1200">
                          <a:solidFill>
                            <a:schemeClr val="dk1"/>
                          </a:solidFill>
                          <a:latin typeface="Calibri"/>
                        </a:defRPr>
                      </a:lvl9pPr>
                    </a:lstStyle>
                    <a:p>
                      <a:pPr algn="ctr">
                        <a:lnSpc>
                          <a:spcPct val="115000"/>
                        </a:lnSpc>
                        <a:spcAft>
                          <a:spcPts val="0"/>
                        </a:spcAft>
                      </a:pPr>
                      <a:r>
                        <a:rPr lang="ru-RU" sz="1400" dirty="0">
                          <a:effectLst/>
                        </a:rPr>
                        <a:t>РОССИЯ В КОНЦЕ XVII - XVIII ВЕКАХ: ОТ ЦАРСТВА К ИМПЕРИИ</a:t>
                      </a:r>
                    </a:p>
                    <a:p>
                      <a:pPr algn="ctr">
                        <a:lnSpc>
                          <a:spcPct val="115000"/>
                        </a:lnSpc>
                        <a:spcAft>
                          <a:spcPts val="0"/>
                        </a:spcAft>
                      </a:pPr>
                      <a:r>
                        <a:rPr lang="ru-RU" sz="1400" dirty="0">
                          <a:effectLst/>
                        </a:rPr>
                        <a:t> </a:t>
                      </a:r>
                      <a:endParaRPr lang="ru-RU" sz="1400" dirty="0">
                        <a:effectLst/>
                        <a:latin typeface="Calibri"/>
                        <a:ea typeface="Calibri"/>
                        <a:cs typeface="Times New Roman"/>
                      </a:endParaRPr>
                    </a:p>
                  </a:txBody>
                  <a:tcPr marL="2943" marR="2943"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4"/>
                  </a:ext>
                </a:extLst>
              </a:tr>
              <a:tr h="1001103">
                <a:tc>
                  <a:txBody>
                    <a:bodyPr/>
                    <a:lstStyle>
                      <a:lvl1pPr marL="0" algn="l" defTabSz="911822" rtl="0" eaLnBrk="1" latinLnBrk="0" hangingPunct="1">
                        <a:defRPr sz="1800" b="1" kern="1200">
                          <a:solidFill>
                            <a:schemeClr val="lt1"/>
                          </a:solidFill>
                          <a:latin typeface="Calibri"/>
                        </a:defRPr>
                      </a:lvl1pPr>
                      <a:lvl2pPr marL="455911" algn="l" defTabSz="911822" rtl="0" eaLnBrk="1" latinLnBrk="0" hangingPunct="1">
                        <a:defRPr sz="1800" b="1" kern="1200">
                          <a:solidFill>
                            <a:schemeClr val="lt1"/>
                          </a:solidFill>
                          <a:latin typeface="Calibri"/>
                        </a:defRPr>
                      </a:lvl2pPr>
                      <a:lvl3pPr marL="911822" algn="l" defTabSz="911822" rtl="0" eaLnBrk="1" latinLnBrk="0" hangingPunct="1">
                        <a:defRPr sz="1800" b="1" kern="1200">
                          <a:solidFill>
                            <a:schemeClr val="lt1"/>
                          </a:solidFill>
                          <a:latin typeface="Calibri"/>
                        </a:defRPr>
                      </a:lvl3pPr>
                      <a:lvl4pPr marL="1367734" algn="l" defTabSz="911822" rtl="0" eaLnBrk="1" latinLnBrk="0" hangingPunct="1">
                        <a:defRPr sz="1800" b="1" kern="1200">
                          <a:solidFill>
                            <a:schemeClr val="lt1"/>
                          </a:solidFill>
                          <a:latin typeface="Calibri"/>
                        </a:defRPr>
                      </a:lvl4pPr>
                      <a:lvl5pPr marL="1823645" algn="l" defTabSz="911822" rtl="0" eaLnBrk="1" latinLnBrk="0" hangingPunct="1">
                        <a:defRPr sz="1800" b="1" kern="1200">
                          <a:solidFill>
                            <a:schemeClr val="lt1"/>
                          </a:solidFill>
                          <a:latin typeface="Calibri"/>
                        </a:defRPr>
                      </a:lvl5pPr>
                      <a:lvl6pPr marL="2279553" algn="l" defTabSz="911822" rtl="0" eaLnBrk="1" latinLnBrk="0" hangingPunct="1">
                        <a:defRPr sz="1800" b="1" kern="1200">
                          <a:solidFill>
                            <a:schemeClr val="lt1"/>
                          </a:solidFill>
                          <a:latin typeface="Calibri"/>
                        </a:defRPr>
                      </a:lvl6pPr>
                      <a:lvl7pPr marL="2735467" algn="l" defTabSz="911822" rtl="0" eaLnBrk="1" latinLnBrk="0" hangingPunct="1">
                        <a:defRPr sz="1800" b="1" kern="1200">
                          <a:solidFill>
                            <a:schemeClr val="lt1"/>
                          </a:solidFill>
                          <a:latin typeface="Calibri"/>
                        </a:defRPr>
                      </a:lvl7pPr>
                      <a:lvl8pPr marL="3191377" algn="l" defTabSz="911822" rtl="0" eaLnBrk="1" latinLnBrk="0" hangingPunct="1">
                        <a:defRPr sz="1800" b="1" kern="1200">
                          <a:solidFill>
                            <a:schemeClr val="lt1"/>
                          </a:solidFill>
                          <a:latin typeface="Calibri"/>
                        </a:defRPr>
                      </a:lvl8pPr>
                      <a:lvl9pPr marL="3647286" algn="l" defTabSz="911822" rtl="0" eaLnBrk="1" latinLnBrk="0" hangingPunct="1">
                        <a:defRPr sz="1800" b="1" kern="1200">
                          <a:solidFill>
                            <a:schemeClr val="lt1"/>
                          </a:solidFill>
                          <a:latin typeface="Calibri"/>
                        </a:defRPr>
                      </a:lvl9pPr>
                    </a:lstStyle>
                    <a:p>
                      <a:pPr>
                        <a:lnSpc>
                          <a:spcPct val="115000"/>
                        </a:lnSpc>
                        <a:spcAft>
                          <a:spcPts val="0"/>
                        </a:spcAft>
                      </a:pPr>
                      <a:r>
                        <a:rPr lang="ru-RU" sz="1800" dirty="0">
                          <a:solidFill>
                            <a:schemeClr val="bg1"/>
                          </a:solidFill>
                          <a:effectLst/>
                        </a:rPr>
                        <a:t>9 класс</a:t>
                      </a:r>
                      <a:endParaRPr lang="ru-RU" sz="1800" dirty="0">
                        <a:solidFill>
                          <a:schemeClr val="bg1"/>
                        </a:solidFill>
                        <a:effectLst/>
                        <a:latin typeface="Calibri"/>
                        <a:ea typeface="Calibri"/>
                        <a:cs typeface="Times New Roman"/>
                      </a:endParaRPr>
                    </a:p>
                  </a:txBody>
                  <a:tcPr marL="2943" marR="2943" marT="0" marB="0">
                    <a:lnL w="12700" cmpd="sng">
                      <a:solidFill>
                        <a:sysClr val="window" lastClr="FFFFFF"/>
                      </a:solidFill>
                    </a:lnL>
                    <a:lnR w="12700" cap="flat" cmpd="sng" algn="ctr">
                      <a:solidFill>
                        <a:sysClr val="windowText" lastClr="000000"/>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B587C"/>
                    </a:solidFill>
                  </a:tcPr>
                </a:tc>
                <a:tc>
                  <a:txBody>
                    <a:bodyPr/>
                    <a:lstStyle>
                      <a:lvl1pPr marL="0" algn="l" defTabSz="911822" rtl="0" eaLnBrk="1" latinLnBrk="0" hangingPunct="1">
                        <a:defRPr sz="1800" kern="1200">
                          <a:solidFill>
                            <a:schemeClr val="dk1"/>
                          </a:solidFill>
                          <a:latin typeface="Calibri"/>
                        </a:defRPr>
                      </a:lvl1pPr>
                      <a:lvl2pPr marL="455911" algn="l" defTabSz="911822" rtl="0" eaLnBrk="1" latinLnBrk="0" hangingPunct="1">
                        <a:defRPr sz="1800" kern="1200">
                          <a:solidFill>
                            <a:schemeClr val="dk1"/>
                          </a:solidFill>
                          <a:latin typeface="Calibri"/>
                        </a:defRPr>
                      </a:lvl2pPr>
                      <a:lvl3pPr marL="911822" algn="l" defTabSz="911822" rtl="0" eaLnBrk="1" latinLnBrk="0" hangingPunct="1">
                        <a:defRPr sz="1800" kern="1200">
                          <a:solidFill>
                            <a:schemeClr val="dk1"/>
                          </a:solidFill>
                          <a:latin typeface="Calibri"/>
                        </a:defRPr>
                      </a:lvl3pPr>
                      <a:lvl4pPr marL="1367734" algn="l" defTabSz="911822" rtl="0" eaLnBrk="1" latinLnBrk="0" hangingPunct="1">
                        <a:defRPr sz="1800" kern="1200">
                          <a:solidFill>
                            <a:schemeClr val="dk1"/>
                          </a:solidFill>
                          <a:latin typeface="Calibri"/>
                        </a:defRPr>
                      </a:lvl4pPr>
                      <a:lvl5pPr marL="1823645" algn="l" defTabSz="911822" rtl="0" eaLnBrk="1" latinLnBrk="0" hangingPunct="1">
                        <a:defRPr sz="1800" kern="1200">
                          <a:solidFill>
                            <a:schemeClr val="dk1"/>
                          </a:solidFill>
                          <a:latin typeface="Calibri"/>
                        </a:defRPr>
                      </a:lvl5pPr>
                      <a:lvl6pPr marL="2279553" algn="l" defTabSz="911822" rtl="0" eaLnBrk="1" latinLnBrk="0" hangingPunct="1">
                        <a:defRPr sz="1800" kern="1200">
                          <a:solidFill>
                            <a:schemeClr val="dk1"/>
                          </a:solidFill>
                          <a:latin typeface="Calibri"/>
                        </a:defRPr>
                      </a:lvl6pPr>
                      <a:lvl7pPr marL="2735467" algn="l" defTabSz="911822" rtl="0" eaLnBrk="1" latinLnBrk="0" hangingPunct="1">
                        <a:defRPr sz="1800" kern="1200">
                          <a:solidFill>
                            <a:schemeClr val="dk1"/>
                          </a:solidFill>
                          <a:latin typeface="Calibri"/>
                        </a:defRPr>
                      </a:lvl7pPr>
                      <a:lvl8pPr marL="3191377" algn="l" defTabSz="911822" rtl="0" eaLnBrk="1" latinLnBrk="0" hangingPunct="1">
                        <a:defRPr sz="1800" kern="1200">
                          <a:solidFill>
                            <a:schemeClr val="dk1"/>
                          </a:solidFill>
                          <a:latin typeface="Calibri"/>
                        </a:defRPr>
                      </a:lvl8pPr>
                      <a:lvl9pPr marL="3647286" algn="l" defTabSz="911822" rtl="0" eaLnBrk="1" latinLnBrk="0" hangingPunct="1">
                        <a:defRPr sz="1800" kern="1200">
                          <a:solidFill>
                            <a:schemeClr val="dk1"/>
                          </a:solidFill>
                          <a:latin typeface="Calibri"/>
                        </a:defRPr>
                      </a:lvl9pPr>
                    </a:lstStyle>
                    <a:p>
                      <a:pPr algn="ctr">
                        <a:lnSpc>
                          <a:spcPct val="115000"/>
                        </a:lnSpc>
                        <a:spcAft>
                          <a:spcPts val="0"/>
                        </a:spcAft>
                      </a:pPr>
                      <a:r>
                        <a:rPr lang="ru-RU" sz="1400" dirty="0">
                          <a:effectLst/>
                        </a:rPr>
                        <a:t>ИСТОРИЯ НОВОГО ВРЕМЕНИ. </a:t>
                      </a:r>
                      <a:r>
                        <a:rPr lang="en-US" sz="1400" dirty="0">
                          <a:effectLst/>
                        </a:rPr>
                        <a:t>XIX</a:t>
                      </a:r>
                      <a:r>
                        <a:rPr lang="ru-RU" sz="1400" dirty="0">
                          <a:effectLst/>
                        </a:rPr>
                        <a:t> в. </a:t>
                      </a:r>
                    </a:p>
                    <a:p>
                      <a:pPr algn="ctr">
                        <a:lnSpc>
                          <a:spcPct val="115000"/>
                        </a:lnSpc>
                        <a:spcAft>
                          <a:spcPts val="0"/>
                        </a:spcAft>
                      </a:pPr>
                      <a:endParaRPr lang="ru-RU" sz="1400" dirty="0">
                        <a:effectLst/>
                      </a:endParaRPr>
                    </a:p>
                  </a:txBody>
                  <a:tcPr marL="2943" marR="2943"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1822" rtl="0" eaLnBrk="1" latinLnBrk="0" hangingPunct="1">
                        <a:defRPr sz="1800" kern="1200">
                          <a:solidFill>
                            <a:schemeClr val="dk1"/>
                          </a:solidFill>
                          <a:latin typeface="Calibri"/>
                        </a:defRPr>
                      </a:lvl1pPr>
                      <a:lvl2pPr marL="455911" algn="l" defTabSz="911822" rtl="0" eaLnBrk="1" latinLnBrk="0" hangingPunct="1">
                        <a:defRPr sz="1800" kern="1200">
                          <a:solidFill>
                            <a:schemeClr val="dk1"/>
                          </a:solidFill>
                          <a:latin typeface="Calibri"/>
                        </a:defRPr>
                      </a:lvl2pPr>
                      <a:lvl3pPr marL="911822" algn="l" defTabSz="911822" rtl="0" eaLnBrk="1" latinLnBrk="0" hangingPunct="1">
                        <a:defRPr sz="1800" kern="1200">
                          <a:solidFill>
                            <a:schemeClr val="dk1"/>
                          </a:solidFill>
                          <a:latin typeface="Calibri"/>
                        </a:defRPr>
                      </a:lvl3pPr>
                      <a:lvl4pPr marL="1367734" algn="l" defTabSz="911822" rtl="0" eaLnBrk="1" latinLnBrk="0" hangingPunct="1">
                        <a:defRPr sz="1800" kern="1200">
                          <a:solidFill>
                            <a:schemeClr val="dk1"/>
                          </a:solidFill>
                          <a:latin typeface="Calibri"/>
                        </a:defRPr>
                      </a:lvl4pPr>
                      <a:lvl5pPr marL="1823645" algn="l" defTabSz="911822" rtl="0" eaLnBrk="1" latinLnBrk="0" hangingPunct="1">
                        <a:defRPr sz="1800" kern="1200">
                          <a:solidFill>
                            <a:schemeClr val="dk1"/>
                          </a:solidFill>
                          <a:latin typeface="Calibri"/>
                        </a:defRPr>
                      </a:lvl5pPr>
                      <a:lvl6pPr marL="2279553" algn="l" defTabSz="911822" rtl="0" eaLnBrk="1" latinLnBrk="0" hangingPunct="1">
                        <a:defRPr sz="1800" kern="1200">
                          <a:solidFill>
                            <a:schemeClr val="dk1"/>
                          </a:solidFill>
                          <a:latin typeface="Calibri"/>
                        </a:defRPr>
                      </a:lvl6pPr>
                      <a:lvl7pPr marL="2735467" algn="l" defTabSz="911822" rtl="0" eaLnBrk="1" latinLnBrk="0" hangingPunct="1">
                        <a:defRPr sz="1800" kern="1200">
                          <a:solidFill>
                            <a:schemeClr val="dk1"/>
                          </a:solidFill>
                          <a:latin typeface="Calibri"/>
                        </a:defRPr>
                      </a:lvl7pPr>
                      <a:lvl8pPr marL="3191377" algn="l" defTabSz="911822" rtl="0" eaLnBrk="1" latinLnBrk="0" hangingPunct="1">
                        <a:defRPr sz="1800" kern="1200">
                          <a:solidFill>
                            <a:schemeClr val="dk1"/>
                          </a:solidFill>
                          <a:latin typeface="Calibri"/>
                        </a:defRPr>
                      </a:lvl8pPr>
                      <a:lvl9pPr marL="3647286" algn="l" defTabSz="911822" rtl="0" eaLnBrk="1" latinLnBrk="0" hangingPunct="1">
                        <a:defRPr sz="1800" kern="1200">
                          <a:solidFill>
                            <a:schemeClr val="dk1"/>
                          </a:solidFill>
                          <a:latin typeface="Calibri"/>
                        </a:defRPr>
                      </a:lvl9pPr>
                    </a:lstStyle>
                    <a:p>
                      <a:pPr algn="ctr">
                        <a:lnSpc>
                          <a:spcPct val="115000"/>
                        </a:lnSpc>
                        <a:spcAft>
                          <a:spcPts val="0"/>
                        </a:spcAft>
                      </a:pPr>
                      <a:r>
                        <a:rPr lang="ru-RU" sz="1400" dirty="0">
                          <a:effectLst/>
                        </a:rPr>
                        <a:t>IV. РОССИЙСКАЯ ИМПЕРИЯ В XIX – НАЧАЛЕ XX ВВ.</a:t>
                      </a:r>
                    </a:p>
                    <a:p>
                      <a:pPr algn="ctr">
                        <a:lnSpc>
                          <a:spcPct val="115000"/>
                        </a:lnSpc>
                        <a:spcAft>
                          <a:spcPts val="0"/>
                        </a:spcAft>
                      </a:pPr>
                      <a:r>
                        <a:rPr lang="ru-RU" sz="1400" dirty="0">
                          <a:effectLst/>
                        </a:rPr>
                        <a:t> </a:t>
                      </a:r>
                    </a:p>
                  </a:txBody>
                  <a:tcPr marL="2943" marR="2943"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5"/>
                  </a:ext>
                </a:extLst>
              </a:tr>
            </a:tbl>
          </a:graphicData>
        </a:graphic>
      </p:graphicFrame>
      <p:sp>
        <p:nvSpPr>
          <p:cNvPr id="10" name="Прямоугольная выноска 9"/>
          <p:cNvSpPr/>
          <p:nvPr/>
        </p:nvSpPr>
        <p:spPr>
          <a:xfrm>
            <a:off x="179512" y="5301208"/>
            <a:ext cx="8712968" cy="936104"/>
          </a:xfrm>
          <a:prstGeom prst="wedgeRectCallout">
            <a:avLst>
              <a:gd name="adj1" fmla="val -22593"/>
              <a:gd name="adj2" fmla="val -85646"/>
            </a:avLst>
          </a:prstGeom>
          <a:solidFill>
            <a:schemeClr val="accent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280" tIns="45640" rIns="91280" bIns="45640" rtlCol="0" anchor="ctr"/>
          <a:lstStyle/>
          <a:p>
            <a:pPr algn="ctr"/>
            <a:r>
              <a:rPr lang="ru-RU" b="1" dirty="0">
                <a:solidFill>
                  <a:prstClr val="white"/>
                </a:solidFill>
                <a:effectLst>
                  <a:outerShdw blurRad="38100" dist="38100" dir="2700000" algn="tl">
                    <a:srgbClr val="000000">
                      <a:alpha val="43137"/>
                    </a:srgbClr>
                  </a:outerShdw>
                </a:effectLst>
              </a:rPr>
              <a:t>В течение текущего учебного года будут разработаны новые учебники по Всеобщей истории, основой содержания которых послужит Концепция, аналогичная той, что легла в основу учебников по истории России.   </a:t>
            </a:r>
          </a:p>
        </p:txBody>
      </p:sp>
    </p:spTree>
    <p:extLst>
      <p:ext uri="{BB962C8B-B14F-4D97-AF65-F5344CB8AC3E}">
        <p14:creationId xmlns:p14="http://schemas.microsoft.com/office/powerpoint/2010/main" val="6586781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Прямоугольник 57"/>
          <p:cNvSpPr/>
          <p:nvPr/>
        </p:nvSpPr>
        <p:spPr>
          <a:xfrm>
            <a:off x="0" y="0"/>
            <a:ext cx="9137650" cy="620713"/>
          </a:xfrm>
          <a:prstGeom prst="rect">
            <a:avLst/>
          </a:prstGeom>
          <a:solidFill>
            <a:srgbClr val="EEF1F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79853" tIns="39927" rIns="79853" bIns="39927" anchor="ctr"/>
          <a:lstStyle>
            <a:defPPr>
              <a:defRPr lang="ru-RU"/>
            </a:defPPr>
            <a:lvl1pPr marL="0" algn="l" defTabSz="1042872" rtl="0" eaLnBrk="1" latinLnBrk="0" hangingPunct="1">
              <a:defRPr sz="2100" kern="1200">
                <a:solidFill>
                  <a:schemeClr val="lt1"/>
                </a:solidFill>
                <a:latin typeface="+mn-lt"/>
                <a:ea typeface="+mn-ea"/>
                <a:cs typeface="+mn-cs"/>
              </a:defRPr>
            </a:lvl1pPr>
            <a:lvl2pPr marL="521436" algn="l" defTabSz="1042872" rtl="0" eaLnBrk="1" latinLnBrk="0" hangingPunct="1">
              <a:defRPr sz="2100" kern="1200">
                <a:solidFill>
                  <a:schemeClr val="lt1"/>
                </a:solidFill>
                <a:latin typeface="+mn-lt"/>
                <a:ea typeface="+mn-ea"/>
                <a:cs typeface="+mn-cs"/>
              </a:defRPr>
            </a:lvl2pPr>
            <a:lvl3pPr marL="1042872" algn="l" defTabSz="1042872" rtl="0" eaLnBrk="1" latinLnBrk="0" hangingPunct="1">
              <a:defRPr sz="2100" kern="1200">
                <a:solidFill>
                  <a:schemeClr val="lt1"/>
                </a:solidFill>
                <a:latin typeface="+mn-lt"/>
                <a:ea typeface="+mn-ea"/>
                <a:cs typeface="+mn-cs"/>
              </a:defRPr>
            </a:lvl3pPr>
            <a:lvl4pPr marL="1564308" algn="l" defTabSz="1042872" rtl="0" eaLnBrk="1" latinLnBrk="0" hangingPunct="1">
              <a:defRPr sz="2100" kern="1200">
                <a:solidFill>
                  <a:schemeClr val="lt1"/>
                </a:solidFill>
                <a:latin typeface="+mn-lt"/>
                <a:ea typeface="+mn-ea"/>
                <a:cs typeface="+mn-cs"/>
              </a:defRPr>
            </a:lvl4pPr>
            <a:lvl5pPr marL="2085744" algn="l" defTabSz="1042872" rtl="0" eaLnBrk="1" latinLnBrk="0" hangingPunct="1">
              <a:defRPr sz="2100" kern="1200">
                <a:solidFill>
                  <a:schemeClr val="lt1"/>
                </a:solidFill>
                <a:latin typeface="+mn-lt"/>
                <a:ea typeface="+mn-ea"/>
                <a:cs typeface="+mn-cs"/>
              </a:defRPr>
            </a:lvl5pPr>
            <a:lvl6pPr marL="2607179" algn="l" defTabSz="1042872" rtl="0" eaLnBrk="1" latinLnBrk="0" hangingPunct="1">
              <a:defRPr sz="2100" kern="1200">
                <a:solidFill>
                  <a:schemeClr val="lt1"/>
                </a:solidFill>
                <a:latin typeface="+mn-lt"/>
                <a:ea typeface="+mn-ea"/>
                <a:cs typeface="+mn-cs"/>
              </a:defRPr>
            </a:lvl6pPr>
            <a:lvl7pPr marL="3128616" algn="l" defTabSz="1042872" rtl="0" eaLnBrk="1" latinLnBrk="0" hangingPunct="1">
              <a:defRPr sz="2100" kern="1200">
                <a:solidFill>
                  <a:schemeClr val="lt1"/>
                </a:solidFill>
                <a:latin typeface="+mn-lt"/>
                <a:ea typeface="+mn-ea"/>
                <a:cs typeface="+mn-cs"/>
              </a:defRPr>
            </a:lvl7pPr>
            <a:lvl8pPr marL="3650052" algn="l" defTabSz="1042872" rtl="0" eaLnBrk="1" latinLnBrk="0" hangingPunct="1">
              <a:defRPr sz="2100" kern="1200">
                <a:solidFill>
                  <a:schemeClr val="lt1"/>
                </a:solidFill>
                <a:latin typeface="+mn-lt"/>
                <a:ea typeface="+mn-ea"/>
                <a:cs typeface="+mn-cs"/>
              </a:defRPr>
            </a:lvl8pPr>
            <a:lvl9pPr marL="4171487" algn="l" defTabSz="1042872" rtl="0" eaLnBrk="1" latinLnBrk="0" hangingPunct="1">
              <a:defRPr sz="2100" kern="1200">
                <a:solidFill>
                  <a:schemeClr val="lt1"/>
                </a:solidFill>
                <a:latin typeface="+mn-lt"/>
                <a:ea typeface="+mn-ea"/>
                <a:cs typeface="+mn-cs"/>
              </a:defRPr>
            </a:lvl9pPr>
          </a:lstStyle>
          <a:p>
            <a:pPr algn="ctr" fontAlgn="auto">
              <a:spcBef>
                <a:spcPts val="0"/>
              </a:spcBef>
              <a:spcAft>
                <a:spcPts val="0"/>
              </a:spcAft>
              <a:defRPr/>
            </a:pPr>
            <a:endParaRPr lang="ru-RU" sz="3000" b="1" dirty="0">
              <a:solidFill>
                <a:srgbClr val="FF0000"/>
              </a:solidFill>
            </a:endParaRPr>
          </a:p>
        </p:txBody>
      </p:sp>
      <p:sp>
        <p:nvSpPr>
          <p:cNvPr id="6" name="Прямоугольник 5"/>
          <p:cNvSpPr/>
          <p:nvPr/>
        </p:nvSpPr>
        <p:spPr>
          <a:xfrm>
            <a:off x="0" y="6408738"/>
            <a:ext cx="3995738" cy="449262"/>
          </a:xfrm>
          <a:prstGeom prst="rect">
            <a:avLst/>
          </a:prstGeom>
          <a:solidFill>
            <a:srgbClr val="DBE3E5"/>
          </a:solidFill>
          <a:ln>
            <a:noFill/>
          </a:ln>
        </p:spPr>
        <p:style>
          <a:lnRef idx="2">
            <a:schemeClr val="accent1">
              <a:shade val="50000"/>
            </a:schemeClr>
          </a:lnRef>
          <a:fillRef idx="1">
            <a:schemeClr val="accent1"/>
          </a:fillRef>
          <a:effectRef idx="0">
            <a:schemeClr val="accent1"/>
          </a:effectRef>
          <a:fontRef idx="minor">
            <a:schemeClr val="lt1"/>
          </a:fontRef>
        </p:style>
        <p:txBody>
          <a:bodyPr lIns="79895" tIns="39948" rIns="79895" bIns="39948" anchor="ctr"/>
          <a:lstStyle/>
          <a:p>
            <a:pPr algn="ctr" defTabSz="911500" fontAlgn="auto">
              <a:spcBef>
                <a:spcPts val="0"/>
              </a:spcBef>
              <a:spcAft>
                <a:spcPts val="0"/>
              </a:spcAft>
              <a:defRPr/>
            </a:pPr>
            <a:endParaRPr lang="ru-RU" dirty="0">
              <a:solidFill>
                <a:prstClr val="white"/>
              </a:solidFill>
            </a:endParaRPr>
          </a:p>
        </p:txBody>
      </p:sp>
      <p:sp>
        <p:nvSpPr>
          <p:cNvPr id="9" name="Прямоугольник 8"/>
          <p:cNvSpPr/>
          <p:nvPr/>
        </p:nvSpPr>
        <p:spPr>
          <a:xfrm>
            <a:off x="5183188" y="6408738"/>
            <a:ext cx="3954462" cy="449262"/>
          </a:xfrm>
          <a:prstGeom prst="rect">
            <a:avLst/>
          </a:prstGeom>
          <a:solidFill>
            <a:srgbClr val="DBE3E5"/>
          </a:solidFill>
          <a:ln>
            <a:noFill/>
          </a:ln>
        </p:spPr>
        <p:style>
          <a:lnRef idx="2">
            <a:schemeClr val="accent1">
              <a:shade val="50000"/>
            </a:schemeClr>
          </a:lnRef>
          <a:fillRef idx="1">
            <a:schemeClr val="accent1"/>
          </a:fillRef>
          <a:effectRef idx="0">
            <a:schemeClr val="accent1"/>
          </a:effectRef>
          <a:fontRef idx="minor">
            <a:schemeClr val="lt1"/>
          </a:fontRef>
        </p:style>
        <p:txBody>
          <a:bodyPr lIns="79895" tIns="39948" rIns="79895" bIns="39948" anchor="ctr"/>
          <a:lstStyle/>
          <a:p>
            <a:pPr algn="ctr" defTabSz="911500" fontAlgn="auto">
              <a:spcBef>
                <a:spcPts val="0"/>
              </a:spcBef>
              <a:spcAft>
                <a:spcPts val="0"/>
              </a:spcAft>
              <a:defRPr/>
            </a:pPr>
            <a:endParaRPr lang="ru-RU" dirty="0">
              <a:solidFill>
                <a:prstClr val="white"/>
              </a:solidFill>
            </a:endParaRPr>
          </a:p>
        </p:txBody>
      </p:sp>
      <p:sp>
        <p:nvSpPr>
          <p:cNvPr id="94213" name="Содержимое 2"/>
          <p:cNvSpPr txBox="1">
            <a:spLocks/>
          </p:cNvSpPr>
          <p:nvPr/>
        </p:nvSpPr>
        <p:spPr bwMode="auto">
          <a:xfrm>
            <a:off x="2305050" y="2957513"/>
            <a:ext cx="6526213" cy="3900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9895" tIns="39948" rIns="79895" bIns="39948"/>
          <a:lstStyle>
            <a:lvl1pPr defTabSz="1042988" eaLnBrk="0" hangingPunct="0">
              <a:defRPr>
                <a:solidFill>
                  <a:schemeClr val="tx1"/>
                </a:solidFill>
                <a:latin typeface="Arial" charset="0"/>
                <a:ea typeface="Arial" charset="0"/>
                <a:cs typeface="Arial" charset="0"/>
              </a:defRPr>
            </a:lvl1pPr>
            <a:lvl2pPr marL="742950" indent="-285750" defTabSz="1042988" eaLnBrk="0" hangingPunct="0">
              <a:defRPr>
                <a:solidFill>
                  <a:schemeClr val="tx1"/>
                </a:solidFill>
                <a:latin typeface="Arial" charset="0"/>
                <a:ea typeface="Arial" charset="0"/>
                <a:cs typeface="Arial" charset="0"/>
              </a:defRPr>
            </a:lvl2pPr>
            <a:lvl3pPr marL="1143000" indent="-228600" defTabSz="1042988" eaLnBrk="0" hangingPunct="0">
              <a:defRPr>
                <a:solidFill>
                  <a:schemeClr val="tx1"/>
                </a:solidFill>
                <a:latin typeface="Arial" charset="0"/>
                <a:ea typeface="Arial" charset="0"/>
                <a:cs typeface="Arial" charset="0"/>
              </a:defRPr>
            </a:lvl3pPr>
            <a:lvl4pPr marL="1600200" indent="-228600" defTabSz="1042988" eaLnBrk="0" hangingPunct="0">
              <a:defRPr>
                <a:solidFill>
                  <a:schemeClr val="tx1"/>
                </a:solidFill>
                <a:latin typeface="Arial" charset="0"/>
                <a:ea typeface="Arial" charset="0"/>
                <a:cs typeface="Arial" charset="0"/>
              </a:defRPr>
            </a:lvl4pPr>
            <a:lvl5pPr marL="2057400" indent="-228600" defTabSz="1042988" eaLnBrk="0" hangingPunct="0">
              <a:defRPr>
                <a:solidFill>
                  <a:schemeClr val="tx1"/>
                </a:solidFill>
                <a:latin typeface="Arial" charset="0"/>
                <a:ea typeface="Arial" charset="0"/>
                <a:cs typeface="Arial" charset="0"/>
              </a:defRPr>
            </a:lvl5pPr>
            <a:lvl6pPr marL="2514600" indent="-228600" defTabSz="1042988"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1042988"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1042988"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1042988"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buFont typeface="Arial" charset="0"/>
              <a:buNone/>
            </a:pPr>
            <a:endParaRPr lang="ru-RU" altLang="ru-RU">
              <a:solidFill>
                <a:srgbClr val="657375"/>
              </a:solidFill>
              <a:latin typeface="Trebuchet MS" charset="0"/>
            </a:endParaRPr>
          </a:p>
        </p:txBody>
      </p:sp>
      <p:sp>
        <p:nvSpPr>
          <p:cNvPr id="39" name="Прямоугольник 38"/>
          <p:cNvSpPr>
            <a:spLocks noChangeArrowheads="1"/>
          </p:cNvSpPr>
          <p:nvPr/>
        </p:nvSpPr>
        <p:spPr bwMode="auto">
          <a:xfrm>
            <a:off x="1258888" y="1412875"/>
            <a:ext cx="360362" cy="4821238"/>
          </a:xfrm>
          <a:prstGeom prst="rect">
            <a:avLst/>
          </a:prstGeom>
          <a:solidFill>
            <a:schemeClr val="bg1"/>
          </a:solidFill>
          <a:ln w="25400">
            <a:solidFill>
              <a:srgbClr val="385D8A"/>
            </a:solidFill>
            <a:miter lim="800000"/>
            <a:headEnd/>
            <a:tailEnd/>
          </a:ln>
          <a:effectLst>
            <a:outerShdw blurRad="63500" sx="102000" sy="102000" algn="ctr" rotWithShape="0">
              <a:srgbClr val="000000">
                <a:alpha val="39999"/>
              </a:srgbClr>
            </a:outerShdw>
          </a:effectLst>
        </p:spPr>
        <p:txBody>
          <a:bodyPr lIns="91152" tIns="45576" rIns="91152" bIns="45576" anchor="ct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defTabSz="911225"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911225"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911225"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911225"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endParaRPr lang="ru-RU" altLang="ru-RU">
              <a:solidFill>
                <a:srgbClr val="FFFFFF"/>
              </a:solidFill>
              <a:latin typeface="Calibri" charset="0"/>
            </a:endParaRPr>
          </a:p>
        </p:txBody>
      </p:sp>
      <p:sp>
        <p:nvSpPr>
          <p:cNvPr id="40" name="Прямоугольник 39"/>
          <p:cNvSpPr/>
          <p:nvPr/>
        </p:nvSpPr>
        <p:spPr>
          <a:xfrm>
            <a:off x="5724525" y="1412875"/>
            <a:ext cx="360363" cy="482123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1152" tIns="45576" rIns="91152" bIns="45576" anchor="ctr"/>
          <a:lstStyle/>
          <a:p>
            <a:pPr algn="ctr" defTabSz="911500" fontAlgn="auto">
              <a:spcBef>
                <a:spcPts val="0"/>
              </a:spcBef>
              <a:spcAft>
                <a:spcPts val="0"/>
              </a:spcAft>
              <a:defRPr/>
            </a:pPr>
            <a:endParaRPr lang="ru-RU" dirty="0"/>
          </a:p>
        </p:txBody>
      </p:sp>
      <p:sp>
        <p:nvSpPr>
          <p:cNvPr id="41" name="Блок-схема: процесс 40"/>
          <p:cNvSpPr>
            <a:spLocks noChangeArrowheads="1"/>
          </p:cNvSpPr>
          <p:nvPr/>
        </p:nvSpPr>
        <p:spPr bwMode="auto">
          <a:xfrm>
            <a:off x="1258888" y="1409700"/>
            <a:ext cx="2160587" cy="795338"/>
          </a:xfrm>
          <a:prstGeom prst="flowChartProcess">
            <a:avLst/>
          </a:prstGeom>
          <a:solidFill>
            <a:schemeClr val="accent1"/>
          </a:solidFill>
          <a:ln w="25400">
            <a:solidFill>
              <a:srgbClr val="385D8A"/>
            </a:solidFill>
            <a:miter lim="800000"/>
            <a:headEnd/>
            <a:tailEnd/>
          </a:ln>
          <a:effectLst>
            <a:outerShdw blurRad="63500" sx="102000" sy="102000" algn="ctr" rotWithShape="0">
              <a:srgbClr val="000000">
                <a:alpha val="39999"/>
              </a:srgbClr>
            </a:outerShdw>
          </a:effectLst>
        </p:spPr>
        <p:txBody>
          <a:bodyPr lIns="91152" tIns="45576" rIns="91152" bIns="45576" anchor="ct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defTabSz="911225"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911225"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911225"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911225"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endParaRPr lang="ru-RU" altLang="ru-RU">
              <a:solidFill>
                <a:schemeClr val="bg1"/>
              </a:solidFill>
              <a:latin typeface="Calibri" charset="0"/>
            </a:endParaRPr>
          </a:p>
        </p:txBody>
      </p:sp>
      <p:sp>
        <p:nvSpPr>
          <p:cNvPr id="45" name="Блок-схема: процесс 44"/>
          <p:cNvSpPr>
            <a:spLocks noChangeArrowheads="1"/>
          </p:cNvSpPr>
          <p:nvPr/>
        </p:nvSpPr>
        <p:spPr bwMode="auto">
          <a:xfrm>
            <a:off x="1258888" y="2276475"/>
            <a:ext cx="2160587" cy="1296988"/>
          </a:xfrm>
          <a:prstGeom prst="flowChartProcess">
            <a:avLst/>
          </a:prstGeom>
          <a:solidFill>
            <a:schemeClr val="accent1"/>
          </a:solidFill>
          <a:ln w="25400">
            <a:solidFill>
              <a:srgbClr val="385D8A"/>
            </a:solidFill>
            <a:miter lim="800000"/>
            <a:headEnd/>
            <a:tailEnd/>
          </a:ln>
          <a:effectLst>
            <a:outerShdw blurRad="63500" sx="102000" sy="102000" algn="ctr" rotWithShape="0">
              <a:srgbClr val="000000">
                <a:alpha val="39999"/>
              </a:srgbClr>
            </a:outerShdw>
          </a:effectLst>
        </p:spPr>
        <p:txBody>
          <a:bodyPr lIns="91152" tIns="45576" rIns="91152" bIns="45576" anchor="ct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defTabSz="911225"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911225"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911225"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911225"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endParaRPr lang="ru-RU" altLang="ru-RU">
              <a:solidFill>
                <a:srgbClr val="FFFFFF"/>
              </a:solidFill>
              <a:latin typeface="Calibri" charset="0"/>
            </a:endParaRPr>
          </a:p>
          <a:p>
            <a:pPr algn="ctr" eaLnBrk="1" hangingPunct="1"/>
            <a:endParaRPr lang="ru-RU" altLang="ru-RU">
              <a:solidFill>
                <a:srgbClr val="FFFFFF"/>
              </a:solidFill>
              <a:latin typeface="Calibri" charset="0"/>
            </a:endParaRPr>
          </a:p>
          <a:p>
            <a:pPr algn="ctr" eaLnBrk="1" hangingPunct="1"/>
            <a:endParaRPr lang="ru-RU" altLang="ru-RU">
              <a:solidFill>
                <a:srgbClr val="FFFFFF"/>
              </a:solidFill>
              <a:latin typeface="Calibri" charset="0"/>
            </a:endParaRPr>
          </a:p>
        </p:txBody>
      </p:sp>
      <p:sp>
        <p:nvSpPr>
          <p:cNvPr id="47" name="Блок-схема: процесс 46"/>
          <p:cNvSpPr>
            <a:spLocks noChangeArrowheads="1"/>
          </p:cNvSpPr>
          <p:nvPr/>
        </p:nvSpPr>
        <p:spPr bwMode="auto">
          <a:xfrm>
            <a:off x="1258888" y="3644900"/>
            <a:ext cx="2160587" cy="863600"/>
          </a:xfrm>
          <a:prstGeom prst="flowChartProcess">
            <a:avLst/>
          </a:prstGeom>
          <a:solidFill>
            <a:schemeClr val="accent1"/>
          </a:solidFill>
          <a:ln w="25400">
            <a:solidFill>
              <a:srgbClr val="385D8A"/>
            </a:solidFill>
            <a:miter lim="800000"/>
            <a:headEnd/>
            <a:tailEnd/>
          </a:ln>
          <a:effectLst>
            <a:outerShdw blurRad="63500" sx="102000" sy="102000" algn="ctr" rotWithShape="0">
              <a:srgbClr val="000000">
                <a:alpha val="39999"/>
              </a:srgbClr>
            </a:outerShdw>
          </a:effectLst>
        </p:spPr>
        <p:txBody>
          <a:bodyPr lIns="91152" tIns="45576" rIns="91152" bIns="45576" anchor="ct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defTabSz="911225"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911225"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911225"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911225"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endParaRPr lang="ru-RU" altLang="ru-RU">
              <a:solidFill>
                <a:srgbClr val="FFFFFF"/>
              </a:solidFill>
              <a:latin typeface="Calibri" charset="0"/>
            </a:endParaRPr>
          </a:p>
          <a:p>
            <a:pPr algn="ctr" eaLnBrk="1" hangingPunct="1"/>
            <a:endParaRPr lang="ru-RU" altLang="ru-RU">
              <a:solidFill>
                <a:srgbClr val="FFFFFF"/>
              </a:solidFill>
              <a:latin typeface="Calibri" charset="0"/>
            </a:endParaRPr>
          </a:p>
          <a:p>
            <a:pPr algn="ctr" eaLnBrk="1" hangingPunct="1"/>
            <a:endParaRPr lang="ru-RU" altLang="ru-RU">
              <a:solidFill>
                <a:srgbClr val="FFFFFF"/>
              </a:solidFill>
              <a:latin typeface="Calibri" charset="0"/>
            </a:endParaRPr>
          </a:p>
        </p:txBody>
      </p:sp>
      <p:sp>
        <p:nvSpPr>
          <p:cNvPr id="49" name="Блок-схема: процесс 48"/>
          <p:cNvSpPr>
            <a:spLocks noChangeArrowheads="1"/>
          </p:cNvSpPr>
          <p:nvPr/>
        </p:nvSpPr>
        <p:spPr bwMode="auto">
          <a:xfrm>
            <a:off x="3924300" y="1409700"/>
            <a:ext cx="2160588" cy="506413"/>
          </a:xfrm>
          <a:prstGeom prst="flowChartProcess">
            <a:avLst/>
          </a:prstGeom>
          <a:solidFill>
            <a:schemeClr val="accent1"/>
          </a:solidFill>
          <a:ln w="25400">
            <a:solidFill>
              <a:srgbClr val="385D8A"/>
            </a:solidFill>
            <a:miter lim="800000"/>
            <a:headEnd/>
            <a:tailEnd/>
          </a:ln>
          <a:effectLst>
            <a:outerShdw blurRad="63500" sx="102000" sy="102000" algn="ctr" rotWithShape="0">
              <a:srgbClr val="000000">
                <a:alpha val="39999"/>
              </a:srgbClr>
            </a:outerShdw>
          </a:effectLst>
        </p:spPr>
        <p:txBody>
          <a:bodyPr lIns="91152" tIns="45576" rIns="91152" bIns="45576" anchor="ct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defTabSz="911225"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911225"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911225"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911225"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endParaRPr lang="ru-RU" altLang="ru-RU" b="1">
              <a:solidFill>
                <a:srgbClr val="FFFFFF"/>
              </a:solidFill>
              <a:effectLst>
                <a:outerShdw blurRad="38100" dist="38100" dir="2700000" algn="tl">
                  <a:srgbClr val="000000"/>
                </a:outerShdw>
              </a:effectLst>
              <a:latin typeface="Calibri" charset="0"/>
            </a:endParaRPr>
          </a:p>
        </p:txBody>
      </p:sp>
      <p:sp>
        <p:nvSpPr>
          <p:cNvPr id="50" name="Блок-схема: процесс 49"/>
          <p:cNvSpPr>
            <a:spLocks noChangeArrowheads="1"/>
          </p:cNvSpPr>
          <p:nvPr/>
        </p:nvSpPr>
        <p:spPr bwMode="auto">
          <a:xfrm>
            <a:off x="3924300" y="1989138"/>
            <a:ext cx="2160588" cy="863600"/>
          </a:xfrm>
          <a:prstGeom prst="flowChartProcess">
            <a:avLst/>
          </a:prstGeom>
          <a:solidFill>
            <a:schemeClr val="accent1"/>
          </a:solidFill>
          <a:ln w="25400">
            <a:solidFill>
              <a:srgbClr val="385D8A"/>
            </a:solidFill>
            <a:miter lim="800000"/>
            <a:headEnd/>
            <a:tailEnd/>
          </a:ln>
          <a:effectLst>
            <a:outerShdw blurRad="63500" sx="102000" sy="102000" algn="ctr" rotWithShape="0">
              <a:srgbClr val="000000">
                <a:alpha val="39999"/>
              </a:srgbClr>
            </a:outerShdw>
          </a:effectLst>
        </p:spPr>
        <p:txBody>
          <a:bodyPr lIns="91152" tIns="45576" rIns="91152" bIns="45576" anchor="ct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defTabSz="911225"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911225"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911225"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911225"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endParaRPr lang="ru-RU" altLang="ru-RU">
              <a:solidFill>
                <a:srgbClr val="FFFFFF"/>
              </a:solidFill>
              <a:latin typeface="Calibri" charset="0"/>
            </a:endParaRPr>
          </a:p>
        </p:txBody>
      </p:sp>
      <p:sp>
        <p:nvSpPr>
          <p:cNvPr id="51" name="Блок-схема: процесс 50"/>
          <p:cNvSpPr>
            <a:spLocks noChangeArrowheads="1"/>
          </p:cNvSpPr>
          <p:nvPr/>
        </p:nvSpPr>
        <p:spPr bwMode="auto">
          <a:xfrm>
            <a:off x="3924300" y="2924175"/>
            <a:ext cx="2160588" cy="649288"/>
          </a:xfrm>
          <a:prstGeom prst="flowChartProcess">
            <a:avLst/>
          </a:prstGeom>
          <a:solidFill>
            <a:schemeClr val="accent1"/>
          </a:solidFill>
          <a:ln w="25400">
            <a:solidFill>
              <a:srgbClr val="385D8A"/>
            </a:solidFill>
            <a:miter lim="800000"/>
            <a:headEnd/>
            <a:tailEnd/>
          </a:ln>
          <a:effectLst>
            <a:outerShdw blurRad="63500" sx="102000" sy="102000" algn="ctr" rotWithShape="0">
              <a:srgbClr val="000000">
                <a:alpha val="39999"/>
              </a:srgbClr>
            </a:outerShdw>
          </a:effectLst>
        </p:spPr>
        <p:txBody>
          <a:bodyPr lIns="91152" tIns="45576" rIns="91152" bIns="45576" anchor="ct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defTabSz="911225"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911225"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911225"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911225"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endParaRPr lang="ru-RU" altLang="ru-RU">
              <a:solidFill>
                <a:srgbClr val="FFFFFF"/>
              </a:solidFill>
              <a:latin typeface="Calibri" charset="0"/>
            </a:endParaRPr>
          </a:p>
        </p:txBody>
      </p:sp>
      <p:cxnSp>
        <p:nvCxnSpPr>
          <p:cNvPr id="53" name="Прямая соединительная линия 52"/>
          <p:cNvCxnSpPr/>
          <p:nvPr/>
        </p:nvCxnSpPr>
        <p:spPr>
          <a:xfrm>
            <a:off x="3492500" y="1916113"/>
            <a:ext cx="358775" cy="0"/>
          </a:xfrm>
          <a:prstGeom prst="line">
            <a:avLst/>
          </a:prstGeom>
          <a:ln w="412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54" name="Прямая соединительная линия 53"/>
          <p:cNvCxnSpPr/>
          <p:nvPr/>
        </p:nvCxnSpPr>
        <p:spPr>
          <a:xfrm>
            <a:off x="3492500" y="2852738"/>
            <a:ext cx="431800" cy="0"/>
          </a:xfrm>
          <a:prstGeom prst="line">
            <a:avLst/>
          </a:prstGeom>
          <a:ln w="412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66" name="Прямая соединительная линия 65"/>
          <p:cNvCxnSpPr/>
          <p:nvPr/>
        </p:nvCxnSpPr>
        <p:spPr>
          <a:xfrm>
            <a:off x="3492500" y="3573463"/>
            <a:ext cx="431800" cy="0"/>
          </a:xfrm>
          <a:prstGeom prst="line">
            <a:avLst/>
          </a:prstGeom>
          <a:ln w="41275">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72" name="Овал 71"/>
          <p:cNvSpPr/>
          <p:nvPr/>
        </p:nvSpPr>
        <p:spPr>
          <a:xfrm>
            <a:off x="3276600" y="2708275"/>
            <a:ext cx="215900" cy="2159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1152" tIns="45576" rIns="91152" bIns="45576" anchor="ctr"/>
          <a:lstStyle/>
          <a:p>
            <a:pPr algn="ctr" defTabSz="911500" fontAlgn="auto">
              <a:spcBef>
                <a:spcPts val="0"/>
              </a:spcBef>
              <a:spcAft>
                <a:spcPts val="0"/>
              </a:spcAft>
              <a:defRPr/>
            </a:pPr>
            <a:endParaRPr lang="ru-RU" dirty="0"/>
          </a:p>
        </p:txBody>
      </p:sp>
      <p:sp>
        <p:nvSpPr>
          <p:cNvPr id="73" name="Овал 72"/>
          <p:cNvSpPr/>
          <p:nvPr/>
        </p:nvSpPr>
        <p:spPr>
          <a:xfrm>
            <a:off x="3276600" y="3429000"/>
            <a:ext cx="215900" cy="2159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1152" tIns="45576" rIns="91152" bIns="45576" anchor="ctr"/>
          <a:lstStyle/>
          <a:p>
            <a:pPr algn="ctr" defTabSz="911500" fontAlgn="auto">
              <a:spcBef>
                <a:spcPts val="0"/>
              </a:spcBef>
              <a:spcAft>
                <a:spcPts val="0"/>
              </a:spcAft>
              <a:defRPr/>
            </a:pPr>
            <a:endParaRPr lang="ru-RU" dirty="0"/>
          </a:p>
        </p:txBody>
      </p:sp>
      <p:sp>
        <p:nvSpPr>
          <p:cNvPr id="74" name="Овал 73"/>
          <p:cNvSpPr/>
          <p:nvPr/>
        </p:nvSpPr>
        <p:spPr>
          <a:xfrm>
            <a:off x="3276600" y="1773238"/>
            <a:ext cx="215900" cy="2159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1152" tIns="45576" rIns="91152" bIns="45576" anchor="ctr"/>
          <a:lstStyle/>
          <a:p>
            <a:pPr algn="ctr" defTabSz="911500" fontAlgn="auto">
              <a:spcBef>
                <a:spcPts val="0"/>
              </a:spcBef>
              <a:spcAft>
                <a:spcPts val="0"/>
              </a:spcAft>
              <a:defRPr/>
            </a:pPr>
            <a:endParaRPr lang="ru-RU" dirty="0"/>
          </a:p>
        </p:txBody>
      </p:sp>
      <p:sp>
        <p:nvSpPr>
          <p:cNvPr id="75" name="TextBox 74"/>
          <p:cNvSpPr txBox="1"/>
          <p:nvPr/>
        </p:nvSpPr>
        <p:spPr>
          <a:xfrm>
            <a:off x="1979613" y="3213100"/>
            <a:ext cx="652462" cy="368300"/>
          </a:xfrm>
          <a:prstGeom prst="rect">
            <a:avLst/>
          </a:prstGeom>
          <a:noFill/>
        </p:spPr>
        <p:txBody>
          <a:bodyPr wrap="none" lIns="91152" tIns="45576" rIns="91152" bIns="45576">
            <a:spAutoFit/>
          </a:bodyPr>
          <a:lstStyle/>
          <a:p>
            <a:pPr defTabSz="911500" fontAlgn="auto">
              <a:spcBef>
                <a:spcPts val="0"/>
              </a:spcBef>
              <a:spcAft>
                <a:spcPts val="0"/>
              </a:spcAft>
              <a:defRPr/>
            </a:pPr>
            <a:r>
              <a:rPr lang="ru-RU" b="1" dirty="0">
                <a:solidFill>
                  <a:schemeClr val="bg1"/>
                </a:solidFill>
                <a:effectLst>
                  <a:outerShdw blurRad="38100" dist="38100" dir="2700000" algn="tl">
                    <a:srgbClr val="000000">
                      <a:alpha val="43137"/>
                    </a:srgbClr>
                  </a:outerShdw>
                </a:effectLst>
                <a:latin typeface="+mn-lt"/>
                <a:ea typeface="+mn-ea"/>
                <a:cs typeface="+mn-cs"/>
              </a:rPr>
              <a:t>1801</a:t>
            </a:r>
          </a:p>
        </p:txBody>
      </p:sp>
      <p:sp>
        <p:nvSpPr>
          <p:cNvPr id="76" name="TextBox 75"/>
          <p:cNvSpPr txBox="1"/>
          <p:nvPr/>
        </p:nvSpPr>
        <p:spPr>
          <a:xfrm>
            <a:off x="1979613" y="1844675"/>
            <a:ext cx="652462" cy="369888"/>
          </a:xfrm>
          <a:prstGeom prst="rect">
            <a:avLst/>
          </a:prstGeom>
          <a:noFill/>
        </p:spPr>
        <p:txBody>
          <a:bodyPr wrap="none" lIns="91152" tIns="45576" rIns="91152" bIns="45576">
            <a:spAutoFit/>
          </a:bodyPr>
          <a:lstStyle/>
          <a:p>
            <a:pPr defTabSz="911500" fontAlgn="auto">
              <a:spcBef>
                <a:spcPts val="0"/>
              </a:spcBef>
              <a:spcAft>
                <a:spcPts val="0"/>
              </a:spcAft>
              <a:defRPr/>
            </a:pPr>
            <a:r>
              <a:rPr lang="ru-RU" b="1" dirty="0">
                <a:solidFill>
                  <a:schemeClr val="bg1"/>
                </a:solidFill>
                <a:effectLst>
                  <a:outerShdw blurRad="38100" dist="38100" dir="2700000" algn="tl">
                    <a:srgbClr val="000000">
                      <a:alpha val="43137"/>
                    </a:srgbClr>
                  </a:outerShdw>
                </a:effectLst>
                <a:latin typeface="+mn-lt"/>
                <a:ea typeface="+mn-ea"/>
                <a:cs typeface="+mn-cs"/>
              </a:rPr>
              <a:t>1584</a:t>
            </a:r>
          </a:p>
        </p:txBody>
      </p:sp>
      <p:sp>
        <p:nvSpPr>
          <p:cNvPr id="77" name="Блок-схема: процесс 76"/>
          <p:cNvSpPr>
            <a:spLocks noChangeArrowheads="1"/>
          </p:cNvSpPr>
          <p:nvPr/>
        </p:nvSpPr>
        <p:spPr bwMode="auto">
          <a:xfrm>
            <a:off x="3924300" y="3644900"/>
            <a:ext cx="2160588" cy="1152525"/>
          </a:xfrm>
          <a:prstGeom prst="flowChartProcess">
            <a:avLst/>
          </a:prstGeom>
          <a:solidFill>
            <a:schemeClr val="accent1"/>
          </a:solidFill>
          <a:ln w="25400">
            <a:solidFill>
              <a:srgbClr val="385D8A"/>
            </a:solidFill>
            <a:miter lim="800000"/>
            <a:headEnd/>
            <a:tailEnd/>
          </a:ln>
          <a:effectLst>
            <a:outerShdw blurRad="63500" sx="102000" sy="102000" algn="ctr" rotWithShape="0">
              <a:srgbClr val="000000">
                <a:alpha val="39999"/>
              </a:srgbClr>
            </a:outerShdw>
          </a:effectLst>
        </p:spPr>
        <p:txBody>
          <a:bodyPr lIns="91152" tIns="45576" rIns="91152" bIns="45576" anchor="ct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defTabSz="911225"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911225"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911225"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911225"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endParaRPr lang="ru-RU" altLang="ru-RU">
              <a:solidFill>
                <a:srgbClr val="FFFFFF"/>
              </a:solidFill>
              <a:latin typeface="Calibri" charset="0"/>
            </a:endParaRPr>
          </a:p>
        </p:txBody>
      </p:sp>
      <p:sp>
        <p:nvSpPr>
          <p:cNvPr id="78" name="TextBox 77"/>
          <p:cNvSpPr txBox="1"/>
          <p:nvPr/>
        </p:nvSpPr>
        <p:spPr>
          <a:xfrm>
            <a:off x="4643438" y="2565400"/>
            <a:ext cx="652462" cy="368300"/>
          </a:xfrm>
          <a:prstGeom prst="rect">
            <a:avLst/>
          </a:prstGeom>
          <a:noFill/>
        </p:spPr>
        <p:txBody>
          <a:bodyPr wrap="none" lIns="91152" tIns="45576" rIns="91152" bIns="45576">
            <a:spAutoFit/>
          </a:bodyPr>
          <a:lstStyle/>
          <a:p>
            <a:pPr defTabSz="911500" fontAlgn="auto">
              <a:spcBef>
                <a:spcPts val="0"/>
              </a:spcBef>
              <a:spcAft>
                <a:spcPts val="0"/>
              </a:spcAft>
              <a:defRPr/>
            </a:pPr>
            <a:r>
              <a:rPr lang="ru-RU" b="1" dirty="0">
                <a:solidFill>
                  <a:schemeClr val="bg1"/>
                </a:solidFill>
                <a:effectLst>
                  <a:outerShdw blurRad="38100" dist="38100" dir="2700000" algn="tl">
                    <a:srgbClr val="000000">
                      <a:alpha val="43137"/>
                    </a:srgbClr>
                  </a:outerShdw>
                </a:effectLst>
                <a:latin typeface="+mn-lt"/>
                <a:ea typeface="+mn-ea"/>
                <a:cs typeface="+mn-cs"/>
              </a:rPr>
              <a:t>1689</a:t>
            </a:r>
          </a:p>
        </p:txBody>
      </p:sp>
      <p:sp>
        <p:nvSpPr>
          <p:cNvPr id="79" name="TextBox 78"/>
          <p:cNvSpPr txBox="1"/>
          <p:nvPr/>
        </p:nvSpPr>
        <p:spPr>
          <a:xfrm>
            <a:off x="4643438" y="3284538"/>
            <a:ext cx="652462" cy="369887"/>
          </a:xfrm>
          <a:prstGeom prst="rect">
            <a:avLst/>
          </a:prstGeom>
          <a:noFill/>
        </p:spPr>
        <p:txBody>
          <a:bodyPr wrap="none" lIns="91152" tIns="45576" rIns="91152" bIns="45576">
            <a:spAutoFit/>
          </a:bodyPr>
          <a:lstStyle/>
          <a:p>
            <a:pPr defTabSz="911500" fontAlgn="auto">
              <a:spcBef>
                <a:spcPts val="0"/>
              </a:spcBef>
              <a:spcAft>
                <a:spcPts val="0"/>
              </a:spcAft>
              <a:defRPr/>
            </a:pPr>
            <a:r>
              <a:rPr lang="ru-RU" b="1" dirty="0">
                <a:solidFill>
                  <a:schemeClr val="bg1"/>
                </a:solidFill>
                <a:effectLst>
                  <a:outerShdw blurRad="38100" dist="38100" dir="2700000" algn="tl">
                    <a:srgbClr val="000000">
                      <a:alpha val="43137"/>
                    </a:srgbClr>
                  </a:outerShdw>
                </a:effectLst>
                <a:latin typeface="+mn-lt"/>
                <a:ea typeface="+mn-ea"/>
                <a:cs typeface="+mn-cs"/>
              </a:rPr>
              <a:t>1801</a:t>
            </a:r>
          </a:p>
        </p:txBody>
      </p:sp>
      <p:sp>
        <p:nvSpPr>
          <p:cNvPr id="81" name="TextBox 80"/>
          <p:cNvSpPr txBox="1"/>
          <p:nvPr/>
        </p:nvSpPr>
        <p:spPr>
          <a:xfrm>
            <a:off x="4716463" y="4437063"/>
            <a:ext cx="652462" cy="369887"/>
          </a:xfrm>
          <a:prstGeom prst="rect">
            <a:avLst/>
          </a:prstGeom>
          <a:noFill/>
        </p:spPr>
        <p:txBody>
          <a:bodyPr lIns="91152" tIns="45576" rIns="91152" bIns="45576">
            <a:spAutoFit/>
          </a:bodyPr>
          <a:lstStyle/>
          <a:p>
            <a:pPr defTabSz="911500" fontAlgn="auto">
              <a:spcBef>
                <a:spcPts val="0"/>
              </a:spcBef>
              <a:spcAft>
                <a:spcPts val="0"/>
              </a:spcAft>
              <a:defRPr/>
            </a:pPr>
            <a:r>
              <a:rPr lang="ru-RU" b="1" dirty="0">
                <a:solidFill>
                  <a:schemeClr val="bg1"/>
                </a:solidFill>
                <a:effectLst>
                  <a:outerShdw blurRad="38100" dist="38100" dir="2700000" algn="tl">
                    <a:srgbClr val="000000">
                      <a:alpha val="43137"/>
                    </a:srgbClr>
                  </a:outerShdw>
                </a:effectLst>
                <a:latin typeface="+mn-lt"/>
                <a:ea typeface="+mn-ea"/>
                <a:cs typeface="+mn-cs"/>
              </a:rPr>
              <a:t>1914</a:t>
            </a:r>
          </a:p>
        </p:txBody>
      </p:sp>
      <p:pic>
        <p:nvPicPr>
          <p:cNvPr id="103" name="Рисунок 102" descr="Danilov  6 Obl orig.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468313" y="1268413"/>
            <a:ext cx="647700" cy="1038225"/>
          </a:xfrm>
          <a:prstGeom prst="rect">
            <a:avLst/>
          </a:prstGeom>
          <a:noFill/>
          <a:ln w="9525">
            <a:solidFill>
              <a:schemeClr val="tx1"/>
            </a:solidFill>
            <a:miter lim="800000"/>
            <a:headEnd/>
            <a:tailEnd/>
          </a:ln>
          <a:effectLst>
            <a:outerShdw blurRad="63500" dist="381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Lst>
        </p:spPr>
      </p:pic>
      <p:pic>
        <p:nvPicPr>
          <p:cNvPr id="104" name="Рисунок 103" descr="Danilov 7 [Converted].jp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468313" y="2420938"/>
            <a:ext cx="625475" cy="966787"/>
          </a:xfrm>
          <a:prstGeom prst="rect">
            <a:avLst/>
          </a:prstGeom>
          <a:noFill/>
          <a:ln w="9525">
            <a:solidFill>
              <a:schemeClr val="tx1"/>
            </a:solidFill>
            <a:miter lim="800000"/>
            <a:headEnd/>
            <a:tailEnd/>
          </a:ln>
          <a:effectLst>
            <a:outerShdw blurRad="63500" dist="381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Lst>
        </p:spPr>
      </p:pic>
      <p:pic>
        <p:nvPicPr>
          <p:cNvPr id="105" name="Рисунок 104" descr="Danilov 8.jp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468313" y="3573463"/>
            <a:ext cx="661987" cy="1000125"/>
          </a:xfrm>
          <a:prstGeom prst="rect">
            <a:avLst/>
          </a:prstGeom>
          <a:noFill/>
          <a:ln w="9525">
            <a:solidFill>
              <a:schemeClr val="tx1"/>
            </a:solidFill>
            <a:miter lim="800000"/>
            <a:headEnd/>
            <a:tailEnd/>
          </a:ln>
          <a:effectLst>
            <a:outerShdw blurRad="63500" dist="381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Lst>
        </p:spPr>
      </p:pic>
      <p:pic>
        <p:nvPicPr>
          <p:cNvPr id="106" name="Рисунок 105" descr="DAN 9 Obl.jpg"/>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179388" y="4724400"/>
            <a:ext cx="958850" cy="1470025"/>
          </a:xfrm>
          <a:prstGeom prst="rect">
            <a:avLst/>
          </a:prstGeom>
          <a:noFill/>
          <a:ln w="9525">
            <a:solidFill>
              <a:schemeClr val="tx1"/>
            </a:solidFill>
            <a:miter lim="800000"/>
            <a:headEnd/>
            <a:tailEnd/>
          </a:ln>
          <a:effectLst>
            <a:outerShdw blurRad="63500" dist="381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Lst>
        </p:spPr>
      </p:pic>
      <p:sp>
        <p:nvSpPr>
          <p:cNvPr id="107" name="Блок-схема: процесс 106"/>
          <p:cNvSpPr>
            <a:spLocks noChangeArrowheads="1"/>
          </p:cNvSpPr>
          <p:nvPr/>
        </p:nvSpPr>
        <p:spPr bwMode="auto">
          <a:xfrm>
            <a:off x="1258888" y="4581525"/>
            <a:ext cx="2160587" cy="1295400"/>
          </a:xfrm>
          <a:prstGeom prst="flowChartProcess">
            <a:avLst/>
          </a:prstGeom>
          <a:solidFill>
            <a:schemeClr val="accent1"/>
          </a:solidFill>
          <a:ln w="25400">
            <a:solidFill>
              <a:srgbClr val="385D8A"/>
            </a:solidFill>
            <a:miter lim="800000"/>
            <a:headEnd/>
            <a:tailEnd/>
          </a:ln>
          <a:effectLst>
            <a:outerShdw blurRad="63500" sx="102000" sy="102000" algn="ctr" rotWithShape="0">
              <a:srgbClr val="000000">
                <a:alpha val="39999"/>
              </a:srgbClr>
            </a:outerShdw>
          </a:effectLst>
        </p:spPr>
        <p:txBody>
          <a:bodyPr lIns="91152" tIns="45576" rIns="91152" bIns="45576" anchor="ct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defTabSz="911225"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911225"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911225"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911225"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endParaRPr lang="ru-RU" altLang="ru-RU">
              <a:solidFill>
                <a:srgbClr val="FFFFFF"/>
              </a:solidFill>
              <a:latin typeface="Calibri" charset="0"/>
            </a:endParaRPr>
          </a:p>
          <a:p>
            <a:pPr algn="ctr" eaLnBrk="1" hangingPunct="1"/>
            <a:endParaRPr lang="ru-RU" altLang="ru-RU">
              <a:solidFill>
                <a:srgbClr val="FFFFFF"/>
              </a:solidFill>
              <a:latin typeface="Calibri" charset="0"/>
            </a:endParaRPr>
          </a:p>
          <a:p>
            <a:pPr algn="ctr" eaLnBrk="1" hangingPunct="1"/>
            <a:endParaRPr lang="ru-RU" altLang="ru-RU">
              <a:solidFill>
                <a:srgbClr val="FFFFFF"/>
              </a:solidFill>
              <a:latin typeface="Calibri" charset="0"/>
            </a:endParaRPr>
          </a:p>
        </p:txBody>
      </p:sp>
      <p:sp>
        <p:nvSpPr>
          <p:cNvPr id="108" name="Блок-схема: процесс 107"/>
          <p:cNvSpPr>
            <a:spLocks noChangeArrowheads="1"/>
          </p:cNvSpPr>
          <p:nvPr/>
        </p:nvSpPr>
        <p:spPr bwMode="auto">
          <a:xfrm>
            <a:off x="3924300" y="4868863"/>
            <a:ext cx="2160588" cy="1008062"/>
          </a:xfrm>
          <a:prstGeom prst="flowChartProcess">
            <a:avLst/>
          </a:prstGeom>
          <a:solidFill>
            <a:schemeClr val="accent1"/>
          </a:solidFill>
          <a:ln w="25400">
            <a:solidFill>
              <a:srgbClr val="385D8A"/>
            </a:solidFill>
            <a:miter lim="800000"/>
            <a:headEnd/>
            <a:tailEnd/>
          </a:ln>
          <a:effectLst>
            <a:outerShdw blurRad="63500" sx="102000" sy="102000" algn="ctr" rotWithShape="0">
              <a:srgbClr val="000000">
                <a:alpha val="39999"/>
              </a:srgbClr>
            </a:outerShdw>
          </a:effectLst>
        </p:spPr>
        <p:txBody>
          <a:bodyPr lIns="91152" tIns="45576" rIns="91152" bIns="45576" anchor="ct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defTabSz="911225"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911225"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911225"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911225"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endParaRPr lang="ru-RU" altLang="ru-RU">
              <a:solidFill>
                <a:srgbClr val="FFFFFF"/>
              </a:solidFill>
              <a:latin typeface="Calibri" charset="0"/>
            </a:endParaRPr>
          </a:p>
        </p:txBody>
      </p:sp>
      <p:cxnSp>
        <p:nvCxnSpPr>
          <p:cNvPr id="82" name="Прямая соединительная линия 81"/>
          <p:cNvCxnSpPr/>
          <p:nvPr/>
        </p:nvCxnSpPr>
        <p:spPr>
          <a:xfrm>
            <a:off x="3492500" y="4797425"/>
            <a:ext cx="431800" cy="0"/>
          </a:xfrm>
          <a:prstGeom prst="line">
            <a:avLst/>
          </a:prstGeom>
          <a:ln w="41275">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83" name="Овал 82"/>
          <p:cNvSpPr/>
          <p:nvPr/>
        </p:nvSpPr>
        <p:spPr>
          <a:xfrm>
            <a:off x="3276600" y="4652963"/>
            <a:ext cx="215900" cy="2159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1152" tIns="45576" rIns="91152" bIns="45576" anchor="ctr"/>
          <a:lstStyle/>
          <a:p>
            <a:pPr algn="ctr" defTabSz="911500" fontAlgn="auto">
              <a:spcBef>
                <a:spcPts val="0"/>
              </a:spcBef>
              <a:spcAft>
                <a:spcPts val="0"/>
              </a:spcAft>
              <a:defRPr/>
            </a:pPr>
            <a:endParaRPr lang="ru-RU" dirty="0"/>
          </a:p>
        </p:txBody>
      </p:sp>
      <p:sp>
        <p:nvSpPr>
          <p:cNvPr id="109" name="TextBox 108"/>
          <p:cNvSpPr txBox="1"/>
          <p:nvPr/>
        </p:nvSpPr>
        <p:spPr>
          <a:xfrm>
            <a:off x="1979613" y="4149725"/>
            <a:ext cx="652462" cy="368300"/>
          </a:xfrm>
          <a:prstGeom prst="rect">
            <a:avLst/>
          </a:prstGeom>
          <a:noFill/>
        </p:spPr>
        <p:txBody>
          <a:bodyPr wrap="none" lIns="91152" tIns="45576" rIns="91152" bIns="45576">
            <a:spAutoFit/>
          </a:bodyPr>
          <a:lstStyle/>
          <a:p>
            <a:pPr defTabSz="911500" fontAlgn="auto">
              <a:spcBef>
                <a:spcPts val="0"/>
              </a:spcBef>
              <a:spcAft>
                <a:spcPts val="0"/>
              </a:spcAft>
              <a:defRPr/>
            </a:pPr>
            <a:r>
              <a:rPr lang="ru-RU" b="1" dirty="0">
                <a:solidFill>
                  <a:schemeClr val="bg1"/>
                </a:solidFill>
                <a:effectLst>
                  <a:outerShdw blurRad="38100" dist="38100" dir="2700000" algn="tl">
                    <a:srgbClr val="000000">
                      <a:alpha val="43137"/>
                    </a:srgbClr>
                  </a:outerShdw>
                </a:effectLst>
                <a:latin typeface="+mn-lt"/>
                <a:ea typeface="+mn-ea"/>
                <a:cs typeface="+mn-cs"/>
              </a:rPr>
              <a:t>1900</a:t>
            </a:r>
          </a:p>
        </p:txBody>
      </p:sp>
      <p:sp>
        <p:nvSpPr>
          <p:cNvPr id="110" name="Скругленный прямоугольник 109"/>
          <p:cNvSpPr/>
          <p:nvPr/>
        </p:nvSpPr>
        <p:spPr>
          <a:xfrm>
            <a:off x="1258888" y="1770063"/>
            <a:ext cx="649287" cy="219075"/>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lIns="91152" tIns="45576" rIns="91152" bIns="45576" anchor="ct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defTabSz="911225"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911225"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911225"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911225"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ru-RU" altLang="ru-RU" b="1">
                <a:solidFill>
                  <a:srgbClr val="FFFFFF"/>
                </a:solidFill>
                <a:effectLst>
                  <a:outerShdw blurRad="38100" dist="38100" dir="2700000" algn="tl">
                    <a:srgbClr val="000000"/>
                  </a:outerShdw>
                </a:effectLst>
                <a:latin typeface="Calibri" charset="0"/>
              </a:rPr>
              <a:t>6 кл</a:t>
            </a:r>
          </a:p>
        </p:txBody>
      </p:sp>
      <p:sp>
        <p:nvSpPr>
          <p:cNvPr id="111" name="Скругленный прямоугольник 110"/>
          <p:cNvSpPr/>
          <p:nvPr/>
        </p:nvSpPr>
        <p:spPr>
          <a:xfrm>
            <a:off x="1258888" y="2708275"/>
            <a:ext cx="649287" cy="2159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lIns="91152" tIns="45576" rIns="91152" bIns="45576" anchor="ct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defTabSz="911225"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911225"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911225"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911225"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ru-RU" altLang="ru-RU" b="1">
                <a:solidFill>
                  <a:srgbClr val="FFFFFF"/>
                </a:solidFill>
                <a:effectLst>
                  <a:outerShdw blurRad="38100" dist="38100" dir="2700000" algn="tl">
                    <a:srgbClr val="000000"/>
                  </a:outerShdw>
                </a:effectLst>
                <a:latin typeface="Calibri" charset="0"/>
              </a:rPr>
              <a:t>7 кл</a:t>
            </a:r>
          </a:p>
        </p:txBody>
      </p:sp>
      <p:sp>
        <p:nvSpPr>
          <p:cNvPr id="112" name="Скругленный прямоугольник 111"/>
          <p:cNvSpPr/>
          <p:nvPr/>
        </p:nvSpPr>
        <p:spPr>
          <a:xfrm>
            <a:off x="5435600" y="1628775"/>
            <a:ext cx="649288" cy="2159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lIns="91152" tIns="45576" rIns="91152" bIns="45576" anchor="ct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defTabSz="911225"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911225"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911225"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911225"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ru-RU" altLang="ru-RU" b="1">
                <a:solidFill>
                  <a:srgbClr val="FFFFFF"/>
                </a:solidFill>
                <a:effectLst>
                  <a:outerShdw blurRad="38100" dist="38100" dir="2700000" algn="tl">
                    <a:srgbClr val="000000"/>
                  </a:outerShdw>
                </a:effectLst>
                <a:latin typeface="Calibri" charset="0"/>
              </a:rPr>
              <a:t>6 кл</a:t>
            </a:r>
          </a:p>
        </p:txBody>
      </p:sp>
      <p:sp>
        <p:nvSpPr>
          <p:cNvPr id="113" name="Скругленный прямоугольник 112"/>
          <p:cNvSpPr/>
          <p:nvPr/>
        </p:nvSpPr>
        <p:spPr>
          <a:xfrm>
            <a:off x="5435600" y="2276475"/>
            <a:ext cx="649288" cy="2159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lIns="91152" tIns="45576" rIns="91152" bIns="45576" anchor="ct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defTabSz="911225"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911225"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911225"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911225"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ru-RU" altLang="ru-RU" b="1">
                <a:solidFill>
                  <a:srgbClr val="FFFFFF"/>
                </a:solidFill>
                <a:effectLst>
                  <a:outerShdw blurRad="38100" dist="38100" dir="2700000" algn="tl">
                    <a:srgbClr val="000000"/>
                  </a:outerShdw>
                </a:effectLst>
                <a:latin typeface="Calibri" charset="0"/>
              </a:rPr>
              <a:t>7 кл</a:t>
            </a:r>
          </a:p>
        </p:txBody>
      </p:sp>
      <p:sp>
        <p:nvSpPr>
          <p:cNvPr id="114" name="Скругленный прямоугольник 113"/>
          <p:cNvSpPr/>
          <p:nvPr/>
        </p:nvSpPr>
        <p:spPr>
          <a:xfrm>
            <a:off x="1258888" y="3860800"/>
            <a:ext cx="649287" cy="214313"/>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lIns="91152" tIns="45576" rIns="91152" bIns="45576" anchor="ct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defTabSz="911225"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911225"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911225"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911225"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ru-RU" altLang="ru-RU" b="1">
                <a:solidFill>
                  <a:srgbClr val="FFFFFF"/>
                </a:solidFill>
                <a:effectLst>
                  <a:outerShdw blurRad="38100" dist="38100" dir="2700000" algn="tl">
                    <a:srgbClr val="000000"/>
                  </a:outerShdw>
                </a:effectLst>
                <a:latin typeface="Calibri" charset="0"/>
              </a:rPr>
              <a:t>8 кл</a:t>
            </a:r>
          </a:p>
        </p:txBody>
      </p:sp>
      <p:sp>
        <p:nvSpPr>
          <p:cNvPr id="115" name="Скругленный прямоугольник 114"/>
          <p:cNvSpPr/>
          <p:nvPr/>
        </p:nvSpPr>
        <p:spPr>
          <a:xfrm>
            <a:off x="5435600" y="3068638"/>
            <a:ext cx="649288" cy="2159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lIns="91152" tIns="45576" rIns="91152" bIns="45576" anchor="ct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defTabSz="911225"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911225"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911225"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911225"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ru-RU" altLang="ru-RU" b="1">
                <a:solidFill>
                  <a:srgbClr val="FFFFFF"/>
                </a:solidFill>
                <a:effectLst>
                  <a:outerShdw blurRad="38100" dist="38100" dir="2700000" algn="tl">
                    <a:srgbClr val="000000"/>
                  </a:outerShdw>
                </a:effectLst>
                <a:latin typeface="Calibri" charset="0"/>
              </a:rPr>
              <a:t>8 кл</a:t>
            </a:r>
          </a:p>
        </p:txBody>
      </p:sp>
      <p:sp>
        <p:nvSpPr>
          <p:cNvPr id="116" name="Скругленный прямоугольник 115"/>
          <p:cNvSpPr/>
          <p:nvPr/>
        </p:nvSpPr>
        <p:spPr>
          <a:xfrm>
            <a:off x="5435600" y="4146550"/>
            <a:ext cx="649288" cy="219075"/>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lIns="91152" tIns="45576" rIns="91152" bIns="45576" anchor="ct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defTabSz="911225"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911225"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911225"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911225"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ru-RU" altLang="ru-RU" b="1">
                <a:solidFill>
                  <a:srgbClr val="FFFFFF"/>
                </a:solidFill>
                <a:effectLst>
                  <a:outerShdw blurRad="38100" dist="38100" dir="2700000" algn="tl">
                    <a:srgbClr val="000000"/>
                  </a:outerShdw>
                </a:effectLst>
                <a:latin typeface="Calibri" charset="0"/>
              </a:rPr>
              <a:t>9 кл</a:t>
            </a:r>
          </a:p>
        </p:txBody>
      </p:sp>
      <p:sp>
        <p:nvSpPr>
          <p:cNvPr id="117" name="TextBox 116"/>
          <p:cNvSpPr txBox="1"/>
          <p:nvPr/>
        </p:nvSpPr>
        <p:spPr>
          <a:xfrm>
            <a:off x="2051050" y="5445125"/>
            <a:ext cx="652463" cy="369888"/>
          </a:xfrm>
          <a:prstGeom prst="rect">
            <a:avLst/>
          </a:prstGeom>
          <a:noFill/>
        </p:spPr>
        <p:txBody>
          <a:bodyPr wrap="none" lIns="91152" tIns="45576" rIns="91152" bIns="45576">
            <a:spAutoFit/>
          </a:bodyPr>
          <a:lstStyle/>
          <a:p>
            <a:pPr defTabSz="911500" fontAlgn="auto">
              <a:spcBef>
                <a:spcPts val="0"/>
              </a:spcBef>
              <a:spcAft>
                <a:spcPts val="0"/>
              </a:spcAft>
              <a:defRPr/>
            </a:pPr>
            <a:r>
              <a:rPr lang="ru-RU" b="1" dirty="0">
                <a:solidFill>
                  <a:schemeClr val="bg1"/>
                </a:solidFill>
                <a:effectLst>
                  <a:outerShdw blurRad="38100" dist="38100" dir="2700000" algn="tl">
                    <a:srgbClr val="000000">
                      <a:alpha val="43137"/>
                    </a:srgbClr>
                  </a:outerShdw>
                </a:effectLst>
                <a:latin typeface="+mn-lt"/>
                <a:ea typeface="+mn-ea"/>
                <a:cs typeface="+mn-cs"/>
              </a:rPr>
              <a:t>2015</a:t>
            </a:r>
          </a:p>
        </p:txBody>
      </p:sp>
      <p:sp>
        <p:nvSpPr>
          <p:cNvPr id="119" name="TextBox 118"/>
          <p:cNvSpPr txBox="1"/>
          <p:nvPr/>
        </p:nvSpPr>
        <p:spPr>
          <a:xfrm>
            <a:off x="4716463" y="5445125"/>
            <a:ext cx="652462" cy="369888"/>
          </a:xfrm>
          <a:prstGeom prst="rect">
            <a:avLst/>
          </a:prstGeom>
          <a:noFill/>
        </p:spPr>
        <p:txBody>
          <a:bodyPr wrap="none" lIns="91152" tIns="45576" rIns="91152" bIns="45576">
            <a:spAutoFit/>
          </a:bodyPr>
          <a:lstStyle/>
          <a:p>
            <a:pPr defTabSz="911500" fontAlgn="auto">
              <a:spcBef>
                <a:spcPts val="0"/>
              </a:spcBef>
              <a:spcAft>
                <a:spcPts val="0"/>
              </a:spcAft>
              <a:defRPr/>
            </a:pPr>
            <a:r>
              <a:rPr lang="ru-RU" b="1" dirty="0">
                <a:solidFill>
                  <a:schemeClr val="bg1"/>
                </a:solidFill>
                <a:effectLst>
                  <a:outerShdw blurRad="38100" dist="38100" dir="2700000" algn="tl">
                    <a:srgbClr val="000000">
                      <a:alpha val="43137"/>
                    </a:srgbClr>
                  </a:outerShdw>
                </a:effectLst>
                <a:latin typeface="+mn-lt"/>
                <a:ea typeface="+mn-ea"/>
                <a:cs typeface="+mn-cs"/>
              </a:rPr>
              <a:t>2015</a:t>
            </a:r>
          </a:p>
        </p:txBody>
      </p:sp>
      <p:sp>
        <p:nvSpPr>
          <p:cNvPr id="120" name="Скругленный прямоугольник 119"/>
          <p:cNvSpPr/>
          <p:nvPr/>
        </p:nvSpPr>
        <p:spPr>
          <a:xfrm>
            <a:off x="1258888" y="5010150"/>
            <a:ext cx="649287" cy="2159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lIns="91152" tIns="45576" rIns="91152" bIns="45576" anchor="ct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defTabSz="911225"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911225"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911225"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911225"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ru-RU" altLang="ru-RU" b="1">
                <a:solidFill>
                  <a:srgbClr val="FFFFFF"/>
                </a:solidFill>
                <a:effectLst>
                  <a:outerShdw blurRad="38100" dist="38100" dir="2700000" algn="tl">
                    <a:srgbClr val="000000"/>
                  </a:outerShdw>
                </a:effectLst>
                <a:latin typeface="Calibri" charset="0"/>
              </a:rPr>
              <a:t>9 кл</a:t>
            </a:r>
          </a:p>
        </p:txBody>
      </p:sp>
      <p:sp>
        <p:nvSpPr>
          <p:cNvPr id="121" name="Скругленный прямоугольник 120"/>
          <p:cNvSpPr/>
          <p:nvPr/>
        </p:nvSpPr>
        <p:spPr>
          <a:xfrm>
            <a:off x="5219700" y="5083175"/>
            <a:ext cx="865188" cy="217488"/>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lIns="91152" tIns="45576" rIns="91152" bIns="45576" anchor="ct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defTabSz="911225"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911225"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911225"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911225"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ru-RU" altLang="ru-RU" b="1">
                <a:solidFill>
                  <a:srgbClr val="FFFFFF"/>
                </a:solidFill>
                <a:effectLst>
                  <a:outerShdw blurRad="38100" dist="38100" dir="2700000" algn="tl">
                    <a:srgbClr val="000000"/>
                  </a:outerShdw>
                </a:effectLst>
                <a:latin typeface="Calibri" charset="0"/>
              </a:rPr>
              <a:t>10 кл</a:t>
            </a:r>
          </a:p>
        </p:txBody>
      </p:sp>
      <p:sp>
        <p:nvSpPr>
          <p:cNvPr id="122" name="TextBox 121"/>
          <p:cNvSpPr txBox="1"/>
          <p:nvPr/>
        </p:nvSpPr>
        <p:spPr>
          <a:xfrm>
            <a:off x="4643438" y="1625600"/>
            <a:ext cx="652462" cy="369888"/>
          </a:xfrm>
          <a:prstGeom prst="rect">
            <a:avLst/>
          </a:prstGeom>
          <a:noFill/>
        </p:spPr>
        <p:txBody>
          <a:bodyPr wrap="none" lIns="91152" tIns="45576" rIns="91152" bIns="45576">
            <a:spAutoFit/>
          </a:bodyPr>
          <a:lstStyle/>
          <a:p>
            <a:pPr defTabSz="911500" fontAlgn="auto">
              <a:spcBef>
                <a:spcPts val="0"/>
              </a:spcBef>
              <a:spcAft>
                <a:spcPts val="0"/>
              </a:spcAft>
              <a:defRPr/>
            </a:pPr>
            <a:r>
              <a:rPr lang="ru-RU" b="1" dirty="0">
                <a:solidFill>
                  <a:schemeClr val="bg1"/>
                </a:solidFill>
                <a:effectLst>
                  <a:outerShdw blurRad="38100" dist="38100" dir="2700000" algn="tl">
                    <a:srgbClr val="000000">
                      <a:alpha val="43137"/>
                    </a:srgbClr>
                  </a:outerShdw>
                </a:effectLst>
                <a:latin typeface="+mn-lt"/>
                <a:ea typeface="+mn-ea"/>
                <a:cs typeface="+mn-cs"/>
              </a:rPr>
              <a:t>1505</a:t>
            </a:r>
          </a:p>
        </p:txBody>
      </p:sp>
      <p:sp>
        <p:nvSpPr>
          <p:cNvPr id="125" name="Правая фигурная скобка 124"/>
          <p:cNvSpPr/>
          <p:nvPr/>
        </p:nvSpPr>
        <p:spPr>
          <a:xfrm>
            <a:off x="6948488" y="2492375"/>
            <a:ext cx="719137" cy="3960813"/>
          </a:xfrm>
          <a:prstGeom prst="rightBrace">
            <a:avLst>
              <a:gd name="adj1" fmla="val 8333"/>
              <a:gd name="adj2" fmla="val 51915"/>
            </a:avLst>
          </a:prstGeom>
          <a:noFill/>
          <a:ln w="31750" cmpd="sng">
            <a:solidFill>
              <a:srgbClr val="FF0000"/>
            </a:solidFill>
            <a:prstDash val="sysDash"/>
          </a:ln>
        </p:spPr>
        <p:style>
          <a:lnRef idx="1">
            <a:schemeClr val="accent1"/>
          </a:lnRef>
          <a:fillRef idx="0">
            <a:schemeClr val="accent1"/>
          </a:fillRef>
          <a:effectRef idx="0">
            <a:schemeClr val="accent1"/>
          </a:effectRef>
          <a:fontRef idx="minor">
            <a:schemeClr val="tx1"/>
          </a:fontRef>
        </p:style>
        <p:txBody>
          <a:bodyPr lIns="91152" tIns="45576" rIns="91152" bIns="45576" anchor="ctr"/>
          <a:lstStyle/>
          <a:p>
            <a:pPr algn="ctr" defTabSz="911500" fontAlgn="auto">
              <a:spcBef>
                <a:spcPts val="0"/>
              </a:spcBef>
              <a:spcAft>
                <a:spcPts val="0"/>
              </a:spcAft>
              <a:defRPr/>
            </a:pPr>
            <a:endParaRPr lang="ru-RU" dirty="0"/>
          </a:p>
        </p:txBody>
      </p:sp>
      <p:sp>
        <p:nvSpPr>
          <p:cNvPr id="124" name="Скругленная прямоугольная выноска 123"/>
          <p:cNvSpPr>
            <a:spLocks noChangeArrowheads="1"/>
          </p:cNvSpPr>
          <p:nvPr/>
        </p:nvSpPr>
        <p:spPr bwMode="auto">
          <a:xfrm>
            <a:off x="7380288" y="3860800"/>
            <a:ext cx="1763712" cy="1368425"/>
          </a:xfrm>
          <a:prstGeom prst="wedgeRoundRectCallout">
            <a:avLst>
              <a:gd name="adj1" fmla="val -49731"/>
              <a:gd name="adj2" fmla="val 22037"/>
              <a:gd name="adj3" fmla="val 16667"/>
            </a:avLst>
          </a:prstGeom>
          <a:solidFill>
            <a:schemeClr val="bg1"/>
          </a:solidFill>
          <a:ln w="25400">
            <a:solidFill>
              <a:srgbClr val="385D8A"/>
            </a:solidFill>
            <a:miter lim="800000"/>
            <a:headEnd/>
            <a:tailEnd/>
          </a:ln>
          <a:effectLst>
            <a:outerShdw blurRad="63500" sx="102000" sy="102000" algn="ctr" rotWithShape="0">
              <a:srgbClr val="000000">
                <a:alpha val="39999"/>
              </a:srgbClr>
            </a:outerShdw>
          </a:effectLst>
        </p:spPr>
        <p:txBody>
          <a:bodyPr lIns="91152" tIns="45576" rIns="91152" bIns="45576" anchor="ct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defTabSz="911225"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911225"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911225"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911225"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ru-RU" altLang="ru-RU" b="1">
                <a:latin typeface="Calibri" charset="0"/>
              </a:rPr>
              <a:t>различия начинаются с 7 класса</a:t>
            </a:r>
          </a:p>
        </p:txBody>
      </p:sp>
      <p:sp>
        <p:nvSpPr>
          <p:cNvPr id="55" name="Скругленный прямоугольник 54"/>
          <p:cNvSpPr/>
          <p:nvPr/>
        </p:nvSpPr>
        <p:spPr>
          <a:xfrm>
            <a:off x="1403350" y="765175"/>
            <a:ext cx="1944688" cy="50323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1152" tIns="45576" rIns="91152" bIns="45576" anchor="ct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defTabSz="911225"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911225"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911225"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911225"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en-US" altLang="ru-RU" b="1">
                <a:latin typeface="Calibri" charset="0"/>
              </a:rPr>
              <a:t>I </a:t>
            </a:r>
            <a:r>
              <a:rPr lang="ru-RU" altLang="ru-RU" b="1">
                <a:latin typeface="Calibri" charset="0"/>
              </a:rPr>
              <a:t>Концентр</a:t>
            </a:r>
          </a:p>
        </p:txBody>
      </p:sp>
      <p:sp>
        <p:nvSpPr>
          <p:cNvPr id="56" name="Скругленный прямоугольник 55"/>
          <p:cNvSpPr/>
          <p:nvPr/>
        </p:nvSpPr>
        <p:spPr>
          <a:xfrm>
            <a:off x="4067175" y="765175"/>
            <a:ext cx="1873250" cy="50323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1152" tIns="45576" rIns="91152" bIns="45576" anchor="ct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defTabSz="911225"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911225"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911225"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911225"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ru-RU" altLang="ru-RU" b="1">
                <a:latin typeface="Calibri" charset="0"/>
              </a:rPr>
              <a:t>Линейная система</a:t>
            </a:r>
          </a:p>
        </p:txBody>
      </p:sp>
      <p:sp>
        <p:nvSpPr>
          <p:cNvPr id="94259" name="Прямоугольник 56"/>
          <p:cNvSpPr>
            <a:spLocks noChangeArrowheads="1"/>
          </p:cNvSpPr>
          <p:nvPr/>
        </p:nvSpPr>
        <p:spPr bwMode="auto">
          <a:xfrm>
            <a:off x="611188" y="0"/>
            <a:ext cx="83534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52" tIns="45576" rIns="91152" bIns="45576">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defTabSz="911225"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911225"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911225"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911225"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ru-RU" altLang="ru-RU" b="1">
                <a:solidFill>
                  <a:srgbClr val="FF0000"/>
                </a:solidFill>
                <a:latin typeface="Calibri" charset="0"/>
              </a:rPr>
              <a:t>Новые хронологические рамки </a:t>
            </a:r>
          </a:p>
          <a:p>
            <a:pPr algn="ctr" eaLnBrk="1" hangingPunct="1"/>
            <a:r>
              <a:rPr lang="ru-RU" altLang="ru-RU" b="1">
                <a:solidFill>
                  <a:srgbClr val="FF0000"/>
                </a:solidFill>
                <a:latin typeface="Calibri" charset="0"/>
              </a:rPr>
              <a:t>линейной системы преподавания истории России по ИКС</a:t>
            </a:r>
          </a:p>
        </p:txBody>
      </p:sp>
      <p:pic>
        <p:nvPicPr>
          <p:cNvPr id="94260" name="Рисунок 58"/>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bwMode="auto">
          <a:xfrm>
            <a:off x="4167188" y="6399213"/>
            <a:ext cx="882650" cy="39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4261" name="Picture 9" descr="C:\Documents and Settings\eakimova\My Documents\NEW_isto7-1.jp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6132513" y="1931988"/>
            <a:ext cx="692150" cy="9207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94262" name="Picture 3"/>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6151563" y="2905125"/>
            <a:ext cx="673100" cy="8985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94263" name="Picture 5"/>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6111875" y="3860800"/>
            <a:ext cx="750888" cy="10080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94264" name="Picture 7"/>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6146800" y="4948238"/>
            <a:ext cx="946150" cy="12668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94265" name="Picture 2"/>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6156325" y="1011238"/>
            <a:ext cx="644525" cy="8651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67565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3385577" y="2567251"/>
            <a:ext cx="7339907" cy="2073382"/>
          </a:xfrm>
          <a:prstGeom prst="rect">
            <a:avLst/>
          </a:prstGeom>
          <a:noFill/>
          <a:ln>
            <a:noFill/>
          </a:ln>
          <a:extLst/>
        </p:spPr>
        <p:txBody>
          <a:bodyPr lIns="91168" tIns="45584" rIns="91168" bIns="45584" anchor="ctr">
            <a:spAutoFit/>
          </a:bodyPr>
          <a:lstStyle>
            <a:lvl1pPr eaLnBrk="0" hangingPunct="0">
              <a:defRPr sz="2100">
                <a:solidFill>
                  <a:schemeClr val="tx1"/>
                </a:solidFill>
                <a:latin typeface="Calibri" pitchFamily="34" charset="0"/>
                <a:cs typeface="Arial" pitchFamily="34" charset="0"/>
              </a:defRPr>
            </a:lvl1pPr>
            <a:lvl2pPr marL="742950" indent="-285750" eaLnBrk="0" hangingPunct="0">
              <a:defRPr sz="2100">
                <a:solidFill>
                  <a:schemeClr val="tx1"/>
                </a:solidFill>
                <a:latin typeface="Calibri" pitchFamily="34" charset="0"/>
                <a:cs typeface="Arial" pitchFamily="34" charset="0"/>
              </a:defRPr>
            </a:lvl2pPr>
            <a:lvl3pPr marL="1143000" indent="-228600" eaLnBrk="0" hangingPunct="0">
              <a:defRPr sz="2100">
                <a:solidFill>
                  <a:schemeClr val="tx1"/>
                </a:solidFill>
                <a:latin typeface="Calibri" pitchFamily="34" charset="0"/>
                <a:cs typeface="Arial" pitchFamily="34" charset="0"/>
              </a:defRPr>
            </a:lvl3pPr>
            <a:lvl4pPr marL="1600200" indent="-228600" eaLnBrk="0" hangingPunct="0">
              <a:defRPr sz="2100">
                <a:solidFill>
                  <a:schemeClr val="tx1"/>
                </a:solidFill>
                <a:latin typeface="Calibri" pitchFamily="34" charset="0"/>
                <a:cs typeface="Arial" pitchFamily="34" charset="0"/>
              </a:defRPr>
            </a:lvl4pPr>
            <a:lvl5pPr marL="2057400" indent="-228600" eaLnBrk="0" hangingPunct="0">
              <a:defRPr sz="2100">
                <a:solidFill>
                  <a:schemeClr val="tx1"/>
                </a:solidFill>
                <a:latin typeface="Calibri" pitchFamily="34" charset="0"/>
                <a:cs typeface="Arial" pitchFamily="34" charset="0"/>
              </a:defRPr>
            </a:lvl5pPr>
            <a:lvl6pPr marL="2514600" indent="-228600" defTabSz="1041400" eaLnBrk="0" fontAlgn="base" hangingPunct="0">
              <a:spcBef>
                <a:spcPct val="0"/>
              </a:spcBef>
              <a:spcAft>
                <a:spcPct val="0"/>
              </a:spcAft>
              <a:defRPr sz="2100">
                <a:solidFill>
                  <a:schemeClr val="tx1"/>
                </a:solidFill>
                <a:latin typeface="Calibri" pitchFamily="34" charset="0"/>
                <a:cs typeface="Arial" pitchFamily="34" charset="0"/>
              </a:defRPr>
            </a:lvl6pPr>
            <a:lvl7pPr marL="2971800" indent="-228600" defTabSz="1041400" eaLnBrk="0" fontAlgn="base" hangingPunct="0">
              <a:spcBef>
                <a:spcPct val="0"/>
              </a:spcBef>
              <a:spcAft>
                <a:spcPct val="0"/>
              </a:spcAft>
              <a:defRPr sz="2100">
                <a:solidFill>
                  <a:schemeClr val="tx1"/>
                </a:solidFill>
                <a:latin typeface="Calibri" pitchFamily="34" charset="0"/>
                <a:cs typeface="Arial" pitchFamily="34" charset="0"/>
              </a:defRPr>
            </a:lvl7pPr>
            <a:lvl8pPr marL="3429000" indent="-228600" defTabSz="1041400" eaLnBrk="0" fontAlgn="base" hangingPunct="0">
              <a:spcBef>
                <a:spcPct val="0"/>
              </a:spcBef>
              <a:spcAft>
                <a:spcPct val="0"/>
              </a:spcAft>
              <a:defRPr sz="2100">
                <a:solidFill>
                  <a:schemeClr val="tx1"/>
                </a:solidFill>
                <a:latin typeface="Calibri" pitchFamily="34" charset="0"/>
                <a:cs typeface="Arial" pitchFamily="34" charset="0"/>
              </a:defRPr>
            </a:lvl8pPr>
            <a:lvl9pPr marL="3886200" indent="-228600" defTabSz="1041400" eaLnBrk="0" fontAlgn="base" hangingPunct="0">
              <a:spcBef>
                <a:spcPct val="0"/>
              </a:spcBef>
              <a:spcAft>
                <a:spcPct val="0"/>
              </a:spcAft>
              <a:defRPr sz="2100">
                <a:solidFill>
                  <a:schemeClr val="tx1"/>
                </a:solidFill>
                <a:latin typeface="Calibri" pitchFamily="34" charset="0"/>
                <a:cs typeface="Arial" pitchFamily="34" charset="0"/>
              </a:defRPr>
            </a:lvl9pPr>
          </a:lstStyle>
          <a:p>
            <a:pPr eaLnBrk="1" fontAlgn="base" hangingPunct="1">
              <a:lnSpc>
                <a:spcPts val="1501"/>
              </a:lnSpc>
              <a:spcBef>
                <a:spcPct val="0"/>
              </a:spcBef>
              <a:spcAft>
                <a:spcPct val="0"/>
              </a:spcAft>
              <a:defRPr/>
            </a:pPr>
            <a:endParaRPr lang="ru-RU" altLang="ru-RU" sz="1600" b="1" dirty="0">
              <a:solidFill>
                <a:prstClr val="white">
                  <a:lumMod val="50000"/>
                </a:prstClr>
              </a:solidFill>
              <a:ea typeface="Calibri" pitchFamily="34" charset="0"/>
              <a:cs typeface="Times New Roman" pitchFamily="18" charset="0"/>
            </a:endParaRPr>
          </a:p>
          <a:p>
            <a:pPr eaLnBrk="1" fontAlgn="base" hangingPunct="1">
              <a:lnSpc>
                <a:spcPts val="1501"/>
              </a:lnSpc>
              <a:spcBef>
                <a:spcPct val="0"/>
              </a:spcBef>
              <a:spcAft>
                <a:spcPct val="0"/>
              </a:spcAft>
              <a:defRPr/>
            </a:pPr>
            <a:endParaRPr lang="ru-RU" altLang="ru-RU" sz="1600" b="1" dirty="0">
              <a:solidFill>
                <a:prstClr val="white">
                  <a:lumMod val="50000"/>
                </a:prstClr>
              </a:solidFill>
              <a:ea typeface="Calibri" pitchFamily="34" charset="0"/>
              <a:cs typeface="Times New Roman" pitchFamily="18" charset="0"/>
            </a:endParaRPr>
          </a:p>
          <a:p>
            <a:pPr fontAlgn="base">
              <a:lnSpc>
                <a:spcPts val="1501"/>
              </a:lnSpc>
              <a:spcBef>
                <a:spcPct val="0"/>
              </a:spcBef>
              <a:spcAft>
                <a:spcPct val="0"/>
              </a:spcAft>
              <a:defRPr/>
            </a:pPr>
            <a:endParaRPr lang="ru-RU" altLang="ru-RU" sz="1600" b="1" dirty="0">
              <a:solidFill>
                <a:prstClr val="white">
                  <a:lumMod val="50000"/>
                </a:prstClr>
              </a:solidFill>
              <a:ea typeface="Calibri" pitchFamily="34" charset="0"/>
              <a:cs typeface="Times New Roman" pitchFamily="18" charset="0"/>
            </a:endParaRPr>
          </a:p>
          <a:p>
            <a:pPr fontAlgn="base">
              <a:lnSpc>
                <a:spcPts val="1501"/>
              </a:lnSpc>
              <a:spcBef>
                <a:spcPct val="0"/>
              </a:spcBef>
              <a:spcAft>
                <a:spcPct val="0"/>
              </a:spcAft>
              <a:defRPr/>
            </a:pPr>
            <a:r>
              <a:rPr lang="ru-RU" altLang="ru-RU" sz="1600" b="1" dirty="0">
                <a:solidFill>
                  <a:prstClr val="white">
                    <a:lumMod val="50000"/>
                  </a:prstClr>
                </a:solidFill>
                <a:ea typeface="Calibri" pitchFamily="34" charset="0"/>
                <a:cs typeface="Times New Roman" pitchFamily="18" charset="0"/>
              </a:rPr>
              <a:t> </a:t>
            </a:r>
          </a:p>
          <a:p>
            <a:pPr fontAlgn="base">
              <a:lnSpc>
                <a:spcPts val="1501"/>
              </a:lnSpc>
              <a:spcBef>
                <a:spcPct val="0"/>
              </a:spcBef>
              <a:spcAft>
                <a:spcPct val="0"/>
              </a:spcAft>
              <a:defRPr/>
            </a:pPr>
            <a:endParaRPr lang="ru-RU" altLang="ru-RU" sz="1600" b="1" dirty="0">
              <a:solidFill>
                <a:prstClr val="white">
                  <a:lumMod val="50000"/>
                </a:prstClr>
              </a:solidFill>
              <a:ea typeface="Calibri" pitchFamily="34" charset="0"/>
              <a:cs typeface="Times New Roman" pitchFamily="18" charset="0"/>
            </a:endParaRPr>
          </a:p>
          <a:p>
            <a:pPr fontAlgn="base">
              <a:lnSpc>
                <a:spcPts val="1501"/>
              </a:lnSpc>
              <a:spcBef>
                <a:spcPct val="0"/>
              </a:spcBef>
              <a:spcAft>
                <a:spcPct val="0"/>
              </a:spcAft>
              <a:defRPr/>
            </a:pPr>
            <a:endParaRPr lang="ru-RU" altLang="ru-RU" sz="1600" b="1" dirty="0">
              <a:solidFill>
                <a:prstClr val="white">
                  <a:lumMod val="50000"/>
                </a:prstClr>
              </a:solidFill>
              <a:ea typeface="Calibri" pitchFamily="34" charset="0"/>
              <a:cs typeface="Times New Roman" pitchFamily="18" charset="0"/>
            </a:endParaRPr>
          </a:p>
          <a:p>
            <a:pPr fontAlgn="base">
              <a:lnSpc>
                <a:spcPts val="1501"/>
              </a:lnSpc>
              <a:spcBef>
                <a:spcPct val="0"/>
              </a:spcBef>
              <a:spcAft>
                <a:spcPct val="0"/>
              </a:spcAft>
              <a:defRPr/>
            </a:pPr>
            <a:endParaRPr lang="ru-RU" altLang="ru-RU" sz="1600" b="1" dirty="0">
              <a:solidFill>
                <a:prstClr val="white">
                  <a:lumMod val="50000"/>
                </a:prstClr>
              </a:solidFill>
              <a:ea typeface="Calibri" pitchFamily="34" charset="0"/>
              <a:cs typeface="Times New Roman" pitchFamily="18" charset="0"/>
            </a:endParaRPr>
          </a:p>
          <a:p>
            <a:pPr fontAlgn="base">
              <a:lnSpc>
                <a:spcPts val="1501"/>
              </a:lnSpc>
              <a:spcBef>
                <a:spcPct val="0"/>
              </a:spcBef>
              <a:spcAft>
                <a:spcPct val="0"/>
              </a:spcAft>
              <a:defRPr/>
            </a:pPr>
            <a:endParaRPr lang="ru-RU" altLang="ru-RU" sz="1600" b="1" dirty="0">
              <a:solidFill>
                <a:prstClr val="white">
                  <a:lumMod val="50000"/>
                </a:prstClr>
              </a:solidFill>
              <a:ea typeface="Calibri" pitchFamily="34" charset="0"/>
              <a:cs typeface="Times New Roman" pitchFamily="18" charset="0"/>
            </a:endParaRPr>
          </a:p>
          <a:p>
            <a:pPr fontAlgn="base">
              <a:lnSpc>
                <a:spcPts val="1501"/>
              </a:lnSpc>
              <a:spcBef>
                <a:spcPct val="0"/>
              </a:spcBef>
              <a:spcAft>
                <a:spcPct val="0"/>
              </a:spcAft>
              <a:defRPr/>
            </a:pPr>
            <a:endParaRPr lang="ru-RU" altLang="ru-RU" sz="1600" b="1" dirty="0">
              <a:solidFill>
                <a:prstClr val="white">
                  <a:lumMod val="50000"/>
                </a:prstClr>
              </a:solidFill>
              <a:ea typeface="Calibri" pitchFamily="34" charset="0"/>
              <a:cs typeface="Times New Roman" pitchFamily="18" charset="0"/>
            </a:endParaRPr>
          </a:p>
          <a:p>
            <a:pPr fontAlgn="base">
              <a:lnSpc>
                <a:spcPts val="1501"/>
              </a:lnSpc>
              <a:spcBef>
                <a:spcPct val="0"/>
              </a:spcBef>
              <a:spcAft>
                <a:spcPct val="0"/>
              </a:spcAft>
              <a:defRPr/>
            </a:pPr>
            <a:endParaRPr lang="ru-RU" altLang="ru-RU" sz="1600" b="1" dirty="0">
              <a:solidFill>
                <a:prstClr val="white">
                  <a:lumMod val="50000"/>
                </a:prstClr>
              </a:solidFill>
              <a:ea typeface="Calibri" pitchFamily="34" charset="0"/>
              <a:cs typeface="Times New Roman" pitchFamily="18" charset="0"/>
            </a:endParaRPr>
          </a:p>
        </p:txBody>
      </p:sp>
      <p:sp>
        <p:nvSpPr>
          <p:cNvPr id="122894" name="Rectangle 1"/>
          <p:cNvSpPr>
            <a:spLocks noChangeArrowheads="1"/>
          </p:cNvSpPr>
          <p:nvPr/>
        </p:nvSpPr>
        <p:spPr bwMode="auto">
          <a:xfrm>
            <a:off x="8401465" y="3569"/>
            <a:ext cx="161443" cy="326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9909" tIns="39955" rIns="79909" bIns="39955" anchor="ctr">
            <a:spAutoFit/>
          </a:bodyPr>
          <a:lstStyle>
            <a:lvl1pPr defTabSz="912813" eaLnBrk="0" hangingPunct="0">
              <a:spcBef>
                <a:spcPct val="20000"/>
              </a:spcBef>
              <a:buFont typeface="Arial" pitchFamily="34" charset="0"/>
              <a:buChar char="•"/>
              <a:defRPr sz="3700">
                <a:solidFill>
                  <a:schemeClr val="tx1"/>
                </a:solidFill>
                <a:latin typeface="Calibri" pitchFamily="34" charset="0"/>
              </a:defRPr>
            </a:lvl1pPr>
            <a:lvl2pPr marL="742950" indent="-285750" defTabSz="912813" eaLnBrk="0" hangingPunct="0">
              <a:spcBef>
                <a:spcPct val="20000"/>
              </a:spcBef>
              <a:buFont typeface="Arial" pitchFamily="34" charset="0"/>
              <a:buChar char="–"/>
              <a:defRPr sz="3200">
                <a:solidFill>
                  <a:schemeClr val="tx1"/>
                </a:solidFill>
                <a:latin typeface="Calibri" pitchFamily="34" charset="0"/>
              </a:defRPr>
            </a:lvl2pPr>
            <a:lvl3pPr marL="1143000" indent="-228600" defTabSz="912813" eaLnBrk="0" hangingPunct="0">
              <a:spcBef>
                <a:spcPct val="20000"/>
              </a:spcBef>
              <a:buFont typeface="Arial" pitchFamily="34" charset="0"/>
              <a:buChar char="•"/>
              <a:defRPr sz="2700">
                <a:solidFill>
                  <a:schemeClr val="tx1"/>
                </a:solidFill>
                <a:latin typeface="Calibri" pitchFamily="34" charset="0"/>
              </a:defRPr>
            </a:lvl3pPr>
            <a:lvl4pPr marL="1600200" indent="-228600" defTabSz="912813" eaLnBrk="0" hangingPunct="0">
              <a:spcBef>
                <a:spcPct val="20000"/>
              </a:spcBef>
              <a:buFont typeface="Arial" pitchFamily="34" charset="0"/>
              <a:buChar char="–"/>
              <a:defRPr sz="2300">
                <a:solidFill>
                  <a:schemeClr val="tx1"/>
                </a:solidFill>
                <a:latin typeface="Calibri" pitchFamily="34" charset="0"/>
              </a:defRPr>
            </a:lvl4pPr>
            <a:lvl5pPr marL="2057400" indent="-228600" defTabSz="912813" eaLnBrk="0" hangingPunct="0">
              <a:spcBef>
                <a:spcPct val="20000"/>
              </a:spcBef>
              <a:buFont typeface="Arial" pitchFamily="34" charset="0"/>
              <a:buChar char="»"/>
              <a:defRPr sz="2300">
                <a:solidFill>
                  <a:schemeClr val="tx1"/>
                </a:solidFill>
                <a:latin typeface="Calibri" pitchFamily="34" charset="0"/>
              </a:defRPr>
            </a:lvl5pPr>
            <a:lvl6pPr marL="2514600" indent="-228600" defTabSz="912813" eaLnBrk="0" fontAlgn="base" hangingPunct="0">
              <a:spcBef>
                <a:spcPct val="20000"/>
              </a:spcBef>
              <a:spcAft>
                <a:spcPct val="0"/>
              </a:spcAft>
              <a:buFont typeface="Arial" pitchFamily="34" charset="0"/>
              <a:buChar char="»"/>
              <a:defRPr sz="2300">
                <a:solidFill>
                  <a:schemeClr val="tx1"/>
                </a:solidFill>
                <a:latin typeface="Calibri" pitchFamily="34" charset="0"/>
              </a:defRPr>
            </a:lvl6pPr>
            <a:lvl7pPr marL="2971800" indent="-228600" defTabSz="912813" eaLnBrk="0" fontAlgn="base" hangingPunct="0">
              <a:spcBef>
                <a:spcPct val="20000"/>
              </a:spcBef>
              <a:spcAft>
                <a:spcPct val="0"/>
              </a:spcAft>
              <a:buFont typeface="Arial" pitchFamily="34" charset="0"/>
              <a:buChar char="»"/>
              <a:defRPr sz="2300">
                <a:solidFill>
                  <a:schemeClr val="tx1"/>
                </a:solidFill>
                <a:latin typeface="Calibri" pitchFamily="34" charset="0"/>
              </a:defRPr>
            </a:lvl7pPr>
            <a:lvl8pPr marL="3429000" indent="-228600" defTabSz="912813" eaLnBrk="0" fontAlgn="base" hangingPunct="0">
              <a:spcBef>
                <a:spcPct val="20000"/>
              </a:spcBef>
              <a:spcAft>
                <a:spcPct val="0"/>
              </a:spcAft>
              <a:buFont typeface="Arial" pitchFamily="34" charset="0"/>
              <a:buChar char="»"/>
              <a:defRPr sz="2300">
                <a:solidFill>
                  <a:schemeClr val="tx1"/>
                </a:solidFill>
                <a:latin typeface="Calibri" pitchFamily="34" charset="0"/>
              </a:defRPr>
            </a:lvl8pPr>
            <a:lvl9pPr marL="3886200" indent="-228600" defTabSz="912813" eaLnBrk="0" fontAlgn="base" hangingPunct="0">
              <a:spcBef>
                <a:spcPct val="20000"/>
              </a:spcBef>
              <a:spcAft>
                <a:spcPct val="0"/>
              </a:spcAft>
              <a:buFont typeface="Arial" pitchFamily="34" charset="0"/>
              <a:buChar char="»"/>
              <a:defRPr sz="2300">
                <a:solidFill>
                  <a:schemeClr val="tx1"/>
                </a:solidFill>
                <a:latin typeface="Calibri" pitchFamily="34" charset="0"/>
              </a:defRPr>
            </a:lvl9pPr>
          </a:lstStyle>
          <a:p>
            <a:pPr eaLnBrk="1" fontAlgn="base" hangingPunct="1">
              <a:spcBef>
                <a:spcPct val="0"/>
              </a:spcBef>
              <a:spcAft>
                <a:spcPct val="0"/>
              </a:spcAft>
              <a:buFontTx/>
              <a:buNone/>
            </a:pPr>
            <a:endParaRPr lang="ru-RU" altLang="ru-RU" sz="1600" dirty="0">
              <a:solidFill>
                <a:srgbClr val="FF0000"/>
              </a:solidFill>
              <a:latin typeface="Arial" pitchFamily="34" charset="0"/>
              <a:cs typeface="Arial" pitchFamily="34" charset="0"/>
            </a:endParaRPr>
          </a:p>
        </p:txBody>
      </p:sp>
      <p:sp>
        <p:nvSpPr>
          <p:cNvPr id="6" name="Заголовок 1"/>
          <p:cNvSpPr>
            <a:spLocks noGrp="1"/>
          </p:cNvSpPr>
          <p:nvPr>
            <p:ph type="title"/>
          </p:nvPr>
        </p:nvSpPr>
        <p:spPr>
          <a:xfrm>
            <a:off x="395536" y="1"/>
            <a:ext cx="8229600" cy="634082"/>
          </a:xfrm>
        </p:spPr>
        <p:txBody>
          <a:bodyPr>
            <a:normAutofit/>
          </a:bodyPr>
          <a:lstStyle/>
          <a:p>
            <a:r>
              <a:rPr lang="ru-RU" sz="2400" b="1" dirty="0">
                <a:solidFill>
                  <a:srgbClr val="FF0000"/>
                </a:solidFill>
              </a:rPr>
              <a:t>Ситуация с переходом на новый УМК</a:t>
            </a:r>
          </a:p>
        </p:txBody>
      </p:sp>
      <p:pic>
        <p:nvPicPr>
          <p:cNvPr id="1026" name="Picture 2" descr="http://moldovanews.md/wp-content/uploads/2014/02/188205772.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83568" y="1462269"/>
            <a:ext cx="2515765" cy="1886824"/>
          </a:xfrm>
          <a:prstGeom prst="roundRect">
            <a:avLst>
              <a:gd name="adj" fmla="val 8594"/>
            </a:avLst>
          </a:prstGeom>
          <a:solidFill>
            <a:srgbClr val="FFFFFF">
              <a:shade val="85000"/>
            </a:srgbClr>
          </a:solidFill>
          <a:ln>
            <a:solidFill>
              <a:schemeClr val="tx1"/>
            </a:solidFill>
          </a:ln>
          <a:effectLst>
            <a:outerShdw blurRad="63500" sx="102000" sy="102000" algn="ctr" rotWithShape="0">
              <a:prstClr val="black">
                <a:alpha val="40000"/>
              </a:prstClr>
            </a:outerShdw>
          </a:effectLst>
          <a:extLst/>
        </p:spPr>
      </p:pic>
      <p:sp>
        <p:nvSpPr>
          <p:cNvPr id="3" name="TextBox 2"/>
          <p:cNvSpPr txBox="1"/>
          <p:nvPr/>
        </p:nvSpPr>
        <p:spPr>
          <a:xfrm>
            <a:off x="400051" y="3789047"/>
            <a:ext cx="8172007" cy="369090"/>
          </a:xfrm>
          <a:prstGeom prst="rect">
            <a:avLst/>
          </a:prstGeom>
          <a:solidFill>
            <a:schemeClr val="tx2">
              <a:lumMod val="60000"/>
              <a:lumOff val="40000"/>
            </a:schemeClr>
          </a:solidFill>
          <a:ln>
            <a:solidFill>
              <a:schemeClr val="tx1"/>
            </a:solidFill>
          </a:ln>
          <a:effectLst>
            <a:outerShdw blurRad="63500" sx="102000" sy="102000" algn="ctr" rotWithShape="0">
              <a:prstClr val="black">
                <a:alpha val="40000"/>
              </a:prstClr>
            </a:outerShdw>
          </a:effectLst>
        </p:spPr>
        <p:txBody>
          <a:bodyPr wrap="square" lIns="91200" tIns="45600" rIns="91200" bIns="45600" rtlCol="0">
            <a:spAutoFit/>
          </a:bodyPr>
          <a:lstStyle>
            <a:defPPr>
              <a:defRPr lang="ru-RU"/>
            </a:defPPr>
            <a:lvl1pPr algn="ctr" defTabSz="911661">
              <a:defRPr b="1">
                <a:solidFill>
                  <a:schemeClr val="bg1"/>
                </a:solidFill>
                <a:effectLst>
                  <a:outerShdw blurRad="38100" dist="38100" dir="2700000" algn="tl">
                    <a:srgbClr val="000000">
                      <a:alpha val="43137"/>
                    </a:srgbClr>
                  </a:outerShdw>
                </a:effectLst>
              </a:defRPr>
            </a:lvl1pPr>
          </a:lstStyle>
          <a:p>
            <a:r>
              <a:rPr lang="ru-RU" dirty="0"/>
              <a:t>В данный момент новые учебники закуплены в более 60 регионов РФ</a:t>
            </a:r>
          </a:p>
        </p:txBody>
      </p:sp>
      <p:sp>
        <p:nvSpPr>
          <p:cNvPr id="8" name="TextBox 7"/>
          <p:cNvSpPr txBox="1"/>
          <p:nvPr/>
        </p:nvSpPr>
        <p:spPr>
          <a:xfrm>
            <a:off x="400050" y="4365112"/>
            <a:ext cx="8163276" cy="646088"/>
          </a:xfrm>
          <a:prstGeom prst="rect">
            <a:avLst/>
          </a:prstGeom>
          <a:solidFill>
            <a:schemeClr val="tx2">
              <a:lumMod val="60000"/>
              <a:lumOff val="40000"/>
            </a:schemeClr>
          </a:solidFill>
          <a:ln>
            <a:solidFill>
              <a:schemeClr val="tx1"/>
            </a:solidFill>
          </a:ln>
          <a:effectLst>
            <a:outerShdw blurRad="63500" sx="102000" sy="102000" algn="ctr" rotWithShape="0">
              <a:prstClr val="black">
                <a:alpha val="40000"/>
              </a:prstClr>
            </a:outerShdw>
          </a:effectLst>
        </p:spPr>
        <p:txBody>
          <a:bodyPr wrap="square" lIns="91200" tIns="45600" rIns="91200" bIns="45600" rtlCol="0">
            <a:spAutoFit/>
          </a:bodyPr>
          <a:lstStyle>
            <a:defPPr>
              <a:defRPr lang="ru-RU"/>
            </a:defPPr>
            <a:lvl1pPr algn="ctr" defTabSz="911661">
              <a:defRPr b="1">
                <a:solidFill>
                  <a:schemeClr val="bg1"/>
                </a:solidFill>
                <a:effectLst>
                  <a:outerShdw blurRad="38100" dist="38100" dir="2700000" algn="tl">
                    <a:srgbClr val="000000">
                      <a:alpha val="43137"/>
                    </a:srgbClr>
                  </a:outerShdw>
                </a:effectLst>
              </a:defRPr>
            </a:lvl1pPr>
          </a:lstStyle>
          <a:p>
            <a:r>
              <a:rPr lang="ru-RU" dirty="0"/>
              <a:t>В ряде регионов в период 2015-2016 уже произведен полный перевод на новый УМК с 6 по 10 класс</a:t>
            </a:r>
          </a:p>
        </p:txBody>
      </p:sp>
      <p:sp>
        <p:nvSpPr>
          <p:cNvPr id="9" name="TextBox 8"/>
          <p:cNvSpPr txBox="1"/>
          <p:nvPr/>
        </p:nvSpPr>
        <p:spPr>
          <a:xfrm>
            <a:off x="385044" y="5229208"/>
            <a:ext cx="8320537" cy="646088"/>
          </a:xfrm>
          <a:prstGeom prst="rect">
            <a:avLst/>
          </a:prstGeom>
          <a:solidFill>
            <a:schemeClr val="tx2">
              <a:lumMod val="60000"/>
              <a:lumOff val="40000"/>
            </a:schemeClr>
          </a:solidFill>
          <a:ln>
            <a:solidFill>
              <a:schemeClr val="tx1"/>
            </a:solidFill>
          </a:ln>
          <a:effectLst>
            <a:outerShdw blurRad="63500" sx="102000" sy="102000" algn="ctr" rotWithShape="0">
              <a:prstClr val="black">
                <a:alpha val="40000"/>
              </a:prstClr>
            </a:outerShdw>
          </a:effectLst>
        </p:spPr>
        <p:txBody>
          <a:bodyPr wrap="square" lIns="91200" tIns="45600" rIns="91200" bIns="45600" rtlCol="0">
            <a:spAutoFit/>
          </a:bodyPr>
          <a:lstStyle/>
          <a:p>
            <a:pPr algn="ctr" defTabSz="911661"/>
            <a:r>
              <a:rPr lang="ru-RU" b="1" dirty="0">
                <a:solidFill>
                  <a:schemeClr val="bg1"/>
                </a:solidFill>
                <a:effectLst>
                  <a:outerShdw blurRad="38100" dist="38100" dir="2700000" algn="tl">
                    <a:srgbClr val="000000">
                      <a:alpha val="43137"/>
                    </a:srgbClr>
                  </a:outerShdw>
                </a:effectLst>
              </a:rPr>
              <a:t>Полный переход  системы образования на новые учебники должен произойти за 3-4 года</a:t>
            </a:r>
          </a:p>
        </p:txBody>
      </p:sp>
      <p:pic>
        <p:nvPicPr>
          <p:cNvPr id="4" name="Picture 2" descr="http://xn--196-5cda5bg5asdsevd1l.xn--p1ai/sites/default/files/map_8.p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635896" y="828634"/>
            <a:ext cx="5240175" cy="311486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publicdomainvectors.org/photos/map-marker-23x31-active.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156426" y="1781654"/>
            <a:ext cx="230076" cy="31007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http://publicdomainvectors.org/photos/map-marker-23x31-active.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486054" y="1467808"/>
            <a:ext cx="230076" cy="31007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http://publicdomainvectors.org/photos/map-marker-23x31-active.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638454" y="2412213"/>
            <a:ext cx="230076" cy="31007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http://publicdomainvectors.org/photos/map-marker-23x31-active.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292080" y="2231030"/>
            <a:ext cx="230076" cy="31007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http://publicdomainvectors.org/photos/map-marker-23x31-active.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926350" y="2257175"/>
            <a:ext cx="230076" cy="3100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http://publicdomainvectors.org/photos/map-marker-23x31-active.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868144" y="2744933"/>
            <a:ext cx="230076" cy="31007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http://publicdomainvectors.org/photos/map-marker-23x31-active.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164288" y="1947100"/>
            <a:ext cx="230076" cy="31007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http://publicdomainvectors.org/photos/map-marker-23x31-active.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956376" y="2744932"/>
            <a:ext cx="230076" cy="31007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http://publicdomainvectors.org/photos/map-marker-23x31-active.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8645995" y="1839765"/>
            <a:ext cx="230076" cy="31007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descr="http://publicdomainvectors.org/photos/map-marker-23x31-active.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255983" y="1867861"/>
            <a:ext cx="230076" cy="310075"/>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http://publicdomainvectors.org/photos/map-marker-23x31-active.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flipH="1">
            <a:off x="6357609" y="2507584"/>
            <a:ext cx="235440" cy="310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1499289"/>
      </p:ext>
    </p:ext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Заголовок 1"/>
          <p:cNvSpPr txBox="1">
            <a:spLocks/>
          </p:cNvSpPr>
          <p:nvPr/>
        </p:nvSpPr>
        <p:spPr>
          <a:xfrm>
            <a:off x="3688659" y="490025"/>
            <a:ext cx="4701011" cy="1143000"/>
          </a:xfrm>
          <a:prstGeom prst="rect">
            <a:avLst/>
          </a:prstGeom>
        </p:spPr>
        <p:txBody>
          <a:bodyPr lIns="79474" tIns="39738" rIns="79474" bIns="39738"/>
          <a:lstStyle>
            <a:lvl1pPr algn="ctr" defTabSz="1043056" rtl="0" eaLnBrk="1" latinLnBrk="0" hangingPunct="1">
              <a:spcBef>
                <a:spcPct val="0"/>
              </a:spcBef>
              <a:buNone/>
              <a:defRPr sz="5000" kern="1200">
                <a:solidFill>
                  <a:schemeClr val="tx1"/>
                </a:solidFill>
                <a:latin typeface="+mj-lt"/>
                <a:ea typeface="+mj-ea"/>
                <a:cs typeface="+mj-cs"/>
              </a:defRPr>
            </a:lvl1pPr>
          </a:lstStyle>
          <a:p>
            <a:pPr algn="l">
              <a:defRPr/>
            </a:pPr>
            <a:endParaRPr lang="ru-RU" sz="2100" dirty="0">
              <a:solidFill>
                <a:srgbClr val="000066"/>
              </a:solidFill>
              <a:latin typeface="Trebuchet MS" pitchFamily="34" charset="0"/>
            </a:endParaRPr>
          </a:p>
        </p:txBody>
      </p:sp>
      <p:sp>
        <p:nvSpPr>
          <p:cNvPr id="10" name="Заголовок 1"/>
          <p:cNvSpPr txBox="1">
            <a:spLocks/>
          </p:cNvSpPr>
          <p:nvPr/>
        </p:nvSpPr>
        <p:spPr>
          <a:xfrm>
            <a:off x="508082" y="103668"/>
            <a:ext cx="8003530" cy="543926"/>
          </a:xfrm>
          <a:prstGeom prst="rect">
            <a:avLst/>
          </a:prstGeom>
        </p:spPr>
        <p:txBody>
          <a:bodyPr lIns="79474" tIns="39738" rIns="79474" bIns="39738"/>
          <a:lstStyle>
            <a:lvl1pPr algn="ctr" defTabSz="1043056" rtl="0" eaLnBrk="1" latinLnBrk="0" hangingPunct="1">
              <a:spcBef>
                <a:spcPct val="0"/>
              </a:spcBef>
              <a:buNone/>
              <a:defRPr sz="5000" kern="1200">
                <a:solidFill>
                  <a:schemeClr val="tx1"/>
                </a:solidFill>
                <a:latin typeface="+mj-lt"/>
                <a:ea typeface="+mj-ea"/>
                <a:cs typeface="+mj-cs"/>
              </a:defRPr>
            </a:lvl1pPr>
          </a:lstStyle>
          <a:p>
            <a:pPr>
              <a:defRPr/>
            </a:pPr>
            <a:r>
              <a:rPr lang="ru-RU" sz="2800" b="1" dirty="0">
                <a:solidFill>
                  <a:srgbClr val="FF0000"/>
                </a:solidFill>
              </a:rPr>
              <a:t>Комплект методических пособий к новому УМК</a:t>
            </a:r>
          </a:p>
        </p:txBody>
      </p:sp>
      <p:sp>
        <p:nvSpPr>
          <p:cNvPr id="2049" name="Rectangle 1"/>
          <p:cNvSpPr>
            <a:spLocks noChangeArrowheads="1"/>
          </p:cNvSpPr>
          <p:nvPr/>
        </p:nvSpPr>
        <p:spPr bwMode="auto">
          <a:xfrm>
            <a:off x="26" y="28731"/>
            <a:ext cx="160565" cy="357251"/>
          </a:xfrm>
          <a:prstGeom prst="rect">
            <a:avLst/>
          </a:prstGeom>
          <a:noFill/>
          <a:ln w="9525">
            <a:noFill/>
            <a:miter lim="800000"/>
            <a:headEnd/>
            <a:tailEnd/>
          </a:ln>
          <a:effectLst/>
        </p:spPr>
        <p:txBody>
          <a:bodyPr vert="horz" wrap="none" lIns="79474" tIns="39738" rIns="79474" bIns="39738" numCol="1" anchor="ctr" anchorCtr="0" compatLnSpc="1">
            <a:prstTxWarp prst="textNoShape">
              <a:avLst/>
            </a:prstTxWarp>
            <a:spAutoFit/>
          </a:bodyPr>
          <a:lstStyle/>
          <a:p>
            <a:pPr defTabSz="794701" fontAlgn="base">
              <a:spcBef>
                <a:spcPct val="0"/>
              </a:spcBef>
              <a:spcAft>
                <a:spcPct val="0"/>
              </a:spcAft>
            </a:pPr>
            <a:endParaRPr lang="ru-RU" dirty="0">
              <a:solidFill>
                <a:srgbClr val="FF0000"/>
              </a:solidFill>
              <a:latin typeface="Arial" pitchFamily="34" charset="0"/>
              <a:cs typeface="Arial" pitchFamily="34" charset="0"/>
            </a:endParaRPr>
          </a:p>
        </p:txBody>
      </p:sp>
      <p:sp>
        <p:nvSpPr>
          <p:cNvPr id="12" name="Содержимое 2"/>
          <p:cNvSpPr txBox="1">
            <a:spLocks/>
          </p:cNvSpPr>
          <p:nvPr/>
        </p:nvSpPr>
        <p:spPr>
          <a:xfrm>
            <a:off x="2137975" y="1992214"/>
            <a:ext cx="6373685" cy="1500199"/>
          </a:xfrm>
          <a:prstGeom prst="rect">
            <a:avLst/>
          </a:prstGeom>
        </p:spPr>
        <p:txBody>
          <a:bodyPr lIns="79474" tIns="39738" rIns="79474" bIns="39738" rtlCol="0">
            <a:noAutofit/>
          </a:bodyPr>
          <a:lstStyle>
            <a:lvl1pPr marL="391146" indent="-391146" algn="l" defTabSz="1043056" rtl="0" eaLnBrk="1" latinLnBrk="0" hangingPunct="1">
              <a:spcBef>
                <a:spcPct val="20000"/>
              </a:spcBef>
              <a:buFont typeface="Arial" pitchFamily="34" charset="0"/>
              <a:buChar char="•"/>
              <a:defRPr sz="3700" kern="1200">
                <a:solidFill>
                  <a:schemeClr val="tx1"/>
                </a:solidFill>
                <a:latin typeface="+mn-lt"/>
                <a:ea typeface="+mn-ea"/>
                <a:cs typeface="+mn-cs"/>
              </a:defRPr>
            </a:lvl1pPr>
            <a:lvl2pPr marL="847483" indent="-325955" algn="l" defTabSz="1043056" rtl="0" eaLnBrk="1" latinLnBrk="0" hangingPunct="1">
              <a:spcBef>
                <a:spcPct val="20000"/>
              </a:spcBef>
              <a:buFont typeface="Arial" pitchFamily="34" charset="0"/>
              <a:buChar char="–"/>
              <a:defRPr sz="3200" kern="1200">
                <a:solidFill>
                  <a:schemeClr val="tx1"/>
                </a:solidFill>
                <a:latin typeface="+mn-lt"/>
                <a:ea typeface="+mn-ea"/>
                <a:cs typeface="+mn-cs"/>
              </a:defRPr>
            </a:lvl2pPr>
            <a:lvl3pPr marL="1303820" indent="-260764" algn="l" defTabSz="1043056"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825348"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346876"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868404"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89932"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911460"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432988"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9pPr>
          </a:lstStyle>
          <a:p>
            <a:pPr marL="0" indent="0">
              <a:spcBef>
                <a:spcPts val="0"/>
              </a:spcBef>
              <a:buFont typeface="Arial" pitchFamily="34" charset="0"/>
              <a:buNone/>
              <a:defRPr/>
            </a:pPr>
            <a:endParaRPr lang="ru-RU" sz="1800" dirty="0">
              <a:solidFill>
                <a:srgbClr val="657375"/>
              </a:solidFill>
              <a:latin typeface="Trebuchet MS" pitchFamily="34" charset="0"/>
            </a:endParaRPr>
          </a:p>
          <a:p>
            <a:pPr marL="0" indent="0">
              <a:spcBef>
                <a:spcPts val="0"/>
              </a:spcBef>
              <a:buFont typeface="Arial" pitchFamily="34" charset="0"/>
              <a:buNone/>
              <a:defRPr/>
            </a:pPr>
            <a:endParaRPr lang="ru-RU" sz="1800" dirty="0">
              <a:solidFill>
                <a:srgbClr val="657375"/>
              </a:solidFill>
              <a:latin typeface="Trebuchet MS" pitchFamily="34" charset="0"/>
            </a:endParaRPr>
          </a:p>
        </p:txBody>
      </p:sp>
      <p:sp>
        <p:nvSpPr>
          <p:cNvPr id="19" name="Содержимое 2"/>
          <p:cNvSpPr txBox="1">
            <a:spLocks/>
          </p:cNvSpPr>
          <p:nvPr/>
        </p:nvSpPr>
        <p:spPr>
          <a:xfrm>
            <a:off x="2673311" y="4066571"/>
            <a:ext cx="1539363" cy="1304267"/>
          </a:xfrm>
          <a:prstGeom prst="rect">
            <a:avLst/>
          </a:prstGeom>
        </p:spPr>
        <p:txBody>
          <a:bodyPr lIns="79474" tIns="39738" rIns="79474" bIns="39738" rtlCol="0">
            <a:noAutofit/>
          </a:bodyPr>
          <a:lstStyle>
            <a:lvl1pPr marL="391146" indent="-391146" algn="l" defTabSz="1043056" rtl="0" eaLnBrk="1" latinLnBrk="0" hangingPunct="1">
              <a:spcBef>
                <a:spcPct val="20000"/>
              </a:spcBef>
              <a:buFont typeface="Arial" pitchFamily="34" charset="0"/>
              <a:buChar char="•"/>
              <a:defRPr sz="3700" kern="1200">
                <a:solidFill>
                  <a:schemeClr val="tx1"/>
                </a:solidFill>
                <a:latin typeface="+mn-lt"/>
                <a:ea typeface="+mn-ea"/>
                <a:cs typeface="+mn-cs"/>
              </a:defRPr>
            </a:lvl1pPr>
            <a:lvl2pPr marL="847483" indent="-325955" algn="l" defTabSz="1043056" rtl="0" eaLnBrk="1" latinLnBrk="0" hangingPunct="1">
              <a:spcBef>
                <a:spcPct val="20000"/>
              </a:spcBef>
              <a:buFont typeface="Arial" pitchFamily="34" charset="0"/>
              <a:buChar char="–"/>
              <a:defRPr sz="3200" kern="1200">
                <a:solidFill>
                  <a:schemeClr val="tx1"/>
                </a:solidFill>
                <a:latin typeface="+mn-lt"/>
                <a:ea typeface="+mn-ea"/>
                <a:cs typeface="+mn-cs"/>
              </a:defRPr>
            </a:lvl2pPr>
            <a:lvl3pPr marL="1303820" indent="-260764" algn="l" defTabSz="1043056"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825348"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346876"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868404"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89932"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911460"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432988"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9pPr>
          </a:lstStyle>
          <a:p>
            <a:pPr marL="0" indent="0">
              <a:lnSpc>
                <a:spcPct val="75000"/>
              </a:lnSpc>
              <a:spcBef>
                <a:spcPts val="0"/>
              </a:spcBef>
              <a:buFont typeface="Arial" pitchFamily="34" charset="0"/>
              <a:buNone/>
              <a:defRPr/>
            </a:pPr>
            <a:endParaRPr lang="ru-RU" sz="2800" b="1" dirty="0">
              <a:solidFill>
                <a:srgbClr val="FF0000"/>
              </a:solidFill>
              <a:latin typeface="Trebuchet MS" pitchFamily="34" charset="0"/>
            </a:endParaRPr>
          </a:p>
        </p:txBody>
      </p:sp>
      <p:pic>
        <p:nvPicPr>
          <p:cNvPr id="4101" name="Picture 5" descr="C:\Documents and Settings\eakimova\My Documents\Загрузки\педагогические.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710952" y="1772816"/>
            <a:ext cx="1365105" cy="2140425"/>
          </a:xfrm>
          <a:prstGeom prst="rect">
            <a:avLst/>
          </a:prstGeom>
          <a:noFill/>
          <a:ln>
            <a:solidFill>
              <a:schemeClr val="tx1"/>
            </a:solid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3" name="Рисунок 2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794700" y="1766160"/>
            <a:ext cx="1332948" cy="2147081"/>
          </a:xfrm>
          <a:prstGeom prst="rect">
            <a:avLst/>
          </a:prstGeom>
          <a:noFill/>
          <a:ln>
            <a:solidFill>
              <a:schemeClr val="tx1"/>
            </a:solidFill>
          </a:ln>
          <a:effectLst>
            <a:outerShdw blurRad="63500" sx="102000" sy="102000" algn="ctr" rotWithShape="0">
              <a:prstClr val="black">
                <a:alpha val="40000"/>
              </a:prstClr>
            </a:outerShdw>
          </a:effectLst>
        </p:spPr>
      </p:pic>
      <p:pic>
        <p:nvPicPr>
          <p:cNvPr id="24" name="Picture 7" descr="Хлевнюк Сталин Учимся с Прсвещением"/>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223910" y="1766163"/>
            <a:ext cx="1336923" cy="2140425"/>
          </a:xfrm>
          <a:prstGeom prst="rect">
            <a:avLst/>
          </a:prstGeom>
          <a:noFill/>
          <a:ln w="9525">
            <a:solidFill>
              <a:srgbClr val="000000"/>
            </a:solidFill>
            <a:miter lim="800000"/>
            <a:headEnd/>
            <a:tailEnd/>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6" name="Picture 6" descr="Шестаков ВРР Учимся с Просвещением"/>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5401" y="1766160"/>
            <a:ext cx="1656183" cy="2700184"/>
          </a:xfrm>
          <a:prstGeom prst="rect">
            <a:avLst/>
          </a:prstGeom>
          <a:noFill/>
          <a:ln w="9525">
            <a:solidFill>
              <a:srgbClr val="000000"/>
            </a:solidFill>
            <a:miter lim="800000"/>
            <a:headEnd/>
            <a:tailEnd/>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5" name="Picture 4" descr="Горинов ВОв Учимся с Просвещением"/>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1846076" y="1772816"/>
            <a:ext cx="1654468" cy="2700184"/>
          </a:xfrm>
          <a:prstGeom prst="rect">
            <a:avLst/>
          </a:prstGeom>
          <a:noFill/>
          <a:ln w="9525">
            <a:solidFill>
              <a:srgbClr val="000000"/>
            </a:solidFill>
            <a:miter lim="800000"/>
            <a:headEnd/>
            <a:tailEnd/>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2488585" y="749121"/>
            <a:ext cx="4618090" cy="783728"/>
          </a:xfrm>
          <a:prstGeom prst="rect">
            <a:avLst/>
          </a:prstGeom>
          <a:solidFill>
            <a:schemeClr val="bg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9474" tIns="39738" rIns="79474" bIns="39738" rtlCol="0" anchor="ctr"/>
          <a:lstStyle/>
          <a:p>
            <a:pPr algn="ctr" defTabSz="906525"/>
            <a:r>
              <a:rPr lang="ru-RU" b="1" dirty="0">
                <a:solidFill>
                  <a:prstClr val="black"/>
                </a:solidFill>
              </a:rPr>
              <a:t>Серия брошюр посвященных дискуссионным вопросам истории России  заявленным ИКС</a:t>
            </a:r>
          </a:p>
        </p:txBody>
      </p:sp>
      <p:sp>
        <p:nvSpPr>
          <p:cNvPr id="16" name="Блок-схема: альтернативный процесс 15"/>
          <p:cNvSpPr/>
          <p:nvPr/>
        </p:nvSpPr>
        <p:spPr>
          <a:xfrm>
            <a:off x="375961" y="5085199"/>
            <a:ext cx="2691247" cy="805939"/>
          </a:xfrm>
          <a:prstGeom prst="flowChartAlternateProcess">
            <a:avLst/>
          </a:prstGeom>
          <a:solidFill>
            <a:schemeClr val="accent3">
              <a:lumMod val="60000"/>
              <a:lumOff val="40000"/>
            </a:schemeClr>
          </a:solidFill>
          <a:ln w="9525">
            <a:solidFill>
              <a:schemeClr val="tx1"/>
            </a:solidFill>
          </a:ln>
          <a:effectLst>
            <a:glow rad="101600">
              <a:schemeClr val="accent3">
                <a:satMod val="175000"/>
                <a:alpha val="40000"/>
              </a:schemeClr>
            </a:glow>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200" tIns="45600" rIns="91200" bIns="45600" rtlCol="0" anchor="ctr"/>
          <a:lstStyle/>
          <a:p>
            <a:pPr algn="ctr" defTabSz="907805"/>
            <a:r>
              <a:rPr lang="ru-RU" sz="2400" b="1" dirty="0">
                <a:solidFill>
                  <a:prstClr val="white"/>
                </a:solidFill>
                <a:effectLst>
                  <a:outerShdw blurRad="38100" dist="38100" dir="2700000" algn="tl">
                    <a:srgbClr val="000000">
                      <a:alpha val="43137"/>
                    </a:srgbClr>
                  </a:outerShdw>
                </a:effectLst>
              </a:rPr>
              <a:t>На сайте в открытом доступе</a:t>
            </a:r>
          </a:p>
        </p:txBody>
      </p:sp>
      <p:sp>
        <p:nvSpPr>
          <p:cNvPr id="6" name="Стрелка вверх 5"/>
          <p:cNvSpPr/>
          <p:nvPr/>
        </p:nvSpPr>
        <p:spPr>
          <a:xfrm>
            <a:off x="893492" y="4538378"/>
            <a:ext cx="366140" cy="402790"/>
          </a:xfrm>
          <a:prstGeom prst="upArrow">
            <a:avLst/>
          </a:prstGeom>
          <a:solidFill>
            <a:srgbClr val="FFFF00"/>
          </a:solidFill>
          <a:ln w="9525">
            <a:solidFill>
              <a:schemeClr val="tx1"/>
            </a:solidFill>
          </a:ln>
          <a:effectLst>
            <a:glow rad="101600">
              <a:schemeClr val="accent3">
                <a:satMod val="175000"/>
                <a:alpha val="40000"/>
              </a:schemeClr>
            </a:glow>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200" tIns="45600" rIns="91200" bIns="45600" rtlCol="0" anchor="ctr"/>
          <a:lstStyle/>
          <a:p>
            <a:pPr algn="ctr" defTabSz="907805"/>
            <a:endParaRPr lang="ru-RU" sz="2400" b="1" dirty="0">
              <a:solidFill>
                <a:prstClr val="white"/>
              </a:solidFill>
              <a:effectLst>
                <a:outerShdw blurRad="38100" dist="38100" dir="2700000" algn="tl">
                  <a:srgbClr val="000000">
                    <a:alpha val="43137"/>
                  </a:srgbClr>
                </a:outerShdw>
              </a:effectLst>
            </a:endParaRPr>
          </a:p>
        </p:txBody>
      </p:sp>
      <p:sp>
        <p:nvSpPr>
          <p:cNvPr id="18" name="Стрелка вверх 17"/>
          <p:cNvSpPr/>
          <p:nvPr/>
        </p:nvSpPr>
        <p:spPr>
          <a:xfrm>
            <a:off x="2137960" y="4538378"/>
            <a:ext cx="366140" cy="402790"/>
          </a:xfrm>
          <a:prstGeom prst="upArrow">
            <a:avLst/>
          </a:prstGeom>
          <a:solidFill>
            <a:srgbClr val="FFFF00"/>
          </a:solidFill>
          <a:ln w="9525">
            <a:solidFill>
              <a:schemeClr val="tx1"/>
            </a:solidFill>
          </a:ln>
          <a:effectLst>
            <a:glow rad="101600">
              <a:schemeClr val="accent3">
                <a:satMod val="175000"/>
                <a:alpha val="40000"/>
              </a:schemeClr>
            </a:glow>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200" tIns="45600" rIns="91200" bIns="45600" rtlCol="0" anchor="ctr"/>
          <a:lstStyle/>
          <a:p>
            <a:pPr algn="ctr" defTabSz="907805"/>
            <a:endParaRPr lang="ru-RU" sz="2400" b="1" dirty="0">
              <a:solidFill>
                <a:prstClr val="white"/>
              </a:solidFill>
              <a:effectLst>
                <a:outerShdw blurRad="38100" dist="38100" dir="2700000" algn="tl">
                  <a:srgbClr val="000000">
                    <a:alpha val="43137"/>
                  </a:srgbClr>
                </a:outerShdw>
              </a:effectLst>
            </a:endParaRPr>
          </a:p>
        </p:txBody>
      </p:sp>
      <p:sp>
        <p:nvSpPr>
          <p:cNvPr id="3" name="TextBox 2"/>
          <p:cNvSpPr txBox="1"/>
          <p:nvPr/>
        </p:nvSpPr>
        <p:spPr>
          <a:xfrm>
            <a:off x="3688659" y="4169288"/>
            <a:ext cx="5166123" cy="369090"/>
          </a:xfrm>
          <a:prstGeom prst="rect">
            <a:avLst/>
          </a:prstGeom>
          <a:solidFill>
            <a:srgbClr val="FFFF00"/>
          </a:solidFill>
          <a:ln>
            <a:solidFill>
              <a:srgbClr val="00B0F0"/>
            </a:solidFill>
          </a:ln>
          <a:effectLst>
            <a:glow rad="139700">
              <a:schemeClr val="accent2">
                <a:satMod val="175000"/>
                <a:alpha val="40000"/>
              </a:schemeClr>
            </a:glow>
          </a:effectLst>
        </p:spPr>
        <p:txBody>
          <a:bodyPr wrap="none" lIns="91200" tIns="45600" rIns="91200" bIns="45600" rtlCol="0">
            <a:spAutoFit/>
          </a:bodyPr>
          <a:lstStyle/>
          <a:p>
            <a:pPr algn="ctr" defTabSz="910373"/>
            <a:r>
              <a:rPr lang="ru-RU" b="1" dirty="0">
                <a:solidFill>
                  <a:prstClr val="black"/>
                </a:solidFill>
              </a:rPr>
              <a:t>В 2017  - Готовятся к выходу</a:t>
            </a:r>
            <a:r>
              <a:rPr lang="en-US" b="1" dirty="0">
                <a:solidFill>
                  <a:prstClr val="black"/>
                </a:solidFill>
              </a:rPr>
              <a:t> </a:t>
            </a:r>
            <a:r>
              <a:rPr lang="ru-RU" b="1" dirty="0">
                <a:solidFill>
                  <a:prstClr val="black"/>
                </a:solidFill>
              </a:rPr>
              <a:t>продолжение серии</a:t>
            </a:r>
            <a:r>
              <a:rPr lang="en-US" b="1" dirty="0">
                <a:solidFill>
                  <a:prstClr val="black"/>
                </a:solidFill>
              </a:rPr>
              <a:t>: </a:t>
            </a:r>
            <a:endParaRPr lang="ru-RU" b="1" dirty="0">
              <a:solidFill>
                <a:prstClr val="black"/>
              </a:solidFill>
            </a:endParaRPr>
          </a:p>
        </p:txBody>
      </p:sp>
      <p:graphicFrame>
        <p:nvGraphicFramePr>
          <p:cNvPr id="4" name="Таблица 3"/>
          <p:cNvGraphicFramePr>
            <a:graphicFrameLocks noGrp="1"/>
          </p:cNvGraphicFramePr>
          <p:nvPr>
            <p:extLst>
              <p:ext uri="{D42A27DB-BD31-4B8C-83A1-F6EECF244321}">
                <p14:modId xmlns:p14="http://schemas.microsoft.com/office/powerpoint/2010/main" val="4064628187"/>
              </p:ext>
            </p:extLst>
          </p:nvPr>
        </p:nvGraphicFramePr>
        <p:xfrm>
          <a:off x="3531723" y="4739773"/>
          <a:ext cx="5593518" cy="2045716"/>
        </p:xfrm>
        <a:graphic>
          <a:graphicData uri="http://schemas.openxmlformats.org/drawingml/2006/table">
            <a:tbl>
              <a:tblPr>
                <a:effectLst>
                  <a:outerShdw blurRad="63500" sx="102000" sy="102000" algn="ctr" rotWithShape="0">
                    <a:prstClr val="black">
                      <a:alpha val="40000"/>
                    </a:prstClr>
                  </a:outerShdw>
                </a:effectLst>
              </a:tblPr>
              <a:tblGrid>
                <a:gridCol w="5593518">
                  <a:extLst>
                    <a:ext uri="{9D8B030D-6E8A-4147-A177-3AD203B41FA5}">
                      <a16:colId xmlns:a16="http://schemas.microsoft.com/office/drawing/2014/main" val="20000"/>
                    </a:ext>
                  </a:extLst>
                </a:gridCol>
              </a:tblGrid>
              <a:tr h="256806">
                <a:tc>
                  <a:txBody>
                    <a:bodyPr/>
                    <a:lstStyle/>
                    <a:p>
                      <a:pPr marL="171450" indent="-171450" algn="l" fontAlgn="ctr">
                        <a:buFont typeface="Wingdings" panose="05000000000000000000" pitchFamily="2" charset="2"/>
                        <a:buChar char="v"/>
                      </a:pPr>
                      <a:r>
                        <a:rPr lang="ru-RU" sz="1400" b="0" i="0" u="none" strike="noStrike" dirty="0">
                          <a:solidFill>
                            <a:srgbClr val="000000"/>
                          </a:solidFill>
                          <a:effectLst/>
                          <a:latin typeface="Times New Roman"/>
                        </a:rPr>
                        <a:t>Александр </a:t>
                      </a:r>
                      <a:r>
                        <a:rPr lang="en-US" sz="1400" b="0" i="0" u="none" strike="noStrike" dirty="0">
                          <a:solidFill>
                            <a:srgbClr val="000000"/>
                          </a:solidFill>
                          <a:effectLst/>
                          <a:latin typeface="Times New Roman"/>
                        </a:rPr>
                        <a:t>II. </a:t>
                      </a:r>
                      <a:r>
                        <a:rPr lang="ru-RU" sz="1400" b="0" i="0" u="none" strike="noStrike" dirty="0">
                          <a:solidFill>
                            <a:srgbClr val="000000"/>
                          </a:solidFill>
                          <a:effectLst/>
                          <a:latin typeface="Times New Roman"/>
                        </a:rPr>
                        <a:t>Пропущенный поворот            </a:t>
                      </a:r>
                    </a:p>
                  </a:txBody>
                  <a:tcPr marL="3690" marR="3690" marT="36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256806">
                <a:tc>
                  <a:txBody>
                    <a:bodyPr/>
                    <a:lstStyle/>
                    <a:p>
                      <a:pPr marL="171450" indent="-171450" algn="l" fontAlgn="ctr">
                        <a:buFont typeface="Wingdings" panose="05000000000000000000" pitchFamily="2" charset="2"/>
                        <a:buChar char="v"/>
                      </a:pPr>
                      <a:r>
                        <a:rPr lang="ru-RU" sz="1400" b="0" i="0" u="none" strike="noStrike" dirty="0">
                          <a:solidFill>
                            <a:srgbClr val="000000"/>
                          </a:solidFill>
                          <a:effectLst/>
                          <a:latin typeface="Times New Roman"/>
                        </a:rPr>
                        <a:t>Александр III. Назад в будущее            </a:t>
                      </a:r>
                    </a:p>
                  </a:txBody>
                  <a:tcPr marL="3690" marR="3690" marT="36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509246">
                <a:tc>
                  <a:txBody>
                    <a:bodyPr/>
                    <a:lstStyle/>
                    <a:p>
                      <a:pPr marL="171450" indent="-171450" algn="l" fontAlgn="ctr">
                        <a:buFont typeface="Wingdings" panose="05000000000000000000" pitchFamily="2" charset="2"/>
                        <a:buChar char="v"/>
                      </a:pPr>
                      <a:r>
                        <a:rPr lang="ru-RU" sz="1400" b="0" i="0" u="none" strike="noStrike" dirty="0">
                          <a:solidFill>
                            <a:srgbClr val="000000"/>
                          </a:solidFill>
                          <a:effectLst/>
                          <a:latin typeface="Times New Roman"/>
                        </a:rPr>
                        <a:t>Историческая память и национальное самосознание русского народа. С древности до XIX в.            </a:t>
                      </a:r>
                    </a:p>
                  </a:txBody>
                  <a:tcPr marL="3690" marR="3690" marT="36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509246">
                <a:tc>
                  <a:txBody>
                    <a:bodyPr/>
                    <a:lstStyle/>
                    <a:p>
                      <a:pPr marL="171450" indent="-171450" algn="l" fontAlgn="ctr">
                        <a:buFont typeface="Wingdings" panose="05000000000000000000" pitchFamily="2" charset="2"/>
                        <a:buChar char="v"/>
                      </a:pPr>
                      <a:r>
                        <a:rPr lang="ru-RU" sz="1400" b="0" i="0" u="none" strike="noStrike" dirty="0">
                          <a:solidFill>
                            <a:srgbClr val="000000"/>
                          </a:solidFill>
                          <a:effectLst/>
                          <a:latin typeface="Times New Roman"/>
                        </a:rPr>
                        <a:t>Историческая память и национальное самосознание русского народа. XIX - начало XX вв.            </a:t>
                      </a:r>
                    </a:p>
                  </a:txBody>
                  <a:tcPr marL="3690" marR="3690" marT="36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256806">
                <a:tc>
                  <a:txBody>
                    <a:bodyPr/>
                    <a:lstStyle/>
                    <a:p>
                      <a:pPr marL="171450" indent="-171450" algn="l" fontAlgn="ctr">
                        <a:buFont typeface="Wingdings" panose="05000000000000000000" pitchFamily="2" charset="2"/>
                        <a:buChar char="v"/>
                      </a:pPr>
                      <a:r>
                        <a:rPr lang="ru-RU" sz="1400" b="0" i="0" u="none" strike="noStrike" dirty="0">
                          <a:solidFill>
                            <a:srgbClr val="000000"/>
                          </a:solidFill>
                          <a:effectLst/>
                          <a:latin typeface="Times New Roman"/>
                        </a:rPr>
                        <a:t>Русская эмиграция </a:t>
                      </a:r>
                      <a:r>
                        <a:rPr lang="en-US" sz="1400" b="0" i="0" u="none" strike="noStrike" dirty="0">
                          <a:solidFill>
                            <a:srgbClr val="000000"/>
                          </a:solidFill>
                          <a:effectLst/>
                          <a:latin typeface="Times New Roman"/>
                        </a:rPr>
                        <a:t>XX </a:t>
                      </a:r>
                      <a:r>
                        <a:rPr lang="ru-RU" sz="1400" b="0" i="0" u="none" strike="noStrike" dirty="0">
                          <a:solidFill>
                            <a:srgbClr val="000000"/>
                          </a:solidFill>
                          <a:effectLst/>
                          <a:latin typeface="Times New Roman"/>
                        </a:rPr>
                        <a:t>века            </a:t>
                      </a:r>
                    </a:p>
                  </a:txBody>
                  <a:tcPr marL="3690" marR="3690" marT="36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256806">
                <a:tc>
                  <a:txBody>
                    <a:bodyPr/>
                    <a:lstStyle/>
                    <a:p>
                      <a:pPr marL="171450" indent="-171450" algn="l" fontAlgn="ctr">
                        <a:buFont typeface="Wingdings" panose="05000000000000000000" pitchFamily="2" charset="2"/>
                        <a:buChar char="v"/>
                      </a:pPr>
                      <a:r>
                        <a:rPr lang="ru-RU" sz="1400" b="0" i="0" u="none" strike="noStrike" dirty="0">
                          <a:solidFill>
                            <a:srgbClr val="000000"/>
                          </a:solidFill>
                          <a:effectLst/>
                          <a:latin typeface="Times New Roman"/>
                        </a:rPr>
                        <a:t>Нюрнбергский международный военный трибунал            </a:t>
                      </a:r>
                    </a:p>
                  </a:txBody>
                  <a:tcPr marL="3690" marR="3690" marT="36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162951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Прямоугольник 14"/>
          <p:cNvSpPr/>
          <p:nvPr/>
        </p:nvSpPr>
        <p:spPr>
          <a:xfrm>
            <a:off x="0" y="2"/>
            <a:ext cx="9144000" cy="620642"/>
          </a:xfrm>
          <a:prstGeom prst="rect">
            <a:avLst/>
          </a:prstGeom>
          <a:solidFill>
            <a:srgbClr val="EEF1F2"/>
          </a:solidFill>
          <a:ln>
            <a:noFill/>
          </a:ln>
        </p:spPr>
        <p:style>
          <a:lnRef idx="2">
            <a:schemeClr val="accent1">
              <a:shade val="50000"/>
            </a:schemeClr>
          </a:lnRef>
          <a:fillRef idx="1">
            <a:schemeClr val="accent1"/>
          </a:fillRef>
          <a:effectRef idx="0">
            <a:schemeClr val="accent1"/>
          </a:effectRef>
          <a:fontRef idx="minor">
            <a:schemeClr val="lt1"/>
          </a:fontRef>
        </p:style>
        <p:txBody>
          <a:bodyPr lIns="79965" tIns="39983" rIns="79965" bIns="39983" rtlCol="0" anchor="ctr"/>
          <a:lstStyle>
            <a:defPPr>
              <a:defRPr lang="ru-RU"/>
            </a:defPPr>
            <a:lvl1pPr marL="0" algn="l" defTabSz="1042872" rtl="0" eaLnBrk="1" latinLnBrk="0" hangingPunct="1">
              <a:defRPr sz="2100" kern="1200">
                <a:solidFill>
                  <a:schemeClr val="lt1"/>
                </a:solidFill>
                <a:latin typeface="+mn-lt"/>
                <a:ea typeface="+mn-ea"/>
                <a:cs typeface="+mn-cs"/>
              </a:defRPr>
            </a:lvl1pPr>
            <a:lvl2pPr marL="521436" algn="l" defTabSz="1042872" rtl="0" eaLnBrk="1" latinLnBrk="0" hangingPunct="1">
              <a:defRPr sz="2100" kern="1200">
                <a:solidFill>
                  <a:schemeClr val="lt1"/>
                </a:solidFill>
                <a:latin typeface="+mn-lt"/>
                <a:ea typeface="+mn-ea"/>
                <a:cs typeface="+mn-cs"/>
              </a:defRPr>
            </a:lvl2pPr>
            <a:lvl3pPr marL="1042872" algn="l" defTabSz="1042872" rtl="0" eaLnBrk="1" latinLnBrk="0" hangingPunct="1">
              <a:defRPr sz="2100" kern="1200">
                <a:solidFill>
                  <a:schemeClr val="lt1"/>
                </a:solidFill>
                <a:latin typeface="+mn-lt"/>
                <a:ea typeface="+mn-ea"/>
                <a:cs typeface="+mn-cs"/>
              </a:defRPr>
            </a:lvl3pPr>
            <a:lvl4pPr marL="1564308" algn="l" defTabSz="1042872" rtl="0" eaLnBrk="1" latinLnBrk="0" hangingPunct="1">
              <a:defRPr sz="2100" kern="1200">
                <a:solidFill>
                  <a:schemeClr val="lt1"/>
                </a:solidFill>
                <a:latin typeface="+mn-lt"/>
                <a:ea typeface="+mn-ea"/>
                <a:cs typeface="+mn-cs"/>
              </a:defRPr>
            </a:lvl4pPr>
            <a:lvl5pPr marL="2085744" algn="l" defTabSz="1042872" rtl="0" eaLnBrk="1" latinLnBrk="0" hangingPunct="1">
              <a:defRPr sz="2100" kern="1200">
                <a:solidFill>
                  <a:schemeClr val="lt1"/>
                </a:solidFill>
                <a:latin typeface="+mn-lt"/>
                <a:ea typeface="+mn-ea"/>
                <a:cs typeface="+mn-cs"/>
              </a:defRPr>
            </a:lvl5pPr>
            <a:lvl6pPr marL="2607179" algn="l" defTabSz="1042872" rtl="0" eaLnBrk="1" latinLnBrk="0" hangingPunct="1">
              <a:defRPr sz="2100" kern="1200">
                <a:solidFill>
                  <a:schemeClr val="lt1"/>
                </a:solidFill>
                <a:latin typeface="+mn-lt"/>
                <a:ea typeface="+mn-ea"/>
                <a:cs typeface="+mn-cs"/>
              </a:defRPr>
            </a:lvl6pPr>
            <a:lvl7pPr marL="3128616" algn="l" defTabSz="1042872" rtl="0" eaLnBrk="1" latinLnBrk="0" hangingPunct="1">
              <a:defRPr sz="2100" kern="1200">
                <a:solidFill>
                  <a:schemeClr val="lt1"/>
                </a:solidFill>
                <a:latin typeface="+mn-lt"/>
                <a:ea typeface="+mn-ea"/>
                <a:cs typeface="+mn-cs"/>
              </a:defRPr>
            </a:lvl7pPr>
            <a:lvl8pPr marL="3650052" algn="l" defTabSz="1042872" rtl="0" eaLnBrk="1" latinLnBrk="0" hangingPunct="1">
              <a:defRPr sz="2100" kern="1200">
                <a:solidFill>
                  <a:schemeClr val="lt1"/>
                </a:solidFill>
                <a:latin typeface="+mn-lt"/>
                <a:ea typeface="+mn-ea"/>
                <a:cs typeface="+mn-cs"/>
              </a:defRPr>
            </a:lvl8pPr>
            <a:lvl9pPr marL="4171487" algn="l" defTabSz="1042872" rtl="0" eaLnBrk="1" latinLnBrk="0" hangingPunct="1">
              <a:defRPr sz="2100" kern="1200">
                <a:solidFill>
                  <a:schemeClr val="lt1"/>
                </a:solidFill>
                <a:latin typeface="+mn-lt"/>
                <a:ea typeface="+mn-ea"/>
                <a:cs typeface="+mn-cs"/>
              </a:defRPr>
            </a:lvl9pPr>
          </a:lstStyle>
          <a:p>
            <a:pPr algn="ctr"/>
            <a:endParaRPr lang="ru-RU" sz="2500" b="1" dirty="0">
              <a:solidFill>
                <a:srgbClr val="FF0000"/>
              </a:solidFill>
            </a:endParaRPr>
          </a:p>
        </p:txBody>
      </p:sp>
      <p:sp>
        <p:nvSpPr>
          <p:cNvPr id="22" name="Заголовок 1"/>
          <p:cNvSpPr txBox="1">
            <a:spLocks/>
          </p:cNvSpPr>
          <p:nvPr/>
        </p:nvSpPr>
        <p:spPr>
          <a:xfrm>
            <a:off x="3688623" y="503193"/>
            <a:ext cx="4701011" cy="1143000"/>
          </a:xfrm>
          <a:prstGeom prst="rect">
            <a:avLst/>
          </a:prstGeom>
        </p:spPr>
        <p:txBody>
          <a:bodyPr lIns="79979" tIns="39990" rIns="79979" bIns="39990"/>
          <a:lstStyle>
            <a:lvl1pPr algn="ctr" defTabSz="1043056" rtl="0" eaLnBrk="1" latinLnBrk="0" hangingPunct="1">
              <a:spcBef>
                <a:spcPct val="0"/>
              </a:spcBef>
              <a:buNone/>
              <a:defRPr sz="5000" kern="1200">
                <a:solidFill>
                  <a:schemeClr val="tx1"/>
                </a:solidFill>
                <a:latin typeface="+mj-lt"/>
                <a:ea typeface="+mj-ea"/>
                <a:cs typeface="+mj-cs"/>
              </a:defRPr>
            </a:lvl1pPr>
          </a:lstStyle>
          <a:p>
            <a:pPr algn="l">
              <a:defRPr/>
            </a:pPr>
            <a:endParaRPr lang="ru-RU" sz="2100" dirty="0">
              <a:solidFill>
                <a:srgbClr val="000066"/>
              </a:solidFill>
              <a:latin typeface="Trebuchet MS" pitchFamily="34" charset="0"/>
            </a:endParaRPr>
          </a:p>
        </p:txBody>
      </p:sp>
      <p:sp>
        <p:nvSpPr>
          <p:cNvPr id="10" name="Заголовок 1"/>
          <p:cNvSpPr txBox="1">
            <a:spLocks/>
          </p:cNvSpPr>
          <p:nvPr/>
        </p:nvSpPr>
        <p:spPr>
          <a:xfrm>
            <a:off x="1308551" y="148570"/>
            <a:ext cx="7814281" cy="732253"/>
          </a:xfrm>
          <a:prstGeom prst="rect">
            <a:avLst/>
          </a:prstGeom>
        </p:spPr>
        <p:txBody>
          <a:bodyPr lIns="79979" tIns="39990" rIns="79979" bIns="39990"/>
          <a:lstStyle>
            <a:lvl1pPr algn="ctr" defTabSz="1043056" rtl="0" eaLnBrk="1" latinLnBrk="0" hangingPunct="1">
              <a:spcBef>
                <a:spcPct val="0"/>
              </a:spcBef>
              <a:buNone/>
              <a:defRPr sz="5000" kern="1200">
                <a:solidFill>
                  <a:schemeClr val="tx1"/>
                </a:solidFill>
                <a:latin typeface="+mj-lt"/>
                <a:ea typeface="+mj-ea"/>
                <a:cs typeface="+mj-cs"/>
              </a:defRPr>
            </a:lvl1pPr>
          </a:lstStyle>
          <a:p>
            <a:pPr>
              <a:defRPr/>
            </a:pPr>
            <a:endParaRPr lang="ru-RU" sz="2800" b="1" dirty="0">
              <a:solidFill>
                <a:srgbClr val="FF0000"/>
              </a:solidFill>
            </a:endParaRPr>
          </a:p>
        </p:txBody>
      </p:sp>
      <p:sp>
        <p:nvSpPr>
          <p:cNvPr id="2049" name="Rectangle 1"/>
          <p:cNvSpPr>
            <a:spLocks noChangeArrowheads="1"/>
          </p:cNvSpPr>
          <p:nvPr/>
        </p:nvSpPr>
        <p:spPr bwMode="auto">
          <a:xfrm>
            <a:off x="8" y="28465"/>
            <a:ext cx="161585" cy="357760"/>
          </a:xfrm>
          <a:prstGeom prst="rect">
            <a:avLst/>
          </a:prstGeom>
          <a:noFill/>
          <a:ln w="9525">
            <a:noFill/>
            <a:miter lim="800000"/>
            <a:headEnd/>
            <a:tailEnd/>
          </a:ln>
          <a:effectLst/>
        </p:spPr>
        <p:txBody>
          <a:bodyPr vert="horz" wrap="none" lIns="79979" tIns="39990" rIns="79979" bIns="39990" numCol="1" anchor="ctr" anchorCtr="0" compatLnSpc="1">
            <a:prstTxWarp prst="textNoShape">
              <a:avLst/>
            </a:prstTxWarp>
            <a:spAutoFit/>
          </a:bodyPr>
          <a:lstStyle/>
          <a:p>
            <a:pPr defTabSz="799769" fontAlgn="base">
              <a:spcBef>
                <a:spcPct val="0"/>
              </a:spcBef>
              <a:spcAft>
                <a:spcPct val="0"/>
              </a:spcAft>
            </a:pPr>
            <a:endParaRPr lang="ru-RU" dirty="0">
              <a:solidFill>
                <a:srgbClr val="FF0000"/>
              </a:solidFill>
              <a:latin typeface="Arial" pitchFamily="34" charset="0"/>
              <a:cs typeface="Arial" pitchFamily="34" charset="0"/>
            </a:endParaRPr>
          </a:p>
        </p:txBody>
      </p:sp>
      <p:sp>
        <p:nvSpPr>
          <p:cNvPr id="19" name="Содержимое 2"/>
          <p:cNvSpPr txBox="1">
            <a:spLocks/>
          </p:cNvSpPr>
          <p:nvPr/>
        </p:nvSpPr>
        <p:spPr>
          <a:xfrm>
            <a:off x="508082" y="4082118"/>
            <a:ext cx="1539363" cy="1304267"/>
          </a:xfrm>
          <a:prstGeom prst="rect">
            <a:avLst/>
          </a:prstGeom>
        </p:spPr>
        <p:txBody>
          <a:bodyPr lIns="79979" tIns="39990" rIns="79979" bIns="39990" rtlCol="0">
            <a:noAutofit/>
          </a:bodyPr>
          <a:lstStyle>
            <a:lvl1pPr marL="391146" indent="-391146" algn="l" defTabSz="1043056" rtl="0" eaLnBrk="1" latinLnBrk="0" hangingPunct="1">
              <a:spcBef>
                <a:spcPct val="20000"/>
              </a:spcBef>
              <a:buFont typeface="Arial" pitchFamily="34" charset="0"/>
              <a:buChar char="•"/>
              <a:defRPr sz="3700" kern="1200">
                <a:solidFill>
                  <a:schemeClr val="tx1"/>
                </a:solidFill>
                <a:latin typeface="+mn-lt"/>
                <a:ea typeface="+mn-ea"/>
                <a:cs typeface="+mn-cs"/>
              </a:defRPr>
            </a:lvl1pPr>
            <a:lvl2pPr marL="847483" indent="-325955" algn="l" defTabSz="1043056" rtl="0" eaLnBrk="1" latinLnBrk="0" hangingPunct="1">
              <a:spcBef>
                <a:spcPct val="20000"/>
              </a:spcBef>
              <a:buFont typeface="Arial" pitchFamily="34" charset="0"/>
              <a:buChar char="–"/>
              <a:defRPr sz="3200" kern="1200">
                <a:solidFill>
                  <a:schemeClr val="tx1"/>
                </a:solidFill>
                <a:latin typeface="+mn-lt"/>
                <a:ea typeface="+mn-ea"/>
                <a:cs typeface="+mn-cs"/>
              </a:defRPr>
            </a:lvl2pPr>
            <a:lvl3pPr marL="1303820" indent="-260764" algn="l" defTabSz="1043056"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825348"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346876"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868404"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89932"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911460"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432988"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9pPr>
          </a:lstStyle>
          <a:p>
            <a:pPr marL="0" indent="0">
              <a:lnSpc>
                <a:spcPct val="75000"/>
              </a:lnSpc>
              <a:spcBef>
                <a:spcPts val="0"/>
              </a:spcBef>
              <a:buNone/>
              <a:defRPr/>
            </a:pPr>
            <a:endParaRPr lang="ru-RU" b="1" dirty="0">
              <a:solidFill>
                <a:srgbClr val="FF0000"/>
              </a:solidFill>
              <a:latin typeface="Trebuchet MS" pitchFamily="34" charset="0"/>
            </a:endParaRPr>
          </a:p>
        </p:txBody>
      </p:sp>
      <p:sp>
        <p:nvSpPr>
          <p:cNvPr id="2" name="TextBox 1"/>
          <p:cNvSpPr txBox="1"/>
          <p:nvPr/>
        </p:nvSpPr>
        <p:spPr>
          <a:xfrm>
            <a:off x="1186429" y="-12569"/>
            <a:ext cx="7992888" cy="1547112"/>
          </a:xfrm>
          <a:prstGeom prst="rect">
            <a:avLst/>
          </a:prstGeom>
          <a:noFill/>
        </p:spPr>
        <p:txBody>
          <a:bodyPr wrap="square" lIns="91312" tIns="45656" rIns="91312" bIns="45656" rtlCol="0">
            <a:spAutoFit/>
          </a:bodyPr>
          <a:lstStyle/>
          <a:p>
            <a:pPr algn="ctr"/>
            <a:r>
              <a:rPr lang="ru-RU" sz="4400" b="1" dirty="0">
                <a:solidFill>
                  <a:srgbClr val="FF0000"/>
                </a:solidFill>
              </a:rPr>
              <a:t>Трудные вопросы истории </a:t>
            </a:r>
          </a:p>
          <a:p>
            <a:pPr algn="ctr"/>
            <a:r>
              <a:rPr lang="ru-RU" sz="2400" b="1" dirty="0">
                <a:solidFill>
                  <a:srgbClr val="FF0000"/>
                </a:solidFill>
              </a:rPr>
              <a:t>=</a:t>
            </a:r>
          </a:p>
          <a:p>
            <a:pPr algn="ctr"/>
            <a:r>
              <a:rPr lang="ru-RU" sz="2400" b="1" dirty="0">
                <a:solidFill>
                  <a:srgbClr val="FF0000"/>
                </a:solidFill>
              </a:rPr>
              <a:t> проблема интерпретации дискуссионных тем</a:t>
            </a:r>
          </a:p>
        </p:txBody>
      </p:sp>
      <p:pic>
        <p:nvPicPr>
          <p:cNvPr id="5122" name="Picture 2" descr="http://psiheja.ee/wp-content/uploads/%D0%B2%D0%BE%D0%BF%D1%80%D0%BE%D1%81.jpg"/>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40568" y="110060"/>
            <a:ext cx="3072274" cy="307227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035309" y="1495539"/>
            <a:ext cx="6756979" cy="1754197"/>
          </a:xfrm>
          <a:prstGeom prst="rect">
            <a:avLst/>
          </a:prstGeom>
          <a:solidFill>
            <a:schemeClr val="bg1"/>
          </a:solidFill>
          <a:ln>
            <a:solidFill>
              <a:schemeClr val="tx1"/>
            </a:solidFill>
          </a:ln>
          <a:effectLst>
            <a:outerShdw blurRad="63500" sx="102000" sy="102000" algn="ctr" rotWithShape="0">
              <a:prstClr val="black">
                <a:alpha val="40000"/>
              </a:prstClr>
            </a:outerShdw>
          </a:effectLst>
        </p:spPr>
        <p:txBody>
          <a:bodyPr wrap="square" lIns="91312" tIns="45656" rIns="91312" bIns="45656" rtlCol="0">
            <a:spAutoFit/>
          </a:bodyPr>
          <a:lstStyle/>
          <a:p>
            <a:pPr algn="ctr"/>
            <a:r>
              <a:rPr lang="ru-RU" b="1" dirty="0">
                <a:solidFill>
                  <a:prstClr val="black"/>
                </a:solidFill>
              </a:rPr>
              <a:t>Задачи</a:t>
            </a:r>
            <a:r>
              <a:rPr lang="en-US" b="1" dirty="0">
                <a:solidFill>
                  <a:prstClr val="black"/>
                </a:solidFill>
              </a:rPr>
              <a:t>: </a:t>
            </a:r>
            <a:endParaRPr lang="ru-RU" b="1" dirty="0">
              <a:solidFill>
                <a:prstClr val="black"/>
              </a:solidFill>
            </a:endParaRPr>
          </a:p>
          <a:p>
            <a:pPr marL="342415" indent="-161698">
              <a:buFontTx/>
              <a:buChar char="-"/>
            </a:pPr>
            <a:r>
              <a:rPr lang="ru-RU" b="1" dirty="0">
                <a:solidFill>
                  <a:prstClr val="black"/>
                </a:solidFill>
              </a:rPr>
              <a:t>показать авторские подходы и мнения с использованием последних научных данных </a:t>
            </a:r>
          </a:p>
          <a:p>
            <a:pPr marL="342415" indent="-161698"/>
            <a:endParaRPr lang="ru-RU" b="1" dirty="0">
              <a:solidFill>
                <a:prstClr val="black"/>
              </a:solidFill>
            </a:endParaRPr>
          </a:p>
          <a:p>
            <a:pPr marL="342415" indent="-161698"/>
            <a:r>
              <a:rPr lang="ru-RU" b="1" dirty="0">
                <a:solidFill>
                  <a:prstClr val="black"/>
                </a:solidFill>
              </a:rPr>
              <a:t>-  четко определить цель и ожидаемый результат от изучения данной информации школьниками </a:t>
            </a:r>
          </a:p>
        </p:txBody>
      </p:sp>
      <p:sp>
        <p:nvSpPr>
          <p:cNvPr id="5" name="TextBox 4"/>
          <p:cNvSpPr txBox="1"/>
          <p:nvPr/>
        </p:nvSpPr>
        <p:spPr>
          <a:xfrm>
            <a:off x="4919" y="3435781"/>
            <a:ext cx="7156482" cy="1569531"/>
          </a:xfrm>
          <a:prstGeom prst="rect">
            <a:avLst/>
          </a:prstGeom>
          <a:solidFill>
            <a:schemeClr val="bg1"/>
          </a:solidFill>
          <a:ln>
            <a:solidFill>
              <a:schemeClr val="tx1"/>
            </a:solidFill>
          </a:ln>
          <a:effectLst>
            <a:outerShdw blurRad="63500" sx="102000" sy="102000" algn="ctr" rotWithShape="0">
              <a:prstClr val="black">
                <a:alpha val="40000"/>
              </a:prstClr>
            </a:outerShdw>
          </a:effectLst>
        </p:spPr>
        <p:txBody>
          <a:bodyPr wrap="square" lIns="91312" tIns="45656" rIns="91312" bIns="45656" rtlCol="0">
            <a:spAutoFit/>
          </a:bodyPr>
          <a:lstStyle/>
          <a:p>
            <a:pPr algn="ctr"/>
            <a:r>
              <a:rPr lang="ru-RU" sz="2400" b="1" dirty="0">
                <a:solidFill>
                  <a:prstClr val="black"/>
                </a:solidFill>
              </a:rPr>
              <a:t>Средство</a:t>
            </a:r>
            <a:r>
              <a:rPr lang="en-US" sz="2400" b="1" dirty="0">
                <a:solidFill>
                  <a:prstClr val="black"/>
                </a:solidFill>
              </a:rPr>
              <a:t>: </a:t>
            </a:r>
            <a:endParaRPr lang="ru-RU" sz="2400" b="1" dirty="0">
              <a:solidFill>
                <a:prstClr val="black"/>
              </a:solidFill>
            </a:endParaRPr>
          </a:p>
          <a:p>
            <a:pPr marL="342415" indent="-342415">
              <a:buFont typeface="Wingdings" panose="05000000000000000000" pitchFamily="2" charset="2"/>
              <a:buChar char="q"/>
            </a:pPr>
            <a:r>
              <a:rPr lang="ru-RU" b="1" dirty="0">
                <a:solidFill>
                  <a:prstClr val="black"/>
                </a:solidFill>
              </a:rPr>
              <a:t>Выступления и видео-лекции авторов УМК </a:t>
            </a:r>
          </a:p>
          <a:p>
            <a:pPr marL="342415" indent="-342415">
              <a:buFont typeface="Wingdings" panose="05000000000000000000" pitchFamily="2" charset="2"/>
              <a:buChar char="q"/>
            </a:pPr>
            <a:r>
              <a:rPr lang="ru-RU" b="1" dirty="0">
                <a:solidFill>
                  <a:prstClr val="black"/>
                </a:solidFill>
              </a:rPr>
              <a:t>Разработки учителей-практиков</a:t>
            </a:r>
          </a:p>
          <a:p>
            <a:pPr marL="342415" indent="-342415">
              <a:buFont typeface="Wingdings" panose="05000000000000000000" pitchFamily="2" charset="2"/>
              <a:buChar char="q"/>
            </a:pPr>
            <a:r>
              <a:rPr lang="ru-RU" b="1" dirty="0">
                <a:solidFill>
                  <a:prstClr val="black"/>
                </a:solidFill>
              </a:rPr>
              <a:t>Серии специальных пособий</a:t>
            </a:r>
          </a:p>
          <a:p>
            <a:pPr marL="342415" indent="-342415">
              <a:buFont typeface="Wingdings" panose="05000000000000000000" pitchFamily="2" charset="2"/>
              <a:buChar char="q"/>
            </a:pPr>
            <a:r>
              <a:rPr lang="ru-RU" b="1" dirty="0">
                <a:solidFill>
                  <a:prstClr val="black"/>
                </a:solidFill>
              </a:rPr>
              <a:t>Материалы учебника, к примеру рубрика </a:t>
            </a:r>
            <a:r>
              <a:rPr lang="ru-RU" b="1" dirty="0">
                <a:solidFill>
                  <a:srgbClr val="FF0000"/>
                </a:solidFill>
              </a:rPr>
              <a:t>«Историки-спорят»</a:t>
            </a:r>
          </a:p>
        </p:txBody>
      </p:sp>
      <p:pic>
        <p:nvPicPr>
          <p:cNvPr id="5124" name="Picture 4" descr="http://www.thestaffingstream.com/wp-content/uploads/2012/10/business-discussion.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861059" y="3556176"/>
            <a:ext cx="1996612" cy="1328881"/>
          </a:xfrm>
          <a:prstGeom prst="roundRect">
            <a:avLst>
              <a:gd name="adj" fmla="val 8594"/>
            </a:avLst>
          </a:prstGeom>
          <a:solidFill>
            <a:srgbClr val="FFFFFF">
              <a:shade val="85000"/>
            </a:srgbClr>
          </a:solidFill>
          <a:ln>
            <a:solidFill>
              <a:schemeClr val="tx1"/>
            </a:solidFill>
          </a:ln>
          <a:effectLst>
            <a:reflection blurRad="12700" stA="38000" endPos="28000" dist="5000" dir="5400000" sy="-100000" algn="bl" rotWithShape="0"/>
          </a:effectLst>
          <a:extLst/>
        </p:spPr>
      </p:pic>
      <p:pic>
        <p:nvPicPr>
          <p:cNvPr id="17" name="Picture 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048957" y="5101787"/>
            <a:ext cx="3866170" cy="1721776"/>
          </a:xfrm>
          <a:prstGeom prst="rect">
            <a:avLst/>
          </a:prstGeom>
          <a:noFill/>
          <a:ln w="9525">
            <a:solidFill>
              <a:schemeClr val="tx1"/>
            </a:solidFill>
            <a:miter lim="800000"/>
            <a:headEnd/>
            <a:tailEnd/>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7" name="Стрелка вниз 6"/>
          <p:cNvSpPr/>
          <p:nvPr/>
        </p:nvSpPr>
        <p:spPr>
          <a:xfrm rot="5400000">
            <a:off x="6151620" y="5091366"/>
            <a:ext cx="722392" cy="703582"/>
          </a:xfrm>
          <a:prstGeom prst="downArrow">
            <a:avLst/>
          </a:prstGeom>
          <a:solidFill>
            <a:schemeClr val="bg1"/>
          </a:solidFill>
          <a:ln>
            <a:solidFill>
              <a:srgbClr val="FF000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280" tIns="45640" rIns="91280" bIns="45640" rtlCol="0" anchor="ctr"/>
          <a:lstStyle/>
          <a:p>
            <a:pPr algn="ctr"/>
            <a:endParaRPr lang="ru-RU" sz="3200" dirty="0">
              <a:solidFill>
                <a:srgbClr val="FF0000"/>
              </a:solidFill>
            </a:endParaRPr>
          </a:p>
        </p:txBody>
      </p:sp>
    </p:spTree>
    <p:extLst>
      <p:ext uri="{BB962C8B-B14F-4D97-AF65-F5344CB8AC3E}">
        <p14:creationId xmlns:p14="http://schemas.microsoft.com/office/powerpoint/2010/main" val="3760295408"/>
      </p:ext>
    </p:extLst>
  </p:cSld>
  <p:clrMapOvr>
    <a:masterClrMapping/>
  </p:clrMapOvr>
  <p:transition advClick="0"/>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836712"/>
          </a:xfrm>
        </p:spPr>
        <p:txBody>
          <a:bodyPr>
            <a:noAutofit/>
          </a:bodyPr>
          <a:lstStyle/>
          <a:p>
            <a:r>
              <a:rPr lang="ru-RU" sz="2000" b="1" dirty="0">
                <a:solidFill>
                  <a:srgbClr val="FF0000"/>
                </a:solidFill>
              </a:rPr>
              <a:t>Дидактические единицы курса отечественной истории</a:t>
            </a:r>
            <a:br>
              <a:rPr lang="ru-RU" sz="2000" b="1" dirty="0">
                <a:solidFill>
                  <a:srgbClr val="FF0000"/>
                </a:solidFill>
              </a:rPr>
            </a:br>
            <a:r>
              <a:rPr lang="ru-RU" sz="2000" b="1" dirty="0">
                <a:solidFill>
                  <a:srgbClr val="FF0000"/>
                </a:solidFill>
              </a:rPr>
              <a:t>в рамках линейной системы (ИКС)</a:t>
            </a:r>
          </a:p>
        </p:txBody>
      </p:sp>
      <p:graphicFrame>
        <p:nvGraphicFramePr>
          <p:cNvPr id="3" name="Таблица 2"/>
          <p:cNvGraphicFramePr>
            <a:graphicFrameLocks noGrp="1"/>
          </p:cNvGraphicFramePr>
          <p:nvPr>
            <p:extLst>
              <p:ext uri="{D42A27DB-BD31-4B8C-83A1-F6EECF244321}">
                <p14:modId xmlns:p14="http://schemas.microsoft.com/office/powerpoint/2010/main" val="1094234332"/>
              </p:ext>
            </p:extLst>
          </p:nvPr>
        </p:nvGraphicFramePr>
        <p:xfrm>
          <a:off x="251520" y="1124744"/>
          <a:ext cx="8424936" cy="4843983"/>
        </p:xfrm>
        <a:graphic>
          <a:graphicData uri="http://schemas.openxmlformats.org/drawingml/2006/table">
            <a:tbl>
              <a:tblPr firstRow="1" bandRow="1">
                <a:effectLst>
                  <a:outerShdw blurRad="63500" sx="102000" sy="102000" algn="ctr" rotWithShape="0">
                    <a:prstClr val="black">
                      <a:alpha val="40000"/>
                    </a:prstClr>
                  </a:outerShdw>
                </a:effectLst>
                <a:tableStyleId>{5C22544A-7EE6-4342-B048-85BDC9FD1C3A}</a:tableStyleId>
              </a:tblPr>
              <a:tblGrid>
                <a:gridCol w="1404156">
                  <a:extLst>
                    <a:ext uri="{9D8B030D-6E8A-4147-A177-3AD203B41FA5}">
                      <a16:colId xmlns:a16="http://schemas.microsoft.com/office/drawing/2014/main" val="20000"/>
                    </a:ext>
                  </a:extLst>
                </a:gridCol>
                <a:gridCol w="1404156">
                  <a:extLst>
                    <a:ext uri="{9D8B030D-6E8A-4147-A177-3AD203B41FA5}">
                      <a16:colId xmlns:a16="http://schemas.microsoft.com/office/drawing/2014/main" val="20001"/>
                    </a:ext>
                  </a:extLst>
                </a:gridCol>
                <a:gridCol w="1404156">
                  <a:extLst>
                    <a:ext uri="{9D8B030D-6E8A-4147-A177-3AD203B41FA5}">
                      <a16:colId xmlns:a16="http://schemas.microsoft.com/office/drawing/2014/main" val="20002"/>
                    </a:ext>
                  </a:extLst>
                </a:gridCol>
                <a:gridCol w="1404156">
                  <a:extLst>
                    <a:ext uri="{9D8B030D-6E8A-4147-A177-3AD203B41FA5}">
                      <a16:colId xmlns:a16="http://schemas.microsoft.com/office/drawing/2014/main" val="20003"/>
                    </a:ext>
                  </a:extLst>
                </a:gridCol>
                <a:gridCol w="1404156">
                  <a:extLst>
                    <a:ext uri="{9D8B030D-6E8A-4147-A177-3AD203B41FA5}">
                      <a16:colId xmlns:a16="http://schemas.microsoft.com/office/drawing/2014/main" val="20004"/>
                    </a:ext>
                  </a:extLst>
                </a:gridCol>
                <a:gridCol w="1404156">
                  <a:extLst>
                    <a:ext uri="{9D8B030D-6E8A-4147-A177-3AD203B41FA5}">
                      <a16:colId xmlns:a16="http://schemas.microsoft.com/office/drawing/2014/main" val="20005"/>
                    </a:ext>
                  </a:extLst>
                </a:gridCol>
              </a:tblGrid>
              <a:tr h="432048">
                <a:tc>
                  <a:txBody>
                    <a:bodyPr/>
                    <a:lstStyle/>
                    <a:p>
                      <a:endParaRPr lang="ru-RU" dirty="0"/>
                    </a:p>
                  </a:txBody>
                  <a:tcPr/>
                </a:tc>
                <a:tc>
                  <a:txBody>
                    <a:bodyPr/>
                    <a:lstStyle/>
                    <a:p>
                      <a:pPr algn="ctr"/>
                      <a:r>
                        <a:rPr lang="ru-RU" sz="2000" dirty="0">
                          <a:effectLst>
                            <a:outerShdw blurRad="38100" dist="38100" dir="2700000" algn="tl">
                              <a:srgbClr val="000000">
                                <a:alpha val="43137"/>
                              </a:srgbClr>
                            </a:outerShdw>
                          </a:effectLst>
                        </a:rPr>
                        <a:t>6кл.</a:t>
                      </a:r>
                    </a:p>
                  </a:txBody>
                  <a:tcPr/>
                </a:tc>
                <a:tc>
                  <a:txBody>
                    <a:bodyPr/>
                    <a:lstStyle/>
                    <a:p>
                      <a:pPr algn="ctr"/>
                      <a:r>
                        <a:rPr lang="ru-RU" sz="2000" dirty="0">
                          <a:effectLst>
                            <a:outerShdw blurRad="38100" dist="38100" dir="2700000" algn="tl">
                              <a:srgbClr val="000000">
                                <a:alpha val="43137"/>
                              </a:srgbClr>
                            </a:outerShdw>
                          </a:effectLst>
                        </a:rPr>
                        <a:t>7 кл.</a:t>
                      </a:r>
                    </a:p>
                  </a:txBody>
                  <a:tcPr/>
                </a:tc>
                <a:tc>
                  <a:txBody>
                    <a:bodyPr/>
                    <a:lstStyle/>
                    <a:p>
                      <a:pPr algn="ctr"/>
                      <a:r>
                        <a:rPr lang="ru-RU" sz="2000" dirty="0">
                          <a:effectLst>
                            <a:outerShdw blurRad="38100" dist="38100" dir="2700000" algn="tl">
                              <a:srgbClr val="000000">
                                <a:alpha val="43137"/>
                              </a:srgbClr>
                            </a:outerShdw>
                          </a:effectLst>
                        </a:rPr>
                        <a:t>8 кл.</a:t>
                      </a:r>
                    </a:p>
                  </a:txBody>
                  <a:tcPr/>
                </a:tc>
                <a:tc>
                  <a:txBody>
                    <a:bodyPr/>
                    <a:lstStyle/>
                    <a:p>
                      <a:pPr algn="ctr"/>
                      <a:r>
                        <a:rPr lang="ru-RU" sz="2000" dirty="0">
                          <a:effectLst>
                            <a:outerShdw blurRad="38100" dist="38100" dir="2700000" algn="tl">
                              <a:srgbClr val="000000">
                                <a:alpha val="43137"/>
                              </a:srgbClr>
                            </a:outerShdw>
                          </a:effectLst>
                        </a:rPr>
                        <a:t>9 кл.</a:t>
                      </a:r>
                    </a:p>
                  </a:txBody>
                  <a:tcPr/>
                </a:tc>
                <a:tc>
                  <a:txBody>
                    <a:bodyPr/>
                    <a:lstStyle/>
                    <a:p>
                      <a:pPr algn="ctr"/>
                      <a:r>
                        <a:rPr lang="ru-RU" sz="2000" dirty="0">
                          <a:effectLst>
                            <a:outerShdw blurRad="38100" dist="38100" dir="2700000" algn="tl">
                              <a:srgbClr val="000000">
                                <a:alpha val="43137"/>
                              </a:srgbClr>
                            </a:outerShdw>
                          </a:effectLst>
                        </a:rPr>
                        <a:t>10 кл.</a:t>
                      </a:r>
                    </a:p>
                  </a:txBody>
                  <a:tcPr/>
                </a:tc>
                <a:extLst>
                  <a:ext uri="{0D108BD9-81ED-4DB2-BD59-A6C34878D82A}">
                    <a16:rowId xmlns:a16="http://schemas.microsoft.com/office/drawing/2014/main" val="10000"/>
                  </a:ext>
                </a:extLst>
              </a:tr>
              <a:tr h="699507">
                <a:tc>
                  <a:txBody>
                    <a:bodyPr/>
                    <a:lstStyle/>
                    <a:p>
                      <a:pPr algn="ctr"/>
                      <a:r>
                        <a:rPr lang="ru-RU" b="1" dirty="0"/>
                        <a:t>Даты</a:t>
                      </a:r>
                    </a:p>
                  </a:txBody>
                  <a:tcPr/>
                </a:tc>
                <a:tc>
                  <a:txBody>
                    <a:bodyPr/>
                    <a:lstStyle/>
                    <a:p>
                      <a:pPr algn="ctr"/>
                      <a:r>
                        <a:rPr lang="ru-RU" b="1" dirty="0"/>
                        <a:t>40</a:t>
                      </a:r>
                    </a:p>
                  </a:txBody>
                  <a:tcPr/>
                </a:tc>
                <a:tc>
                  <a:txBody>
                    <a:bodyPr/>
                    <a:lstStyle/>
                    <a:p>
                      <a:pPr algn="ctr"/>
                      <a:r>
                        <a:rPr lang="ru-RU" b="1" dirty="0"/>
                        <a:t>43</a:t>
                      </a:r>
                    </a:p>
                  </a:txBody>
                  <a:tcPr/>
                </a:tc>
                <a:tc>
                  <a:txBody>
                    <a:bodyPr/>
                    <a:lstStyle/>
                    <a:p>
                      <a:pPr algn="ctr"/>
                      <a:r>
                        <a:rPr lang="ru-RU" b="1" dirty="0"/>
                        <a:t>60</a:t>
                      </a:r>
                    </a:p>
                  </a:txBody>
                  <a:tcPr/>
                </a:tc>
                <a:tc>
                  <a:txBody>
                    <a:bodyPr/>
                    <a:lstStyle/>
                    <a:p>
                      <a:pPr algn="ctr"/>
                      <a:r>
                        <a:rPr lang="ru-RU" b="1" dirty="0"/>
                        <a:t>67</a:t>
                      </a:r>
                    </a:p>
                  </a:txBody>
                  <a:tcPr/>
                </a:tc>
                <a:tc>
                  <a:txBody>
                    <a:bodyPr/>
                    <a:lstStyle/>
                    <a:p>
                      <a:pPr algn="ctr"/>
                      <a:r>
                        <a:rPr lang="ru-RU" b="1" dirty="0"/>
                        <a:t>202</a:t>
                      </a:r>
                    </a:p>
                  </a:txBody>
                  <a:tcPr/>
                </a:tc>
                <a:extLst>
                  <a:ext uri="{0D108BD9-81ED-4DB2-BD59-A6C34878D82A}">
                    <a16:rowId xmlns:a16="http://schemas.microsoft.com/office/drawing/2014/main" val="10001"/>
                  </a:ext>
                </a:extLst>
              </a:tr>
              <a:tr h="699507">
                <a:tc>
                  <a:txBody>
                    <a:bodyPr/>
                    <a:lstStyle/>
                    <a:p>
                      <a:pPr algn="ctr"/>
                      <a:r>
                        <a:rPr lang="ru-RU" b="1" dirty="0"/>
                        <a:t>Понятие и термины</a:t>
                      </a:r>
                    </a:p>
                  </a:txBody>
                  <a:tcPr/>
                </a:tc>
                <a:tc>
                  <a:txBody>
                    <a:bodyPr/>
                    <a:lstStyle/>
                    <a:p>
                      <a:pPr algn="ctr"/>
                      <a:r>
                        <a:rPr lang="ru-RU" b="1" dirty="0"/>
                        <a:t>54</a:t>
                      </a:r>
                    </a:p>
                  </a:txBody>
                  <a:tcPr/>
                </a:tc>
                <a:tc>
                  <a:txBody>
                    <a:bodyPr/>
                    <a:lstStyle/>
                    <a:p>
                      <a:pPr algn="ctr"/>
                      <a:r>
                        <a:rPr lang="ru-RU" b="1" dirty="0"/>
                        <a:t>28</a:t>
                      </a:r>
                    </a:p>
                  </a:txBody>
                  <a:tcPr/>
                </a:tc>
                <a:tc>
                  <a:txBody>
                    <a:bodyPr/>
                    <a:lstStyle/>
                    <a:p>
                      <a:pPr algn="ctr"/>
                      <a:r>
                        <a:rPr lang="ru-RU" b="1" dirty="0"/>
                        <a:t>32</a:t>
                      </a:r>
                    </a:p>
                  </a:txBody>
                  <a:tcPr/>
                </a:tc>
                <a:tc>
                  <a:txBody>
                    <a:bodyPr/>
                    <a:lstStyle/>
                    <a:p>
                      <a:pPr algn="ctr"/>
                      <a:r>
                        <a:rPr lang="ru-RU" b="1" dirty="0"/>
                        <a:t>42</a:t>
                      </a:r>
                    </a:p>
                  </a:txBody>
                  <a:tcPr/>
                </a:tc>
                <a:tc>
                  <a:txBody>
                    <a:bodyPr/>
                    <a:lstStyle/>
                    <a:p>
                      <a:pPr algn="ctr"/>
                      <a:r>
                        <a:rPr lang="ru-RU" b="1" dirty="0"/>
                        <a:t>253</a:t>
                      </a:r>
                    </a:p>
                  </a:txBody>
                  <a:tcPr/>
                </a:tc>
                <a:extLst>
                  <a:ext uri="{0D108BD9-81ED-4DB2-BD59-A6C34878D82A}">
                    <a16:rowId xmlns:a16="http://schemas.microsoft.com/office/drawing/2014/main" val="10002"/>
                  </a:ext>
                </a:extLst>
              </a:tr>
              <a:tr h="699507">
                <a:tc>
                  <a:txBody>
                    <a:bodyPr/>
                    <a:lstStyle/>
                    <a:p>
                      <a:pPr algn="ctr"/>
                      <a:r>
                        <a:rPr lang="ru-RU" b="1" dirty="0"/>
                        <a:t>Персоналии</a:t>
                      </a:r>
                    </a:p>
                  </a:txBody>
                  <a:tcPr/>
                </a:tc>
                <a:tc>
                  <a:txBody>
                    <a:bodyPr/>
                    <a:lstStyle/>
                    <a:p>
                      <a:pPr algn="ctr"/>
                      <a:r>
                        <a:rPr lang="ru-RU" b="1" dirty="0"/>
                        <a:t>56</a:t>
                      </a:r>
                    </a:p>
                  </a:txBody>
                  <a:tcPr/>
                </a:tc>
                <a:tc>
                  <a:txBody>
                    <a:bodyPr/>
                    <a:lstStyle/>
                    <a:p>
                      <a:pPr algn="ctr"/>
                      <a:r>
                        <a:rPr lang="ru-RU" b="1" dirty="0"/>
                        <a:t>43</a:t>
                      </a:r>
                    </a:p>
                  </a:txBody>
                  <a:tcPr/>
                </a:tc>
                <a:tc>
                  <a:txBody>
                    <a:bodyPr/>
                    <a:lstStyle/>
                    <a:p>
                      <a:pPr algn="ctr"/>
                      <a:r>
                        <a:rPr lang="ru-RU" b="1" dirty="0"/>
                        <a:t>71</a:t>
                      </a:r>
                    </a:p>
                  </a:txBody>
                  <a:tcPr/>
                </a:tc>
                <a:tc>
                  <a:txBody>
                    <a:bodyPr/>
                    <a:lstStyle/>
                    <a:p>
                      <a:pPr algn="ctr"/>
                      <a:r>
                        <a:rPr lang="ru-RU" b="1" dirty="0"/>
                        <a:t>176</a:t>
                      </a:r>
                    </a:p>
                  </a:txBody>
                  <a:tcPr/>
                </a:tc>
                <a:tc>
                  <a:txBody>
                    <a:bodyPr/>
                    <a:lstStyle/>
                    <a:p>
                      <a:pPr algn="ctr"/>
                      <a:r>
                        <a:rPr lang="ru-RU" b="1" dirty="0"/>
                        <a:t>396</a:t>
                      </a:r>
                    </a:p>
                  </a:txBody>
                  <a:tcPr/>
                </a:tc>
                <a:extLst>
                  <a:ext uri="{0D108BD9-81ED-4DB2-BD59-A6C34878D82A}">
                    <a16:rowId xmlns:a16="http://schemas.microsoft.com/office/drawing/2014/main" val="10003"/>
                  </a:ext>
                </a:extLst>
              </a:tr>
              <a:tr h="699507">
                <a:tc>
                  <a:txBody>
                    <a:bodyPr/>
                    <a:lstStyle/>
                    <a:p>
                      <a:pPr algn="ctr"/>
                      <a:r>
                        <a:rPr lang="ru-RU" b="1" dirty="0">
                          <a:solidFill>
                            <a:schemeClr val="bg1"/>
                          </a:solidFill>
                          <a:effectLst>
                            <a:outerShdw blurRad="38100" dist="38100" dir="2700000" algn="tl">
                              <a:srgbClr val="000000">
                                <a:alpha val="43137"/>
                              </a:srgbClr>
                            </a:outerShdw>
                          </a:effectLst>
                        </a:rPr>
                        <a:t>Сумма</a:t>
                      </a:r>
                      <a:r>
                        <a:rPr lang="ru-RU" b="1" baseline="0" dirty="0">
                          <a:solidFill>
                            <a:schemeClr val="bg1"/>
                          </a:solidFill>
                          <a:effectLst>
                            <a:outerShdw blurRad="38100" dist="38100" dir="2700000" algn="tl">
                              <a:srgbClr val="000000">
                                <a:alpha val="43137"/>
                              </a:srgbClr>
                            </a:outerShdw>
                          </a:effectLst>
                        </a:rPr>
                        <a:t> Д.Е.</a:t>
                      </a:r>
                      <a:endParaRPr lang="ru-RU" b="1" dirty="0">
                        <a:solidFill>
                          <a:schemeClr val="bg1"/>
                        </a:solidFill>
                        <a:effectLst>
                          <a:outerShdw blurRad="38100" dist="38100" dir="2700000" algn="tl">
                            <a:srgbClr val="000000">
                              <a:alpha val="43137"/>
                            </a:srgbClr>
                          </a:outerShdw>
                        </a:effectLst>
                      </a:endParaRPr>
                    </a:p>
                  </a:txBody>
                  <a:tcPr>
                    <a:solidFill>
                      <a:srgbClr val="00B050"/>
                    </a:solidFill>
                  </a:tcPr>
                </a:tc>
                <a:tc>
                  <a:txBody>
                    <a:bodyPr/>
                    <a:lstStyle/>
                    <a:p>
                      <a:pPr algn="ctr"/>
                      <a:r>
                        <a:rPr lang="ru-RU" sz="2400" b="1" dirty="0">
                          <a:solidFill>
                            <a:schemeClr val="bg1"/>
                          </a:solidFill>
                          <a:effectLst>
                            <a:outerShdw blurRad="38100" dist="38100" dir="2700000" algn="tl">
                              <a:srgbClr val="000000">
                                <a:alpha val="43137"/>
                              </a:srgbClr>
                            </a:outerShdw>
                          </a:effectLst>
                        </a:rPr>
                        <a:t>150</a:t>
                      </a:r>
                    </a:p>
                  </a:txBody>
                  <a:tcPr>
                    <a:solidFill>
                      <a:srgbClr val="00B050"/>
                    </a:solidFill>
                  </a:tcPr>
                </a:tc>
                <a:tc>
                  <a:txBody>
                    <a:bodyPr/>
                    <a:lstStyle/>
                    <a:p>
                      <a:pPr algn="ctr"/>
                      <a:r>
                        <a:rPr lang="ru-RU" sz="2400" b="1" dirty="0">
                          <a:solidFill>
                            <a:schemeClr val="bg1"/>
                          </a:solidFill>
                          <a:effectLst>
                            <a:outerShdw blurRad="38100" dist="38100" dir="2700000" algn="tl">
                              <a:srgbClr val="000000">
                                <a:alpha val="43137"/>
                              </a:srgbClr>
                            </a:outerShdw>
                          </a:effectLst>
                        </a:rPr>
                        <a:t>114</a:t>
                      </a:r>
                    </a:p>
                  </a:txBody>
                  <a:tcPr>
                    <a:solidFill>
                      <a:srgbClr val="00B050"/>
                    </a:solidFill>
                  </a:tcPr>
                </a:tc>
                <a:tc>
                  <a:txBody>
                    <a:bodyPr/>
                    <a:lstStyle/>
                    <a:p>
                      <a:pPr algn="ctr"/>
                      <a:r>
                        <a:rPr lang="ru-RU" sz="2400" b="1" dirty="0">
                          <a:solidFill>
                            <a:schemeClr val="bg1"/>
                          </a:solidFill>
                          <a:effectLst>
                            <a:outerShdw blurRad="38100" dist="38100" dir="2700000" algn="tl">
                              <a:srgbClr val="000000">
                                <a:alpha val="43137"/>
                              </a:srgbClr>
                            </a:outerShdw>
                          </a:effectLst>
                        </a:rPr>
                        <a:t>163</a:t>
                      </a:r>
                    </a:p>
                  </a:txBody>
                  <a:tcPr>
                    <a:solidFill>
                      <a:srgbClr val="00B050"/>
                    </a:solidFill>
                  </a:tcPr>
                </a:tc>
                <a:tc>
                  <a:txBody>
                    <a:bodyPr/>
                    <a:lstStyle/>
                    <a:p>
                      <a:pPr algn="ctr"/>
                      <a:r>
                        <a:rPr lang="ru-RU" sz="2400" b="1" dirty="0">
                          <a:solidFill>
                            <a:schemeClr val="bg1"/>
                          </a:solidFill>
                          <a:effectLst>
                            <a:outerShdw blurRad="38100" dist="38100" dir="2700000" algn="tl">
                              <a:srgbClr val="000000">
                                <a:alpha val="43137"/>
                              </a:srgbClr>
                            </a:outerShdw>
                          </a:effectLst>
                        </a:rPr>
                        <a:t>285</a:t>
                      </a:r>
                    </a:p>
                  </a:txBody>
                  <a:tcPr>
                    <a:solidFill>
                      <a:srgbClr val="00B050"/>
                    </a:solidFill>
                  </a:tcPr>
                </a:tc>
                <a:tc>
                  <a:txBody>
                    <a:bodyPr/>
                    <a:lstStyle/>
                    <a:p>
                      <a:pPr algn="ctr"/>
                      <a:r>
                        <a:rPr lang="ru-RU" sz="2400" b="1" dirty="0">
                          <a:solidFill>
                            <a:schemeClr val="bg1"/>
                          </a:solidFill>
                          <a:effectLst>
                            <a:outerShdw blurRad="38100" dist="38100" dir="2700000" algn="tl">
                              <a:srgbClr val="000000">
                                <a:alpha val="43137"/>
                              </a:srgbClr>
                            </a:outerShdw>
                          </a:effectLst>
                        </a:rPr>
                        <a:t>851</a:t>
                      </a:r>
                    </a:p>
                  </a:txBody>
                  <a:tcPr>
                    <a:solidFill>
                      <a:srgbClr val="00B050"/>
                    </a:solidFill>
                  </a:tcPr>
                </a:tc>
                <a:extLst>
                  <a:ext uri="{0D108BD9-81ED-4DB2-BD59-A6C34878D82A}">
                    <a16:rowId xmlns:a16="http://schemas.microsoft.com/office/drawing/2014/main" val="10004"/>
                  </a:ext>
                </a:extLst>
              </a:tr>
              <a:tr h="699507">
                <a:tc>
                  <a:txBody>
                    <a:bodyPr/>
                    <a:lstStyle/>
                    <a:p>
                      <a:pPr algn="ctr"/>
                      <a:r>
                        <a:rPr lang="ru-RU" b="1" dirty="0"/>
                        <a:t>Кол-во уроков</a:t>
                      </a:r>
                    </a:p>
                  </a:txBody>
                  <a:tcPr/>
                </a:tc>
                <a:tc>
                  <a:txBody>
                    <a:bodyPr/>
                    <a:lstStyle/>
                    <a:p>
                      <a:pPr algn="ctr"/>
                      <a:r>
                        <a:rPr lang="ru-RU" b="1" dirty="0"/>
                        <a:t>40</a:t>
                      </a:r>
                    </a:p>
                  </a:txBody>
                  <a:tcPr/>
                </a:tc>
                <a:tc>
                  <a:txBody>
                    <a:bodyPr/>
                    <a:lstStyle/>
                    <a:p>
                      <a:pPr algn="ctr"/>
                      <a:r>
                        <a:rPr lang="ru-RU" b="1" dirty="0"/>
                        <a:t>40</a:t>
                      </a:r>
                    </a:p>
                  </a:txBody>
                  <a:tcPr/>
                </a:tc>
                <a:tc>
                  <a:txBody>
                    <a:bodyPr/>
                    <a:lstStyle/>
                    <a:p>
                      <a:pPr algn="ctr"/>
                      <a:r>
                        <a:rPr lang="ru-RU" b="1" dirty="0"/>
                        <a:t>40</a:t>
                      </a:r>
                    </a:p>
                  </a:txBody>
                  <a:tcPr/>
                </a:tc>
                <a:tc>
                  <a:txBody>
                    <a:bodyPr/>
                    <a:lstStyle/>
                    <a:p>
                      <a:pPr algn="ctr"/>
                      <a:r>
                        <a:rPr lang="ru-RU" b="1" dirty="0"/>
                        <a:t>40-62</a:t>
                      </a:r>
                    </a:p>
                  </a:txBody>
                  <a:tcPr/>
                </a:tc>
                <a:tc>
                  <a:txBody>
                    <a:bodyPr/>
                    <a:lstStyle/>
                    <a:p>
                      <a:pPr algn="ctr"/>
                      <a:r>
                        <a:rPr lang="ru-RU" b="1" dirty="0"/>
                        <a:t>40-62</a:t>
                      </a:r>
                    </a:p>
                  </a:txBody>
                  <a:tcPr/>
                </a:tc>
                <a:extLst>
                  <a:ext uri="{0D108BD9-81ED-4DB2-BD59-A6C34878D82A}">
                    <a16:rowId xmlns:a16="http://schemas.microsoft.com/office/drawing/2014/main" val="10005"/>
                  </a:ext>
                </a:extLst>
              </a:tr>
              <a:tr h="699507">
                <a:tc>
                  <a:txBody>
                    <a:bodyPr/>
                    <a:lstStyle/>
                    <a:p>
                      <a:pPr algn="ctr"/>
                      <a:r>
                        <a:rPr lang="ru-RU" b="1" u="none" dirty="0">
                          <a:solidFill>
                            <a:schemeClr val="bg1"/>
                          </a:solidFill>
                          <a:effectLst>
                            <a:outerShdw blurRad="38100" dist="38100" dir="2700000" algn="tl">
                              <a:srgbClr val="000000">
                                <a:alpha val="43137"/>
                              </a:srgbClr>
                            </a:outerShdw>
                          </a:effectLst>
                        </a:rPr>
                        <a:t>Среднее</a:t>
                      </a:r>
                      <a:r>
                        <a:rPr lang="ru-RU" b="1" u="none" baseline="0" dirty="0">
                          <a:solidFill>
                            <a:schemeClr val="bg1"/>
                          </a:solidFill>
                          <a:effectLst>
                            <a:outerShdw blurRad="38100" dist="38100" dir="2700000" algn="tl">
                              <a:srgbClr val="000000">
                                <a:alpha val="43137"/>
                              </a:srgbClr>
                            </a:outerShdw>
                          </a:effectLst>
                        </a:rPr>
                        <a:t> кол-во д.е. на урок</a:t>
                      </a:r>
                      <a:endParaRPr lang="ru-RU" b="1" u="none" dirty="0">
                        <a:solidFill>
                          <a:schemeClr val="bg1"/>
                        </a:solidFill>
                        <a:effectLst>
                          <a:outerShdw blurRad="38100" dist="38100" dir="2700000" algn="tl">
                            <a:srgbClr val="000000">
                              <a:alpha val="43137"/>
                            </a:srgbClr>
                          </a:outerShdw>
                        </a:effectLst>
                      </a:endParaRPr>
                    </a:p>
                  </a:txBody>
                  <a:tcPr>
                    <a:solidFill>
                      <a:srgbClr val="00B050"/>
                    </a:solidFill>
                  </a:tcPr>
                </a:tc>
                <a:tc>
                  <a:txBody>
                    <a:bodyPr/>
                    <a:lstStyle/>
                    <a:p>
                      <a:pPr algn="ctr"/>
                      <a:r>
                        <a:rPr lang="ru-RU" sz="2400" b="1" u="none" dirty="0">
                          <a:solidFill>
                            <a:schemeClr val="bg1"/>
                          </a:solidFill>
                          <a:effectLst>
                            <a:outerShdw blurRad="38100" dist="38100" dir="2700000" algn="tl">
                              <a:srgbClr val="000000">
                                <a:alpha val="43137"/>
                              </a:srgbClr>
                            </a:outerShdw>
                          </a:effectLst>
                        </a:rPr>
                        <a:t>4</a:t>
                      </a:r>
                    </a:p>
                  </a:txBody>
                  <a:tcPr>
                    <a:solidFill>
                      <a:srgbClr val="00B050"/>
                    </a:solidFill>
                  </a:tcPr>
                </a:tc>
                <a:tc>
                  <a:txBody>
                    <a:bodyPr/>
                    <a:lstStyle/>
                    <a:p>
                      <a:pPr algn="ctr"/>
                      <a:r>
                        <a:rPr lang="ru-RU" sz="2400" b="1" u="none" dirty="0">
                          <a:solidFill>
                            <a:schemeClr val="bg1"/>
                          </a:solidFill>
                          <a:effectLst>
                            <a:outerShdw blurRad="38100" dist="38100" dir="2700000" algn="tl">
                              <a:srgbClr val="000000">
                                <a:alpha val="43137"/>
                              </a:srgbClr>
                            </a:outerShdw>
                          </a:effectLst>
                        </a:rPr>
                        <a:t>3</a:t>
                      </a:r>
                    </a:p>
                  </a:txBody>
                  <a:tcPr>
                    <a:solidFill>
                      <a:srgbClr val="00B050"/>
                    </a:solidFill>
                  </a:tcPr>
                </a:tc>
                <a:tc>
                  <a:txBody>
                    <a:bodyPr/>
                    <a:lstStyle/>
                    <a:p>
                      <a:pPr algn="ctr"/>
                      <a:r>
                        <a:rPr lang="ru-RU" sz="2400" b="1" u="none" dirty="0">
                          <a:solidFill>
                            <a:schemeClr val="bg1"/>
                          </a:solidFill>
                          <a:effectLst>
                            <a:outerShdw blurRad="38100" dist="38100" dir="2700000" algn="tl">
                              <a:srgbClr val="000000">
                                <a:alpha val="43137"/>
                              </a:srgbClr>
                            </a:outerShdw>
                          </a:effectLst>
                        </a:rPr>
                        <a:t>4</a:t>
                      </a:r>
                    </a:p>
                  </a:txBody>
                  <a:tcPr>
                    <a:solidFill>
                      <a:srgbClr val="00B050"/>
                    </a:solidFill>
                  </a:tcPr>
                </a:tc>
                <a:tc>
                  <a:txBody>
                    <a:bodyPr/>
                    <a:lstStyle/>
                    <a:p>
                      <a:pPr algn="ctr"/>
                      <a:r>
                        <a:rPr lang="ru-RU" sz="2400" b="1" u="none" dirty="0">
                          <a:solidFill>
                            <a:schemeClr val="bg1"/>
                          </a:solidFill>
                          <a:effectLst>
                            <a:outerShdw blurRad="38100" dist="38100" dir="2700000" algn="tl">
                              <a:srgbClr val="000000">
                                <a:alpha val="43137"/>
                              </a:srgbClr>
                            </a:outerShdw>
                          </a:effectLst>
                        </a:rPr>
                        <a:t>5-7</a:t>
                      </a:r>
                    </a:p>
                  </a:txBody>
                  <a:tcPr>
                    <a:solidFill>
                      <a:srgbClr val="00B050"/>
                    </a:solidFill>
                  </a:tcPr>
                </a:tc>
                <a:tc>
                  <a:txBody>
                    <a:bodyPr/>
                    <a:lstStyle/>
                    <a:p>
                      <a:pPr algn="ctr"/>
                      <a:r>
                        <a:rPr lang="ru-RU" sz="2400" b="1" u="none" dirty="0">
                          <a:solidFill>
                            <a:schemeClr val="bg1"/>
                          </a:solidFill>
                          <a:effectLst>
                            <a:outerShdw blurRad="38100" dist="38100" dir="2700000" algn="tl">
                              <a:srgbClr val="000000">
                                <a:alpha val="43137"/>
                              </a:srgbClr>
                            </a:outerShdw>
                          </a:effectLst>
                        </a:rPr>
                        <a:t>14 - 21</a:t>
                      </a:r>
                    </a:p>
                  </a:txBody>
                  <a:tcPr>
                    <a:solidFill>
                      <a:srgbClr val="00B050"/>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885146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836712"/>
          </a:xfrm>
        </p:spPr>
        <p:txBody>
          <a:bodyPr>
            <a:noAutofit/>
          </a:bodyPr>
          <a:lstStyle/>
          <a:p>
            <a:r>
              <a:rPr lang="ru-RU" sz="1800" b="1" dirty="0">
                <a:solidFill>
                  <a:srgbClr val="FF0000"/>
                </a:solidFill>
              </a:rPr>
              <a:t>Дидактические единицы курса Всеобщей истории</a:t>
            </a:r>
            <a:br>
              <a:rPr lang="ru-RU" sz="1800" b="1" dirty="0">
                <a:solidFill>
                  <a:srgbClr val="FF0000"/>
                </a:solidFill>
              </a:rPr>
            </a:br>
            <a:r>
              <a:rPr lang="ru-RU" sz="1800" b="1" dirty="0">
                <a:solidFill>
                  <a:srgbClr val="FF0000"/>
                </a:solidFill>
              </a:rPr>
              <a:t>в рамках линейной системы </a:t>
            </a:r>
          </a:p>
        </p:txBody>
      </p:sp>
      <p:graphicFrame>
        <p:nvGraphicFramePr>
          <p:cNvPr id="3" name="Таблица 2"/>
          <p:cNvGraphicFramePr>
            <a:graphicFrameLocks noGrp="1"/>
          </p:cNvGraphicFramePr>
          <p:nvPr>
            <p:extLst>
              <p:ext uri="{D42A27DB-BD31-4B8C-83A1-F6EECF244321}">
                <p14:modId xmlns:p14="http://schemas.microsoft.com/office/powerpoint/2010/main" val="1915388763"/>
              </p:ext>
            </p:extLst>
          </p:nvPr>
        </p:nvGraphicFramePr>
        <p:xfrm>
          <a:off x="251520" y="980728"/>
          <a:ext cx="8424934" cy="5118303"/>
        </p:xfrm>
        <a:graphic>
          <a:graphicData uri="http://schemas.openxmlformats.org/drawingml/2006/table">
            <a:tbl>
              <a:tblPr firstRow="1" bandRow="1">
                <a:effectLst>
                  <a:outerShdw blurRad="63500" sx="102000" sy="102000" algn="ctr" rotWithShape="0">
                    <a:prstClr val="black">
                      <a:alpha val="40000"/>
                    </a:prstClr>
                  </a:outerShdw>
                </a:effectLst>
                <a:tableStyleId>{5C22544A-7EE6-4342-B048-85BDC9FD1C3A}</a:tableStyleId>
              </a:tblPr>
              <a:tblGrid>
                <a:gridCol w="1203562">
                  <a:extLst>
                    <a:ext uri="{9D8B030D-6E8A-4147-A177-3AD203B41FA5}">
                      <a16:colId xmlns:a16="http://schemas.microsoft.com/office/drawing/2014/main" val="20000"/>
                    </a:ext>
                  </a:extLst>
                </a:gridCol>
                <a:gridCol w="1203562">
                  <a:extLst>
                    <a:ext uri="{9D8B030D-6E8A-4147-A177-3AD203B41FA5}">
                      <a16:colId xmlns:a16="http://schemas.microsoft.com/office/drawing/2014/main" val="20001"/>
                    </a:ext>
                  </a:extLst>
                </a:gridCol>
                <a:gridCol w="1203562">
                  <a:extLst>
                    <a:ext uri="{9D8B030D-6E8A-4147-A177-3AD203B41FA5}">
                      <a16:colId xmlns:a16="http://schemas.microsoft.com/office/drawing/2014/main" val="20002"/>
                    </a:ext>
                  </a:extLst>
                </a:gridCol>
                <a:gridCol w="1203562">
                  <a:extLst>
                    <a:ext uri="{9D8B030D-6E8A-4147-A177-3AD203B41FA5}">
                      <a16:colId xmlns:a16="http://schemas.microsoft.com/office/drawing/2014/main" val="20003"/>
                    </a:ext>
                  </a:extLst>
                </a:gridCol>
                <a:gridCol w="1203562">
                  <a:extLst>
                    <a:ext uri="{9D8B030D-6E8A-4147-A177-3AD203B41FA5}">
                      <a16:colId xmlns:a16="http://schemas.microsoft.com/office/drawing/2014/main" val="20004"/>
                    </a:ext>
                  </a:extLst>
                </a:gridCol>
                <a:gridCol w="1203562">
                  <a:extLst>
                    <a:ext uri="{9D8B030D-6E8A-4147-A177-3AD203B41FA5}">
                      <a16:colId xmlns:a16="http://schemas.microsoft.com/office/drawing/2014/main" val="20005"/>
                    </a:ext>
                  </a:extLst>
                </a:gridCol>
                <a:gridCol w="1203562">
                  <a:extLst>
                    <a:ext uri="{9D8B030D-6E8A-4147-A177-3AD203B41FA5}">
                      <a16:colId xmlns:a16="http://schemas.microsoft.com/office/drawing/2014/main" val="20006"/>
                    </a:ext>
                  </a:extLst>
                </a:gridCol>
              </a:tblGrid>
              <a:tr h="432048">
                <a:tc>
                  <a:txBody>
                    <a:bodyPr/>
                    <a:lstStyle/>
                    <a:p>
                      <a:endParaRPr lang="ru-RU" dirty="0"/>
                    </a:p>
                  </a:txBody>
                  <a:tcPr/>
                </a:tc>
                <a:tc>
                  <a:txBody>
                    <a:bodyPr/>
                    <a:lstStyle/>
                    <a:p>
                      <a:pPr algn="ctr"/>
                      <a:r>
                        <a:rPr lang="en-US" sz="2000" dirty="0">
                          <a:effectLst>
                            <a:outerShdw blurRad="38100" dist="38100" dir="2700000" algn="tl">
                              <a:srgbClr val="000000">
                                <a:alpha val="43137"/>
                              </a:srgbClr>
                            </a:outerShdw>
                          </a:effectLst>
                        </a:rPr>
                        <a:t>5</a:t>
                      </a:r>
                      <a:r>
                        <a:rPr lang="ru-RU" sz="2000" dirty="0">
                          <a:effectLst>
                            <a:outerShdw blurRad="38100" dist="38100" dir="2700000" algn="tl">
                              <a:srgbClr val="000000">
                                <a:alpha val="43137"/>
                              </a:srgbClr>
                            </a:outerShdw>
                          </a:effectLst>
                        </a:rPr>
                        <a:t>кл.</a:t>
                      </a:r>
                    </a:p>
                  </a:txBody>
                  <a:tcPr/>
                </a:tc>
                <a:tc>
                  <a:txBody>
                    <a:bodyPr/>
                    <a:lstStyle/>
                    <a:p>
                      <a:pPr algn="ctr"/>
                      <a:r>
                        <a:rPr lang="ru-RU" sz="2000" dirty="0">
                          <a:effectLst>
                            <a:outerShdw blurRad="38100" dist="38100" dir="2700000" algn="tl">
                              <a:srgbClr val="000000">
                                <a:alpha val="43137"/>
                              </a:srgbClr>
                            </a:outerShdw>
                          </a:effectLst>
                        </a:rPr>
                        <a:t>6кл.</a:t>
                      </a:r>
                    </a:p>
                  </a:txBody>
                  <a:tcPr/>
                </a:tc>
                <a:tc>
                  <a:txBody>
                    <a:bodyPr/>
                    <a:lstStyle/>
                    <a:p>
                      <a:pPr algn="ctr"/>
                      <a:r>
                        <a:rPr lang="ru-RU" sz="2000" dirty="0">
                          <a:effectLst>
                            <a:outerShdw blurRad="38100" dist="38100" dir="2700000" algn="tl">
                              <a:srgbClr val="000000">
                                <a:alpha val="43137"/>
                              </a:srgbClr>
                            </a:outerShdw>
                          </a:effectLst>
                        </a:rPr>
                        <a:t>7 кл.</a:t>
                      </a:r>
                    </a:p>
                  </a:txBody>
                  <a:tcPr/>
                </a:tc>
                <a:tc>
                  <a:txBody>
                    <a:bodyPr/>
                    <a:lstStyle/>
                    <a:p>
                      <a:pPr algn="ctr"/>
                      <a:r>
                        <a:rPr lang="ru-RU" sz="2000" dirty="0">
                          <a:effectLst>
                            <a:outerShdw blurRad="38100" dist="38100" dir="2700000" algn="tl">
                              <a:srgbClr val="000000">
                                <a:alpha val="43137"/>
                              </a:srgbClr>
                            </a:outerShdw>
                          </a:effectLst>
                        </a:rPr>
                        <a:t>8 кл.</a:t>
                      </a:r>
                    </a:p>
                  </a:txBody>
                  <a:tcPr/>
                </a:tc>
                <a:tc>
                  <a:txBody>
                    <a:bodyPr/>
                    <a:lstStyle/>
                    <a:p>
                      <a:pPr algn="ctr"/>
                      <a:r>
                        <a:rPr lang="ru-RU" sz="2000" dirty="0">
                          <a:effectLst>
                            <a:outerShdw blurRad="38100" dist="38100" dir="2700000" algn="tl">
                              <a:srgbClr val="000000">
                                <a:alpha val="43137"/>
                              </a:srgbClr>
                            </a:outerShdw>
                          </a:effectLst>
                        </a:rPr>
                        <a:t>9 кл.</a:t>
                      </a:r>
                    </a:p>
                  </a:txBody>
                  <a:tcPr/>
                </a:tc>
                <a:tc>
                  <a:txBody>
                    <a:bodyPr/>
                    <a:lstStyle/>
                    <a:p>
                      <a:pPr algn="ctr"/>
                      <a:r>
                        <a:rPr lang="ru-RU" sz="2000" dirty="0">
                          <a:effectLst>
                            <a:outerShdw blurRad="38100" dist="38100" dir="2700000" algn="tl">
                              <a:srgbClr val="000000">
                                <a:alpha val="43137"/>
                              </a:srgbClr>
                            </a:outerShdw>
                          </a:effectLst>
                        </a:rPr>
                        <a:t>10 кл.</a:t>
                      </a:r>
                    </a:p>
                  </a:txBody>
                  <a:tcPr/>
                </a:tc>
                <a:extLst>
                  <a:ext uri="{0D108BD9-81ED-4DB2-BD59-A6C34878D82A}">
                    <a16:rowId xmlns:a16="http://schemas.microsoft.com/office/drawing/2014/main" val="10000"/>
                  </a:ext>
                </a:extLst>
              </a:tr>
              <a:tr h="699507">
                <a:tc>
                  <a:txBody>
                    <a:bodyPr/>
                    <a:lstStyle/>
                    <a:p>
                      <a:pPr algn="ctr"/>
                      <a:r>
                        <a:rPr lang="ru-RU" b="1" dirty="0"/>
                        <a:t>Даты</a:t>
                      </a:r>
                    </a:p>
                  </a:txBody>
                  <a:tcPr/>
                </a:tc>
                <a:tc>
                  <a:txBody>
                    <a:bodyPr/>
                    <a:lstStyle/>
                    <a:p>
                      <a:r>
                        <a:rPr lang="ru-RU" dirty="0"/>
                        <a:t>53</a:t>
                      </a:r>
                    </a:p>
                  </a:txBody>
                  <a:tcPr/>
                </a:tc>
                <a:tc>
                  <a:txBody>
                    <a:bodyPr/>
                    <a:lstStyle/>
                    <a:p>
                      <a:r>
                        <a:rPr lang="ru-RU" dirty="0"/>
                        <a:t>47</a:t>
                      </a:r>
                    </a:p>
                  </a:txBody>
                  <a:tcPr/>
                </a:tc>
                <a:tc>
                  <a:txBody>
                    <a:bodyPr/>
                    <a:lstStyle/>
                    <a:p>
                      <a:r>
                        <a:rPr lang="ru-RU" dirty="0"/>
                        <a:t>35</a:t>
                      </a:r>
                    </a:p>
                  </a:txBody>
                  <a:tcPr/>
                </a:tc>
                <a:tc>
                  <a:txBody>
                    <a:bodyPr/>
                    <a:lstStyle/>
                    <a:p>
                      <a:r>
                        <a:rPr lang="ru-RU" dirty="0"/>
                        <a:t>54</a:t>
                      </a:r>
                    </a:p>
                  </a:txBody>
                  <a:tcPr/>
                </a:tc>
                <a:tc>
                  <a:txBody>
                    <a:bodyPr/>
                    <a:lstStyle/>
                    <a:p>
                      <a:r>
                        <a:rPr lang="ru-RU" dirty="0"/>
                        <a:t>77</a:t>
                      </a:r>
                    </a:p>
                  </a:txBody>
                  <a:tcPr/>
                </a:tc>
                <a:tc>
                  <a:txBody>
                    <a:bodyPr/>
                    <a:lstStyle/>
                    <a:p>
                      <a:r>
                        <a:rPr lang="ru-RU" dirty="0"/>
                        <a:t>171</a:t>
                      </a:r>
                    </a:p>
                  </a:txBody>
                  <a:tcPr/>
                </a:tc>
                <a:extLst>
                  <a:ext uri="{0D108BD9-81ED-4DB2-BD59-A6C34878D82A}">
                    <a16:rowId xmlns:a16="http://schemas.microsoft.com/office/drawing/2014/main" val="10001"/>
                  </a:ext>
                </a:extLst>
              </a:tr>
              <a:tr h="699507">
                <a:tc>
                  <a:txBody>
                    <a:bodyPr/>
                    <a:lstStyle/>
                    <a:p>
                      <a:pPr algn="ctr"/>
                      <a:r>
                        <a:rPr lang="ru-RU" b="1" dirty="0"/>
                        <a:t>Понятие и термины</a:t>
                      </a:r>
                    </a:p>
                  </a:txBody>
                  <a:tcPr/>
                </a:tc>
                <a:tc>
                  <a:txBody>
                    <a:bodyPr/>
                    <a:lstStyle/>
                    <a:p>
                      <a:r>
                        <a:rPr lang="ru-RU" dirty="0"/>
                        <a:t>108</a:t>
                      </a:r>
                    </a:p>
                  </a:txBody>
                  <a:tcPr/>
                </a:tc>
                <a:tc>
                  <a:txBody>
                    <a:bodyPr/>
                    <a:lstStyle/>
                    <a:p>
                      <a:r>
                        <a:rPr lang="ru-RU" dirty="0"/>
                        <a:t>108</a:t>
                      </a:r>
                    </a:p>
                  </a:txBody>
                  <a:tcPr/>
                </a:tc>
                <a:tc>
                  <a:txBody>
                    <a:bodyPr/>
                    <a:lstStyle/>
                    <a:p>
                      <a:r>
                        <a:rPr lang="ru-RU" dirty="0"/>
                        <a:t>62</a:t>
                      </a:r>
                    </a:p>
                  </a:txBody>
                  <a:tcPr/>
                </a:tc>
                <a:tc>
                  <a:txBody>
                    <a:bodyPr/>
                    <a:lstStyle/>
                    <a:p>
                      <a:r>
                        <a:rPr lang="ru-RU" dirty="0"/>
                        <a:t>63</a:t>
                      </a:r>
                    </a:p>
                  </a:txBody>
                  <a:tcPr/>
                </a:tc>
                <a:tc>
                  <a:txBody>
                    <a:bodyPr/>
                    <a:lstStyle/>
                    <a:p>
                      <a:r>
                        <a:rPr lang="ru-RU" dirty="0"/>
                        <a:t>72</a:t>
                      </a:r>
                    </a:p>
                  </a:txBody>
                  <a:tcPr/>
                </a:tc>
                <a:tc>
                  <a:txBody>
                    <a:bodyPr/>
                    <a:lstStyle/>
                    <a:p>
                      <a:r>
                        <a:rPr lang="ru-RU" dirty="0"/>
                        <a:t>102</a:t>
                      </a:r>
                    </a:p>
                  </a:txBody>
                  <a:tcPr/>
                </a:tc>
                <a:extLst>
                  <a:ext uri="{0D108BD9-81ED-4DB2-BD59-A6C34878D82A}">
                    <a16:rowId xmlns:a16="http://schemas.microsoft.com/office/drawing/2014/main" val="10002"/>
                  </a:ext>
                </a:extLst>
              </a:tr>
              <a:tr h="699507">
                <a:tc>
                  <a:txBody>
                    <a:bodyPr/>
                    <a:lstStyle/>
                    <a:p>
                      <a:pPr algn="ctr"/>
                      <a:r>
                        <a:rPr lang="ru-RU" b="1" dirty="0"/>
                        <a:t>Персоналии</a:t>
                      </a:r>
                    </a:p>
                  </a:txBody>
                  <a:tcPr/>
                </a:tc>
                <a:tc>
                  <a:txBody>
                    <a:bodyPr/>
                    <a:lstStyle/>
                    <a:p>
                      <a:r>
                        <a:rPr lang="ru-RU" dirty="0"/>
                        <a:t>88</a:t>
                      </a:r>
                    </a:p>
                  </a:txBody>
                  <a:tcPr/>
                </a:tc>
                <a:tc>
                  <a:txBody>
                    <a:bodyPr/>
                    <a:lstStyle/>
                    <a:p>
                      <a:r>
                        <a:rPr lang="ru-RU" dirty="0"/>
                        <a:t>74</a:t>
                      </a:r>
                    </a:p>
                  </a:txBody>
                  <a:tcPr/>
                </a:tc>
                <a:tc>
                  <a:txBody>
                    <a:bodyPr/>
                    <a:lstStyle/>
                    <a:p>
                      <a:r>
                        <a:rPr lang="ru-RU" dirty="0"/>
                        <a:t>79</a:t>
                      </a:r>
                    </a:p>
                  </a:txBody>
                  <a:tcPr/>
                </a:tc>
                <a:tc>
                  <a:txBody>
                    <a:bodyPr/>
                    <a:lstStyle/>
                    <a:p>
                      <a:r>
                        <a:rPr lang="ru-RU" dirty="0"/>
                        <a:t>52</a:t>
                      </a:r>
                    </a:p>
                  </a:txBody>
                  <a:tcPr/>
                </a:tc>
                <a:tc>
                  <a:txBody>
                    <a:bodyPr/>
                    <a:lstStyle/>
                    <a:p>
                      <a:r>
                        <a:rPr lang="ru-RU" dirty="0"/>
                        <a:t>105</a:t>
                      </a:r>
                    </a:p>
                  </a:txBody>
                  <a:tcPr/>
                </a:tc>
                <a:tc>
                  <a:txBody>
                    <a:bodyPr/>
                    <a:lstStyle/>
                    <a:p>
                      <a:r>
                        <a:rPr lang="ru-RU" dirty="0"/>
                        <a:t>217</a:t>
                      </a:r>
                    </a:p>
                  </a:txBody>
                  <a:tcPr/>
                </a:tc>
                <a:extLst>
                  <a:ext uri="{0D108BD9-81ED-4DB2-BD59-A6C34878D82A}">
                    <a16:rowId xmlns:a16="http://schemas.microsoft.com/office/drawing/2014/main" val="10003"/>
                  </a:ext>
                </a:extLst>
              </a:tr>
              <a:tr h="699507">
                <a:tc>
                  <a:txBody>
                    <a:bodyPr/>
                    <a:lstStyle/>
                    <a:p>
                      <a:pPr algn="ctr"/>
                      <a:r>
                        <a:rPr lang="ru-RU" b="1" dirty="0">
                          <a:solidFill>
                            <a:schemeClr val="bg1"/>
                          </a:solidFill>
                          <a:effectLst>
                            <a:outerShdw blurRad="38100" dist="38100" dir="2700000" algn="tl">
                              <a:srgbClr val="000000">
                                <a:alpha val="43137"/>
                              </a:srgbClr>
                            </a:outerShdw>
                          </a:effectLst>
                        </a:rPr>
                        <a:t>Сумма</a:t>
                      </a:r>
                      <a:r>
                        <a:rPr lang="ru-RU" b="1" baseline="0" dirty="0">
                          <a:solidFill>
                            <a:schemeClr val="bg1"/>
                          </a:solidFill>
                          <a:effectLst>
                            <a:outerShdw blurRad="38100" dist="38100" dir="2700000" algn="tl">
                              <a:srgbClr val="000000">
                                <a:alpha val="43137"/>
                              </a:srgbClr>
                            </a:outerShdw>
                          </a:effectLst>
                        </a:rPr>
                        <a:t> Д.Е.</a:t>
                      </a:r>
                      <a:endParaRPr lang="ru-RU" b="1" dirty="0">
                        <a:solidFill>
                          <a:schemeClr val="bg1"/>
                        </a:solidFill>
                        <a:effectLst>
                          <a:outerShdw blurRad="38100" dist="38100" dir="2700000" algn="tl">
                            <a:srgbClr val="000000">
                              <a:alpha val="43137"/>
                            </a:srgbClr>
                          </a:outerShdw>
                        </a:effectLst>
                      </a:endParaRPr>
                    </a:p>
                  </a:txBody>
                  <a:tcPr>
                    <a:solidFill>
                      <a:srgbClr val="00B050"/>
                    </a:solidFill>
                  </a:tcPr>
                </a:tc>
                <a:tc>
                  <a:txBody>
                    <a:bodyPr/>
                    <a:lstStyle/>
                    <a:p>
                      <a:r>
                        <a:rPr lang="ru-RU" dirty="0"/>
                        <a:t>249</a:t>
                      </a:r>
                    </a:p>
                  </a:txBody>
                  <a:tcPr>
                    <a:solidFill>
                      <a:srgbClr val="00B050"/>
                    </a:solidFill>
                  </a:tcPr>
                </a:tc>
                <a:tc>
                  <a:txBody>
                    <a:bodyPr/>
                    <a:lstStyle/>
                    <a:p>
                      <a:r>
                        <a:rPr lang="ru-RU" dirty="0"/>
                        <a:t>229</a:t>
                      </a:r>
                    </a:p>
                  </a:txBody>
                  <a:tcPr>
                    <a:solidFill>
                      <a:srgbClr val="00B050"/>
                    </a:solidFill>
                  </a:tcPr>
                </a:tc>
                <a:tc>
                  <a:txBody>
                    <a:bodyPr/>
                    <a:lstStyle/>
                    <a:p>
                      <a:r>
                        <a:rPr lang="ru-RU" dirty="0"/>
                        <a:t>176</a:t>
                      </a:r>
                    </a:p>
                  </a:txBody>
                  <a:tcPr>
                    <a:solidFill>
                      <a:srgbClr val="00B050"/>
                    </a:solidFill>
                  </a:tcPr>
                </a:tc>
                <a:tc>
                  <a:txBody>
                    <a:bodyPr/>
                    <a:lstStyle/>
                    <a:p>
                      <a:r>
                        <a:rPr lang="ru-RU" dirty="0"/>
                        <a:t>169</a:t>
                      </a:r>
                    </a:p>
                  </a:txBody>
                  <a:tcPr>
                    <a:solidFill>
                      <a:srgbClr val="00B050"/>
                    </a:solidFill>
                  </a:tcPr>
                </a:tc>
                <a:tc>
                  <a:txBody>
                    <a:bodyPr/>
                    <a:lstStyle/>
                    <a:p>
                      <a:r>
                        <a:rPr lang="ru-RU" dirty="0"/>
                        <a:t>254</a:t>
                      </a:r>
                    </a:p>
                  </a:txBody>
                  <a:tcPr>
                    <a:solidFill>
                      <a:srgbClr val="00B050"/>
                    </a:solidFill>
                  </a:tcPr>
                </a:tc>
                <a:tc>
                  <a:txBody>
                    <a:bodyPr/>
                    <a:lstStyle/>
                    <a:p>
                      <a:r>
                        <a:rPr lang="ru-RU" dirty="0"/>
                        <a:t>490</a:t>
                      </a:r>
                    </a:p>
                  </a:txBody>
                  <a:tcPr>
                    <a:solidFill>
                      <a:srgbClr val="00B050"/>
                    </a:solidFill>
                  </a:tcPr>
                </a:tc>
                <a:extLst>
                  <a:ext uri="{0D108BD9-81ED-4DB2-BD59-A6C34878D82A}">
                    <a16:rowId xmlns:a16="http://schemas.microsoft.com/office/drawing/2014/main" val="10004"/>
                  </a:ext>
                </a:extLst>
              </a:tr>
              <a:tr h="699507">
                <a:tc>
                  <a:txBody>
                    <a:bodyPr/>
                    <a:lstStyle/>
                    <a:p>
                      <a:pPr algn="ctr"/>
                      <a:r>
                        <a:rPr lang="ru-RU" b="1" dirty="0"/>
                        <a:t>Кол-во уроков</a:t>
                      </a:r>
                    </a:p>
                  </a:txBody>
                  <a:tcPr/>
                </a:tc>
                <a:tc>
                  <a:txBody>
                    <a:bodyPr/>
                    <a:lstStyle/>
                    <a:p>
                      <a:r>
                        <a:rPr lang="ru-RU" dirty="0"/>
                        <a:t>28</a:t>
                      </a:r>
                    </a:p>
                  </a:txBody>
                  <a:tcPr/>
                </a:tc>
                <a:tc>
                  <a:txBody>
                    <a:bodyPr/>
                    <a:lstStyle/>
                    <a:p>
                      <a:r>
                        <a:rPr lang="ru-RU" dirty="0"/>
                        <a:t>28</a:t>
                      </a:r>
                    </a:p>
                  </a:txBody>
                  <a:tcPr/>
                </a:tc>
                <a:tc>
                  <a:txBody>
                    <a:bodyPr/>
                    <a:lstStyle/>
                    <a:p>
                      <a:r>
                        <a:rPr lang="ru-RU" dirty="0"/>
                        <a:t>28</a:t>
                      </a:r>
                    </a:p>
                  </a:txBody>
                  <a:tcPr/>
                </a:tc>
                <a:tc>
                  <a:txBody>
                    <a:bodyPr/>
                    <a:lstStyle/>
                    <a:p>
                      <a:r>
                        <a:rPr lang="ru-RU" dirty="0"/>
                        <a:t>28</a:t>
                      </a:r>
                    </a:p>
                  </a:txBody>
                  <a:tcPr/>
                </a:tc>
                <a:tc>
                  <a:txBody>
                    <a:bodyPr/>
                    <a:lstStyle/>
                    <a:p>
                      <a:r>
                        <a:rPr lang="ru-RU" dirty="0"/>
                        <a:t>28-40</a:t>
                      </a:r>
                    </a:p>
                  </a:txBody>
                  <a:tcPr/>
                </a:tc>
                <a:tc>
                  <a:txBody>
                    <a:bodyPr/>
                    <a:lstStyle/>
                    <a:p>
                      <a:r>
                        <a:rPr lang="ru-RU" dirty="0"/>
                        <a:t>28-40</a:t>
                      </a:r>
                    </a:p>
                  </a:txBody>
                  <a:tcPr/>
                </a:tc>
                <a:extLst>
                  <a:ext uri="{0D108BD9-81ED-4DB2-BD59-A6C34878D82A}">
                    <a16:rowId xmlns:a16="http://schemas.microsoft.com/office/drawing/2014/main" val="10005"/>
                  </a:ext>
                </a:extLst>
              </a:tr>
              <a:tr h="699507">
                <a:tc>
                  <a:txBody>
                    <a:bodyPr/>
                    <a:lstStyle/>
                    <a:p>
                      <a:pPr algn="ctr"/>
                      <a:r>
                        <a:rPr lang="ru-RU" b="1" u="none" dirty="0">
                          <a:solidFill>
                            <a:schemeClr val="bg1"/>
                          </a:solidFill>
                          <a:effectLst>
                            <a:outerShdw blurRad="38100" dist="38100" dir="2700000" algn="tl">
                              <a:srgbClr val="000000">
                                <a:alpha val="43137"/>
                              </a:srgbClr>
                            </a:outerShdw>
                          </a:effectLst>
                        </a:rPr>
                        <a:t>Среднее</a:t>
                      </a:r>
                      <a:r>
                        <a:rPr lang="ru-RU" b="1" u="none" baseline="0" dirty="0">
                          <a:solidFill>
                            <a:schemeClr val="bg1"/>
                          </a:solidFill>
                          <a:effectLst>
                            <a:outerShdw blurRad="38100" dist="38100" dir="2700000" algn="tl">
                              <a:srgbClr val="000000">
                                <a:alpha val="43137"/>
                              </a:srgbClr>
                            </a:outerShdw>
                          </a:effectLst>
                        </a:rPr>
                        <a:t> кол-во д.е. на урок</a:t>
                      </a:r>
                      <a:endParaRPr lang="ru-RU" b="1" u="none" dirty="0">
                        <a:solidFill>
                          <a:schemeClr val="bg1"/>
                        </a:solidFill>
                        <a:effectLst>
                          <a:outerShdw blurRad="38100" dist="38100" dir="2700000" algn="tl">
                            <a:srgbClr val="000000">
                              <a:alpha val="43137"/>
                            </a:srgbClr>
                          </a:outerShdw>
                        </a:effectLst>
                      </a:endParaRPr>
                    </a:p>
                  </a:txBody>
                  <a:tcPr>
                    <a:solidFill>
                      <a:srgbClr val="00B050"/>
                    </a:solidFill>
                  </a:tcPr>
                </a:tc>
                <a:tc>
                  <a:txBody>
                    <a:bodyPr/>
                    <a:lstStyle/>
                    <a:p>
                      <a:r>
                        <a:rPr lang="ru-RU" dirty="0"/>
                        <a:t>4</a:t>
                      </a:r>
                    </a:p>
                  </a:txBody>
                  <a:tcPr>
                    <a:solidFill>
                      <a:srgbClr val="00B050"/>
                    </a:solidFill>
                  </a:tcPr>
                </a:tc>
                <a:tc>
                  <a:txBody>
                    <a:bodyPr/>
                    <a:lstStyle/>
                    <a:p>
                      <a:r>
                        <a:rPr lang="ru-RU" dirty="0"/>
                        <a:t>8</a:t>
                      </a:r>
                    </a:p>
                  </a:txBody>
                  <a:tcPr>
                    <a:solidFill>
                      <a:srgbClr val="00B050"/>
                    </a:solidFill>
                  </a:tcPr>
                </a:tc>
                <a:tc>
                  <a:txBody>
                    <a:bodyPr/>
                    <a:lstStyle/>
                    <a:p>
                      <a:r>
                        <a:rPr lang="ru-RU" dirty="0"/>
                        <a:t>6</a:t>
                      </a:r>
                    </a:p>
                  </a:txBody>
                  <a:tcPr>
                    <a:solidFill>
                      <a:srgbClr val="00B050"/>
                    </a:solidFill>
                  </a:tcPr>
                </a:tc>
                <a:tc>
                  <a:txBody>
                    <a:bodyPr/>
                    <a:lstStyle/>
                    <a:p>
                      <a:r>
                        <a:rPr lang="ru-RU" dirty="0"/>
                        <a:t>6</a:t>
                      </a:r>
                    </a:p>
                  </a:txBody>
                  <a:tcPr>
                    <a:solidFill>
                      <a:srgbClr val="00B050"/>
                    </a:solidFill>
                  </a:tcPr>
                </a:tc>
                <a:tc>
                  <a:txBody>
                    <a:bodyPr/>
                    <a:lstStyle/>
                    <a:p>
                      <a:r>
                        <a:rPr lang="ru-RU" dirty="0"/>
                        <a:t>6-9</a:t>
                      </a:r>
                    </a:p>
                  </a:txBody>
                  <a:tcPr>
                    <a:solidFill>
                      <a:srgbClr val="00B050"/>
                    </a:solidFill>
                  </a:tcPr>
                </a:tc>
                <a:tc>
                  <a:txBody>
                    <a:bodyPr/>
                    <a:lstStyle/>
                    <a:p>
                      <a:r>
                        <a:rPr lang="ru-RU" dirty="0"/>
                        <a:t>12-17</a:t>
                      </a:r>
                    </a:p>
                  </a:txBody>
                  <a:tcPr>
                    <a:solidFill>
                      <a:srgbClr val="00B050"/>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4234486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Заголовок 1"/>
          <p:cNvSpPr>
            <a:spLocks noGrp="1"/>
          </p:cNvSpPr>
          <p:nvPr>
            <p:ph type="title"/>
          </p:nvPr>
        </p:nvSpPr>
        <p:spPr>
          <a:xfrm>
            <a:off x="0" y="-1580"/>
            <a:ext cx="9144000" cy="836613"/>
          </a:xfrm>
        </p:spPr>
        <p:txBody>
          <a:bodyPr>
            <a:normAutofit fontScale="90000"/>
          </a:bodyPr>
          <a:lstStyle/>
          <a:p>
            <a:pPr eaLnBrk="1" hangingPunct="1"/>
            <a:r>
              <a:rPr lang="ru-RU" altLang="ru-RU" sz="2800" b="1" dirty="0">
                <a:solidFill>
                  <a:srgbClr val="FF0000"/>
                </a:solidFill>
                <a:latin typeface="+mn-lt"/>
                <a:cs typeface="Times New Roman" pitchFamily="18" charset="0"/>
              </a:rPr>
              <a:t>Предпосылки разработки новой концепции</a:t>
            </a:r>
            <a:br>
              <a:rPr lang="ru-RU" altLang="ru-RU" sz="2800" b="1" dirty="0">
                <a:solidFill>
                  <a:srgbClr val="FF0000"/>
                </a:solidFill>
                <a:latin typeface="+mn-lt"/>
                <a:cs typeface="Times New Roman" pitchFamily="18" charset="0"/>
              </a:rPr>
            </a:br>
            <a:r>
              <a:rPr lang="ru-RU" altLang="ru-RU" sz="2800" b="1" dirty="0">
                <a:solidFill>
                  <a:srgbClr val="FF0000"/>
                </a:solidFill>
                <a:latin typeface="+mn-lt"/>
                <a:cs typeface="Times New Roman" pitchFamily="18" charset="0"/>
              </a:rPr>
              <a:t>исторического образования</a:t>
            </a:r>
          </a:p>
        </p:txBody>
      </p:sp>
      <p:sp>
        <p:nvSpPr>
          <p:cNvPr id="68611" name="Содержимое 2"/>
          <p:cNvSpPr>
            <a:spLocks noGrp="1"/>
          </p:cNvSpPr>
          <p:nvPr>
            <p:ph idx="1"/>
          </p:nvPr>
        </p:nvSpPr>
        <p:spPr>
          <a:xfrm>
            <a:off x="467544" y="5373221"/>
            <a:ext cx="7992888" cy="369203"/>
          </a:xfrm>
          <a:solidFill>
            <a:schemeClr val="bg1"/>
          </a:solidFill>
          <a:ln>
            <a:solidFill>
              <a:schemeClr val="tx1"/>
            </a:solidFill>
          </a:ln>
          <a:effectLst>
            <a:glow rad="101600">
              <a:schemeClr val="accent3">
                <a:satMod val="175000"/>
                <a:alpha val="40000"/>
              </a:schemeClr>
            </a:glow>
          </a:effectLst>
        </p:spPr>
        <p:txBody>
          <a:bodyPr wrap="square">
            <a:spAutoFit/>
          </a:bodyPr>
          <a:lstStyle/>
          <a:p>
            <a:pPr marL="0" indent="0" defTabSz="910212">
              <a:buNone/>
            </a:pPr>
            <a:r>
              <a:rPr lang="ru-RU" altLang="ru-RU" sz="1800" b="1" dirty="0">
                <a:solidFill>
                  <a:srgbClr val="002060"/>
                </a:solidFill>
              </a:rPr>
              <a:t>Обновление научных представлений в школьный учебниках истории   </a:t>
            </a:r>
          </a:p>
        </p:txBody>
      </p:sp>
      <p:sp>
        <p:nvSpPr>
          <p:cNvPr id="2" name="Прямоугольник 1"/>
          <p:cNvSpPr/>
          <p:nvPr/>
        </p:nvSpPr>
        <p:spPr>
          <a:xfrm>
            <a:off x="467544" y="980733"/>
            <a:ext cx="8064896" cy="923200"/>
          </a:xfrm>
          <a:prstGeom prst="rect">
            <a:avLst/>
          </a:prstGeom>
          <a:solidFill>
            <a:schemeClr val="bg1"/>
          </a:solidFill>
          <a:ln>
            <a:solidFill>
              <a:schemeClr val="tx1"/>
            </a:solidFill>
          </a:ln>
          <a:effectLst>
            <a:glow rad="101600">
              <a:schemeClr val="accent3">
                <a:satMod val="175000"/>
                <a:alpha val="40000"/>
              </a:schemeClr>
            </a:glow>
          </a:effectLst>
        </p:spPr>
        <p:txBody>
          <a:bodyPr wrap="square" lIns="91312" tIns="45656" rIns="91312" bIns="45656">
            <a:spAutoFit/>
          </a:bodyPr>
          <a:lstStyle/>
          <a:p>
            <a:r>
              <a:rPr lang="ru-RU" altLang="ru-RU" b="1" dirty="0">
                <a:solidFill>
                  <a:srgbClr val="002060"/>
                </a:solidFill>
              </a:rPr>
              <a:t>Необходимость перехода от безграничной вариативности учебной литературы по истории к единым концептуальным (методологическим) и базовым структурным подходам при написании учебников</a:t>
            </a:r>
          </a:p>
        </p:txBody>
      </p:sp>
      <p:sp>
        <p:nvSpPr>
          <p:cNvPr id="3" name="Прямоугольник 2"/>
          <p:cNvSpPr/>
          <p:nvPr/>
        </p:nvSpPr>
        <p:spPr>
          <a:xfrm>
            <a:off x="463664" y="2095347"/>
            <a:ext cx="8068783" cy="646202"/>
          </a:xfrm>
          <a:prstGeom prst="rect">
            <a:avLst/>
          </a:prstGeom>
          <a:solidFill>
            <a:schemeClr val="bg1"/>
          </a:solidFill>
          <a:ln>
            <a:solidFill>
              <a:schemeClr val="tx1"/>
            </a:solidFill>
          </a:ln>
          <a:effectLst>
            <a:glow rad="101600">
              <a:schemeClr val="accent3">
                <a:satMod val="175000"/>
                <a:alpha val="40000"/>
              </a:schemeClr>
            </a:glow>
          </a:effectLst>
        </p:spPr>
        <p:txBody>
          <a:bodyPr wrap="square" lIns="91312" tIns="45656" rIns="91312" bIns="45656">
            <a:spAutoFit/>
          </a:bodyPr>
          <a:lstStyle/>
          <a:p>
            <a:r>
              <a:rPr lang="ru-RU" altLang="ru-RU" b="1" dirty="0">
                <a:solidFill>
                  <a:srgbClr val="002060"/>
                </a:solidFill>
              </a:rPr>
              <a:t>Сохранение единства общероссийского образовательного пространства в области исторического знания</a:t>
            </a:r>
          </a:p>
        </p:txBody>
      </p:sp>
      <p:sp>
        <p:nvSpPr>
          <p:cNvPr id="4" name="Прямоугольник 3"/>
          <p:cNvSpPr/>
          <p:nvPr/>
        </p:nvSpPr>
        <p:spPr>
          <a:xfrm>
            <a:off x="503548" y="4149085"/>
            <a:ext cx="7992888" cy="923200"/>
          </a:xfrm>
          <a:prstGeom prst="rect">
            <a:avLst/>
          </a:prstGeom>
          <a:solidFill>
            <a:schemeClr val="bg1"/>
          </a:solidFill>
          <a:ln>
            <a:solidFill>
              <a:schemeClr val="tx1"/>
            </a:solidFill>
          </a:ln>
          <a:effectLst>
            <a:glow rad="101600">
              <a:schemeClr val="accent3">
                <a:satMod val="175000"/>
                <a:alpha val="40000"/>
              </a:schemeClr>
            </a:glow>
          </a:effectLst>
        </p:spPr>
        <p:txBody>
          <a:bodyPr wrap="square" lIns="91312" tIns="45656" rIns="91312" bIns="45656">
            <a:spAutoFit/>
          </a:bodyPr>
          <a:lstStyle/>
          <a:p>
            <a:r>
              <a:rPr lang="ru-RU" altLang="ru-RU" b="1" dirty="0">
                <a:solidFill>
                  <a:srgbClr val="002060"/>
                </a:solidFill>
              </a:rPr>
              <a:t>Унификация базовых исторических знаний в учебниках (источники, номенклатура событий, персоналий, терминов и понятий) для успешной сдачи ЕГЭ</a:t>
            </a:r>
          </a:p>
        </p:txBody>
      </p:sp>
      <p:sp>
        <p:nvSpPr>
          <p:cNvPr id="5" name="Прямоугольник 4"/>
          <p:cNvSpPr/>
          <p:nvPr/>
        </p:nvSpPr>
        <p:spPr>
          <a:xfrm>
            <a:off x="463657" y="3068967"/>
            <a:ext cx="8068782" cy="923200"/>
          </a:xfrm>
          <a:prstGeom prst="rect">
            <a:avLst/>
          </a:prstGeom>
          <a:solidFill>
            <a:schemeClr val="bg1"/>
          </a:solidFill>
          <a:ln>
            <a:solidFill>
              <a:schemeClr val="tx1"/>
            </a:solidFill>
          </a:ln>
          <a:effectLst>
            <a:glow rad="101600">
              <a:schemeClr val="accent3">
                <a:satMod val="175000"/>
                <a:alpha val="40000"/>
              </a:schemeClr>
            </a:glow>
          </a:effectLst>
        </p:spPr>
        <p:txBody>
          <a:bodyPr wrap="square" lIns="91312" tIns="45656" rIns="91312" bIns="45656">
            <a:spAutoFit/>
          </a:bodyPr>
          <a:lstStyle/>
          <a:p>
            <a:r>
              <a:rPr lang="ru-RU" altLang="ru-RU" b="1" dirty="0">
                <a:solidFill>
                  <a:srgbClr val="002060"/>
                </a:solidFill>
              </a:rPr>
              <a:t>Изменения в Законе об образовании (гарантия государством  получения среднего общего образования) и отказ от не оправдавшей себя структуры школьного исторического образования</a:t>
            </a:r>
          </a:p>
        </p:txBody>
      </p:sp>
    </p:spTree>
    <p:extLst>
      <p:ext uri="{BB962C8B-B14F-4D97-AF65-F5344CB8AC3E}">
        <p14:creationId xmlns:p14="http://schemas.microsoft.com/office/powerpoint/2010/main" val="42752232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457486" y="116632"/>
            <a:ext cx="8229057" cy="705716"/>
          </a:xfrm>
          <a:prstGeom prst="rect">
            <a:avLst/>
          </a:prstGeom>
        </p:spPr>
        <p:txBody>
          <a:bodyPr lIns="91200" tIns="45600" rIns="91200" bIns="45600"/>
          <a:lstStyle>
            <a:lvl1pPr algn="ctr" defTabSz="912788" rtl="0" eaLnBrk="1" latinLnBrk="0" hangingPunct="1">
              <a:spcBef>
                <a:spcPct val="0"/>
              </a:spcBef>
              <a:buNone/>
              <a:defRPr sz="2400" b="1" kern="1200" baseline="0">
                <a:solidFill>
                  <a:schemeClr val="accent2">
                    <a:lumMod val="75000"/>
                  </a:schemeClr>
                </a:solidFill>
                <a:effectLst/>
                <a:latin typeface="Constantia" pitchFamily="18" charset="0"/>
                <a:ea typeface="+mj-ea"/>
                <a:cs typeface="+mj-cs"/>
              </a:defRPr>
            </a:lvl1pPr>
          </a:lstStyle>
          <a:p>
            <a:r>
              <a:rPr lang="ru-RU" dirty="0">
                <a:solidFill>
                  <a:srgbClr val="FF0000"/>
                </a:solidFill>
                <a:latin typeface="Calibri"/>
              </a:rPr>
              <a:t>Новинки</a:t>
            </a:r>
            <a:r>
              <a:rPr lang="ru-RU" dirty="0">
                <a:solidFill>
                  <a:srgbClr val="FF0000"/>
                </a:solidFill>
              </a:rPr>
              <a:t> </a:t>
            </a:r>
            <a:r>
              <a:rPr lang="ru-RU" dirty="0">
                <a:solidFill>
                  <a:srgbClr val="FF0000"/>
                </a:solidFill>
                <a:latin typeface="Calibri"/>
              </a:rPr>
              <a:t>2017 года по истории.</a:t>
            </a:r>
          </a:p>
          <a:p>
            <a:r>
              <a:rPr lang="ru-RU" dirty="0">
                <a:solidFill>
                  <a:srgbClr val="FF0000"/>
                </a:solidFill>
                <a:latin typeface="Calibri"/>
              </a:rPr>
              <a:t>Новые УМК для 10-11 класса </a:t>
            </a:r>
          </a:p>
          <a:p>
            <a:r>
              <a:rPr lang="ru-RU" dirty="0">
                <a:solidFill>
                  <a:srgbClr val="FF0000"/>
                </a:solidFill>
                <a:latin typeface="Calibri"/>
              </a:rPr>
              <a:t>2 новых предмета. </a:t>
            </a:r>
          </a:p>
        </p:txBody>
      </p:sp>
      <p:sp>
        <p:nvSpPr>
          <p:cNvPr id="4" name="TextBox 3"/>
          <p:cNvSpPr txBox="1"/>
          <p:nvPr/>
        </p:nvSpPr>
        <p:spPr>
          <a:xfrm>
            <a:off x="53765" y="1367641"/>
            <a:ext cx="9036496" cy="2031083"/>
          </a:xfrm>
          <a:prstGeom prst="rect">
            <a:avLst/>
          </a:prstGeom>
          <a:solidFill>
            <a:schemeClr val="bg1"/>
          </a:solidFill>
          <a:ln>
            <a:solidFill>
              <a:schemeClr val="tx1"/>
            </a:solidFill>
          </a:ln>
          <a:effectLst>
            <a:outerShdw blurRad="50800" dist="38100" dir="5400000" algn="t" rotWithShape="0">
              <a:prstClr val="black">
                <a:alpha val="40000"/>
              </a:prstClr>
            </a:outerShdw>
          </a:effectLst>
        </p:spPr>
        <p:txBody>
          <a:bodyPr wrap="square" lIns="91200" tIns="45600" rIns="91200" bIns="45600" rtlCol="0">
            <a:spAutoFit/>
          </a:bodyPr>
          <a:lstStyle/>
          <a:p>
            <a:pPr algn="ctr" defTabSz="910373"/>
            <a:r>
              <a:rPr lang="ru-RU" dirty="0">
                <a:solidFill>
                  <a:prstClr val="black"/>
                </a:solidFill>
              </a:rPr>
              <a:t>В соответствии с предполагаемым содержанием программы для старшей школы </a:t>
            </a:r>
          </a:p>
          <a:p>
            <a:pPr algn="ctr" defTabSz="910373"/>
            <a:r>
              <a:rPr lang="ru-RU" dirty="0">
                <a:solidFill>
                  <a:prstClr val="black"/>
                </a:solidFill>
              </a:rPr>
              <a:t>планируется изучение предметов</a:t>
            </a:r>
            <a:r>
              <a:rPr lang="en-US" dirty="0">
                <a:solidFill>
                  <a:prstClr val="black"/>
                </a:solidFill>
              </a:rPr>
              <a:t>:</a:t>
            </a:r>
            <a:endParaRPr lang="ru-RU" dirty="0">
              <a:solidFill>
                <a:prstClr val="black"/>
              </a:solidFill>
            </a:endParaRPr>
          </a:p>
          <a:p>
            <a:pPr algn="ctr" defTabSz="910373"/>
            <a:endParaRPr lang="en-US" dirty="0">
              <a:solidFill>
                <a:prstClr val="black"/>
              </a:solidFill>
            </a:endParaRPr>
          </a:p>
          <a:p>
            <a:pPr marL="285750" indent="-285750" defTabSz="910373">
              <a:buFont typeface="Wingdings" panose="05000000000000000000" pitchFamily="2" charset="2"/>
              <a:buChar char="q"/>
            </a:pPr>
            <a:r>
              <a:rPr lang="ru-RU" dirty="0">
                <a:solidFill>
                  <a:prstClr val="black"/>
                </a:solidFill>
              </a:rPr>
              <a:t>«История» в 11 классе на базовом и углубленном уровнях </a:t>
            </a:r>
            <a:endParaRPr lang="en-US" dirty="0">
              <a:solidFill>
                <a:prstClr val="black"/>
              </a:solidFill>
            </a:endParaRPr>
          </a:p>
          <a:p>
            <a:pPr marL="285750" indent="-285750" defTabSz="910373">
              <a:buFont typeface="Wingdings" panose="05000000000000000000" pitchFamily="2" charset="2"/>
              <a:buChar char="q"/>
            </a:pPr>
            <a:r>
              <a:rPr lang="ru-RU" dirty="0">
                <a:solidFill>
                  <a:prstClr val="black"/>
                </a:solidFill>
              </a:rPr>
              <a:t>«Россия в мире»  в 10-11 классе на базовом  уровне. </a:t>
            </a:r>
          </a:p>
          <a:p>
            <a:pPr marL="285750" indent="-285750" defTabSz="910373">
              <a:buFont typeface="Wingdings" panose="05000000000000000000" pitchFamily="2" charset="2"/>
              <a:buChar char="q"/>
            </a:pPr>
            <a:endParaRPr lang="en-US" dirty="0">
              <a:solidFill>
                <a:prstClr val="black"/>
              </a:solidFill>
            </a:endParaRPr>
          </a:p>
          <a:p>
            <a:pPr algn="ctr" defTabSz="910373"/>
            <a:r>
              <a:rPr lang="ru-RU" b="1" dirty="0">
                <a:solidFill>
                  <a:prstClr val="black"/>
                </a:solidFill>
              </a:rPr>
              <a:t>Соответственно в новый ФПУ 2017 войдет 2 новых УМК по истории для старшей школы</a:t>
            </a:r>
          </a:p>
        </p:txBody>
      </p:sp>
      <p:sp>
        <p:nvSpPr>
          <p:cNvPr id="5" name="Плюс 4"/>
          <p:cNvSpPr/>
          <p:nvPr/>
        </p:nvSpPr>
        <p:spPr>
          <a:xfrm>
            <a:off x="4284483" y="4581880"/>
            <a:ext cx="432048" cy="504056"/>
          </a:xfrm>
          <a:prstGeom prst="mathPlus">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200" tIns="45600" rIns="91200" bIns="45600" spcCol="0" rtlCol="0" anchor="ctr"/>
          <a:lstStyle/>
          <a:p>
            <a:pPr algn="ctr" defTabSz="910373"/>
            <a:endParaRPr lang="ru-RU" dirty="0">
              <a:solidFill>
                <a:prstClr val="white"/>
              </a:solidFill>
            </a:endParaRPr>
          </a:p>
        </p:txBody>
      </p:sp>
      <p:sp>
        <p:nvSpPr>
          <p:cNvPr id="6" name="TextBox 5"/>
          <p:cNvSpPr txBox="1"/>
          <p:nvPr/>
        </p:nvSpPr>
        <p:spPr>
          <a:xfrm>
            <a:off x="2504382" y="5373216"/>
            <a:ext cx="4135264" cy="646088"/>
          </a:xfrm>
          <a:prstGeom prst="rect">
            <a:avLst/>
          </a:prstGeom>
          <a:solidFill>
            <a:schemeClr val="bg1"/>
          </a:solidFill>
          <a:ln>
            <a:solidFill>
              <a:schemeClr val="tx1"/>
            </a:solidFill>
          </a:ln>
          <a:effectLst>
            <a:outerShdw blurRad="63500" sx="102000" sy="102000" algn="ctr" rotWithShape="0">
              <a:prstClr val="black">
                <a:alpha val="40000"/>
              </a:prstClr>
            </a:outerShdw>
          </a:effectLst>
        </p:spPr>
        <p:txBody>
          <a:bodyPr wrap="none" lIns="91200" tIns="45600" rIns="91200" bIns="45600" rtlCol="0">
            <a:spAutoFit/>
          </a:bodyPr>
          <a:lstStyle/>
          <a:p>
            <a:pPr algn="ctr" defTabSz="910373"/>
            <a:r>
              <a:rPr lang="ru-RU" b="1" dirty="0">
                <a:solidFill>
                  <a:prstClr val="black"/>
                </a:solidFill>
              </a:rPr>
              <a:t>К каждому учебнику выйдут </a:t>
            </a:r>
          </a:p>
          <a:p>
            <a:pPr algn="ctr" defTabSz="910373"/>
            <a:r>
              <a:rPr lang="ru-RU" b="1" dirty="0">
                <a:solidFill>
                  <a:prstClr val="black"/>
                </a:solidFill>
              </a:rPr>
              <a:t>поурочные рекомендации для учителя</a:t>
            </a:r>
          </a:p>
        </p:txBody>
      </p:sp>
      <p:graphicFrame>
        <p:nvGraphicFramePr>
          <p:cNvPr id="7" name="Таблица 6"/>
          <p:cNvGraphicFramePr>
            <a:graphicFrameLocks noGrp="1"/>
          </p:cNvGraphicFramePr>
          <p:nvPr>
            <p:extLst>
              <p:ext uri="{D42A27DB-BD31-4B8C-83A1-F6EECF244321}">
                <p14:modId xmlns:p14="http://schemas.microsoft.com/office/powerpoint/2010/main" val="1765683308"/>
              </p:ext>
            </p:extLst>
          </p:nvPr>
        </p:nvGraphicFramePr>
        <p:xfrm>
          <a:off x="107504" y="3717032"/>
          <a:ext cx="8928992" cy="1392408"/>
        </p:xfrm>
        <a:graphic>
          <a:graphicData uri="http://schemas.openxmlformats.org/drawingml/2006/table">
            <a:tbl>
              <a:tblPr/>
              <a:tblGrid>
                <a:gridCol w="4024644">
                  <a:extLst>
                    <a:ext uri="{9D8B030D-6E8A-4147-A177-3AD203B41FA5}">
                      <a16:colId xmlns:a16="http://schemas.microsoft.com/office/drawing/2014/main" val="20000"/>
                    </a:ext>
                  </a:extLst>
                </a:gridCol>
                <a:gridCol w="4904348">
                  <a:extLst>
                    <a:ext uri="{9D8B030D-6E8A-4147-A177-3AD203B41FA5}">
                      <a16:colId xmlns:a16="http://schemas.microsoft.com/office/drawing/2014/main" val="20001"/>
                    </a:ext>
                  </a:extLst>
                </a:gridCol>
              </a:tblGrid>
              <a:tr h="249684">
                <a:tc>
                  <a:txBody>
                    <a:bodyPr/>
                    <a:lstStyle/>
                    <a:p>
                      <a:pPr algn="ctr" fontAlgn="ctr"/>
                      <a:r>
                        <a:rPr lang="ru-RU" sz="1800" b="1" i="0" u="none" strike="noStrike" dirty="0">
                          <a:solidFill>
                            <a:schemeClr val="bg1"/>
                          </a:solidFill>
                          <a:effectLst/>
                          <a:latin typeface="Times New Roman"/>
                        </a:rPr>
                        <a:t>Линия</a:t>
                      </a:r>
                      <a:r>
                        <a:rPr lang="ru-RU" sz="1800" b="1" i="0" u="none" strike="noStrike" baseline="0" dirty="0">
                          <a:solidFill>
                            <a:schemeClr val="bg1"/>
                          </a:solidFill>
                          <a:effectLst/>
                          <a:latin typeface="Times New Roman"/>
                        </a:rPr>
                        <a:t> УМК</a:t>
                      </a:r>
                      <a:endParaRPr lang="ru-RU" sz="1800" b="1" i="0" u="none" strike="noStrike" dirty="0">
                        <a:solidFill>
                          <a:schemeClr val="bg1"/>
                        </a:solidFill>
                        <a:effectLst/>
                        <a:latin typeface="Times New Roman"/>
                      </a:endParaRPr>
                    </a:p>
                  </a:txBody>
                  <a:tcPr marL="6936" marR="6936" marT="69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ctr"/>
                      <a:r>
                        <a:rPr lang="ru-RU" sz="1800" b="1" i="0" u="none" strike="noStrike" dirty="0">
                          <a:solidFill>
                            <a:schemeClr val="bg1"/>
                          </a:solidFill>
                          <a:effectLst/>
                          <a:latin typeface="Times New Roman"/>
                        </a:rPr>
                        <a:t>Название</a:t>
                      </a:r>
                    </a:p>
                  </a:txBody>
                  <a:tcPr marL="6936" marR="6936" marT="69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extLst>
                  <a:ext uri="{0D108BD9-81ED-4DB2-BD59-A6C34878D82A}">
                    <a16:rowId xmlns:a16="http://schemas.microsoft.com/office/drawing/2014/main" val="10000"/>
                  </a:ext>
                </a:extLst>
              </a:tr>
              <a:tr h="249684">
                <a:tc>
                  <a:txBody>
                    <a:bodyPr/>
                    <a:lstStyle/>
                    <a:p>
                      <a:pPr algn="ctr" fontAlgn="ctr"/>
                      <a:r>
                        <a:rPr lang="ru-RU" sz="1800" b="1" i="0" u="none" strike="noStrike" dirty="0">
                          <a:solidFill>
                            <a:srgbClr val="000000"/>
                          </a:solidFill>
                          <a:effectLst/>
                          <a:latin typeface="Times New Roman"/>
                        </a:rPr>
                        <a:t>Россия в мире. 10-11 кл.</a:t>
                      </a:r>
                    </a:p>
                  </a:txBody>
                  <a:tcPr marL="6936" marR="6936" marT="69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800" b="1" i="0" u="none" strike="noStrike" dirty="0">
                          <a:solidFill>
                            <a:srgbClr val="000000"/>
                          </a:solidFill>
                          <a:effectLst/>
                          <a:latin typeface="Times New Roman"/>
                        </a:rPr>
                        <a:t>Россия в мире. 10-11 классы. В 2 частях (базовый)</a:t>
                      </a:r>
                    </a:p>
                  </a:txBody>
                  <a:tcPr marL="6936" marR="6936" marT="69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49684">
                <a:tc>
                  <a:txBody>
                    <a:bodyPr/>
                    <a:lstStyle/>
                    <a:p>
                      <a:pPr algn="ctr" fontAlgn="ctr"/>
                      <a:r>
                        <a:rPr lang="ru-RU" sz="1800" b="1" i="0" u="none" strike="noStrike" dirty="0">
                          <a:solidFill>
                            <a:srgbClr val="000000"/>
                          </a:solidFill>
                          <a:effectLst/>
                          <a:latin typeface="Times New Roman"/>
                        </a:rPr>
                        <a:t>История. 11 кл.</a:t>
                      </a:r>
                    </a:p>
                  </a:txBody>
                  <a:tcPr marL="6936" marR="6936" marT="69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800" b="1" i="0" u="none" strike="noStrike" dirty="0">
                          <a:solidFill>
                            <a:srgbClr val="000000"/>
                          </a:solidFill>
                          <a:effectLst/>
                          <a:latin typeface="Times New Roman"/>
                        </a:rPr>
                        <a:t>История.</a:t>
                      </a:r>
                      <a:r>
                        <a:rPr lang="ru-RU" sz="1800" b="1" i="0" u="none" strike="noStrike" baseline="0" dirty="0">
                          <a:solidFill>
                            <a:srgbClr val="000000"/>
                          </a:solidFill>
                          <a:effectLst/>
                          <a:latin typeface="Times New Roman"/>
                        </a:rPr>
                        <a:t> История России </a:t>
                      </a:r>
                      <a:r>
                        <a:rPr lang="ru-RU" sz="1800" b="1" i="0" u="none" strike="noStrike" dirty="0">
                          <a:solidFill>
                            <a:srgbClr val="000000"/>
                          </a:solidFill>
                          <a:effectLst/>
                          <a:latin typeface="Times New Roman"/>
                        </a:rPr>
                        <a:t>до 1914 г. В 2 частях. (базовый + углубленный)</a:t>
                      </a:r>
                    </a:p>
                  </a:txBody>
                  <a:tcPr marL="6936" marR="6936" marT="69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6350431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4" name="Рисунок 16"/>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4140200" y="6442075"/>
            <a:ext cx="936625"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Прямоугольник 5"/>
          <p:cNvSpPr/>
          <p:nvPr/>
        </p:nvSpPr>
        <p:spPr>
          <a:xfrm>
            <a:off x="5148263" y="6453188"/>
            <a:ext cx="3995737" cy="404812"/>
          </a:xfrm>
          <a:prstGeom prst="rect">
            <a:avLst/>
          </a:prstGeom>
          <a:solidFill>
            <a:srgbClr val="DBE3E5"/>
          </a:solidFill>
          <a:ln>
            <a:noFill/>
          </a:ln>
        </p:spPr>
        <p:style>
          <a:lnRef idx="2">
            <a:schemeClr val="accent1">
              <a:shade val="50000"/>
            </a:schemeClr>
          </a:lnRef>
          <a:fillRef idx="1">
            <a:schemeClr val="accent1"/>
          </a:fillRef>
          <a:effectRef idx="0">
            <a:schemeClr val="accent1"/>
          </a:effectRef>
          <a:fontRef idx="minor">
            <a:schemeClr val="lt1"/>
          </a:fontRef>
        </p:style>
        <p:txBody>
          <a:bodyPr lIns="79867" tIns="39934" rIns="79867" bIns="39934" anchor="ctr"/>
          <a:lstStyle/>
          <a:p>
            <a:pPr algn="ctr" defTabSz="911500" fontAlgn="auto">
              <a:spcBef>
                <a:spcPts val="0"/>
              </a:spcBef>
              <a:spcAft>
                <a:spcPts val="0"/>
              </a:spcAft>
              <a:defRPr/>
            </a:pPr>
            <a:endParaRPr lang="ru-RU" dirty="0">
              <a:solidFill>
                <a:prstClr val="white"/>
              </a:solidFill>
            </a:endParaRPr>
          </a:p>
        </p:txBody>
      </p:sp>
      <p:sp>
        <p:nvSpPr>
          <p:cNvPr id="10" name="Прямоугольник 9"/>
          <p:cNvSpPr/>
          <p:nvPr/>
        </p:nvSpPr>
        <p:spPr>
          <a:xfrm>
            <a:off x="107950" y="6453188"/>
            <a:ext cx="3959225" cy="404812"/>
          </a:xfrm>
          <a:prstGeom prst="rect">
            <a:avLst/>
          </a:prstGeom>
          <a:solidFill>
            <a:srgbClr val="DBE3E5"/>
          </a:solidFill>
          <a:ln>
            <a:noFill/>
          </a:ln>
        </p:spPr>
        <p:style>
          <a:lnRef idx="2">
            <a:schemeClr val="accent1">
              <a:shade val="50000"/>
            </a:schemeClr>
          </a:lnRef>
          <a:fillRef idx="1">
            <a:schemeClr val="accent1"/>
          </a:fillRef>
          <a:effectRef idx="0">
            <a:schemeClr val="accent1"/>
          </a:effectRef>
          <a:fontRef idx="minor">
            <a:schemeClr val="lt1"/>
          </a:fontRef>
        </p:style>
        <p:txBody>
          <a:bodyPr lIns="79867" tIns="39934" rIns="79867" bIns="39934" anchor="ctr"/>
          <a:lstStyle/>
          <a:p>
            <a:pPr algn="ctr" defTabSz="911500" fontAlgn="auto">
              <a:spcBef>
                <a:spcPts val="0"/>
              </a:spcBef>
              <a:spcAft>
                <a:spcPts val="0"/>
              </a:spcAft>
              <a:defRPr/>
            </a:pPr>
            <a:endParaRPr lang="ru-RU" dirty="0">
              <a:solidFill>
                <a:prstClr val="white"/>
              </a:solidFill>
            </a:endParaRPr>
          </a:p>
        </p:txBody>
      </p:sp>
      <p:sp>
        <p:nvSpPr>
          <p:cNvPr id="90117" name="Заголовок 1"/>
          <p:cNvSpPr txBox="1">
            <a:spLocks/>
          </p:cNvSpPr>
          <p:nvPr/>
        </p:nvSpPr>
        <p:spPr bwMode="auto">
          <a:xfrm>
            <a:off x="138113" y="1136650"/>
            <a:ext cx="9118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9881" tIns="39941" rIns="79881" bIns="39941"/>
          <a:lstStyle>
            <a:lvl1pPr defTabSz="1042988" eaLnBrk="0" hangingPunct="0">
              <a:defRPr>
                <a:solidFill>
                  <a:schemeClr val="tx1"/>
                </a:solidFill>
                <a:latin typeface="Arial" charset="0"/>
                <a:ea typeface="Arial" charset="0"/>
                <a:cs typeface="Arial" charset="0"/>
              </a:defRPr>
            </a:lvl1pPr>
            <a:lvl2pPr marL="742950" indent="-285750" defTabSz="1042988" eaLnBrk="0" hangingPunct="0">
              <a:defRPr>
                <a:solidFill>
                  <a:schemeClr val="tx1"/>
                </a:solidFill>
                <a:latin typeface="Arial" charset="0"/>
                <a:ea typeface="Arial" charset="0"/>
                <a:cs typeface="Arial" charset="0"/>
              </a:defRPr>
            </a:lvl2pPr>
            <a:lvl3pPr marL="1143000" indent="-228600" defTabSz="1042988" eaLnBrk="0" hangingPunct="0">
              <a:defRPr>
                <a:solidFill>
                  <a:schemeClr val="tx1"/>
                </a:solidFill>
                <a:latin typeface="Arial" charset="0"/>
                <a:ea typeface="Arial" charset="0"/>
                <a:cs typeface="Arial" charset="0"/>
              </a:defRPr>
            </a:lvl3pPr>
            <a:lvl4pPr marL="1600200" indent="-228600" defTabSz="1042988" eaLnBrk="0" hangingPunct="0">
              <a:defRPr>
                <a:solidFill>
                  <a:schemeClr val="tx1"/>
                </a:solidFill>
                <a:latin typeface="Arial" charset="0"/>
                <a:ea typeface="Arial" charset="0"/>
                <a:cs typeface="Arial" charset="0"/>
              </a:defRPr>
            </a:lvl4pPr>
            <a:lvl5pPr marL="2057400" indent="-228600" defTabSz="1042988" eaLnBrk="0" hangingPunct="0">
              <a:defRPr>
                <a:solidFill>
                  <a:schemeClr val="tx1"/>
                </a:solidFill>
                <a:latin typeface="Arial" charset="0"/>
                <a:ea typeface="Arial" charset="0"/>
                <a:cs typeface="Arial" charset="0"/>
              </a:defRPr>
            </a:lvl5pPr>
            <a:lvl6pPr marL="2514600" indent="-228600" defTabSz="1042988"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1042988"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1042988"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1042988"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lnSpc>
                <a:spcPct val="120000"/>
              </a:lnSpc>
            </a:pPr>
            <a:endParaRPr lang="ru-RU" altLang="ru-RU" sz="2800">
              <a:solidFill>
                <a:srgbClr val="000066"/>
              </a:solidFill>
              <a:latin typeface="Trebuchet MS" charset="0"/>
            </a:endParaRPr>
          </a:p>
          <a:p>
            <a:pPr algn="ctr" eaLnBrk="1" hangingPunct="1">
              <a:lnSpc>
                <a:spcPct val="120000"/>
              </a:lnSpc>
            </a:pPr>
            <a:endParaRPr lang="ru-RU" altLang="ru-RU" sz="2800">
              <a:solidFill>
                <a:srgbClr val="000066"/>
              </a:solidFill>
              <a:latin typeface="Trebuchet MS" charset="0"/>
            </a:endParaRPr>
          </a:p>
          <a:p>
            <a:pPr algn="ctr" eaLnBrk="1" hangingPunct="1">
              <a:lnSpc>
                <a:spcPct val="120000"/>
              </a:lnSpc>
            </a:pPr>
            <a:endParaRPr lang="ru-RU" altLang="ru-RU" sz="2800">
              <a:solidFill>
                <a:srgbClr val="000066"/>
              </a:solidFill>
              <a:latin typeface="Trebuchet MS" charset="0"/>
            </a:endParaRPr>
          </a:p>
        </p:txBody>
      </p:sp>
      <p:sp>
        <p:nvSpPr>
          <p:cNvPr id="12" name="Прямоугольник 11"/>
          <p:cNvSpPr/>
          <p:nvPr/>
        </p:nvSpPr>
        <p:spPr>
          <a:xfrm>
            <a:off x="4763" y="17463"/>
            <a:ext cx="9144000" cy="458787"/>
          </a:xfrm>
          <a:prstGeom prst="rect">
            <a:avLst/>
          </a:prstGeom>
          <a:pattFill prst="dkUpDiag">
            <a:fgClr>
              <a:srgbClr val="DBE3E5"/>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79867" tIns="39934" rIns="79867" bIns="39934" anchor="ct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defTabSz="911225"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911225"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911225"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911225"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ru-RU" altLang="ru-RU" sz="3500" b="1">
                <a:solidFill>
                  <a:srgbClr val="FF0000"/>
                </a:solidFill>
                <a:latin typeface="Calibri" charset="0"/>
              </a:rPr>
              <a:t>Научно-редакционный совет</a:t>
            </a:r>
          </a:p>
        </p:txBody>
      </p:sp>
      <p:graphicFrame>
        <p:nvGraphicFramePr>
          <p:cNvPr id="2" name="Таблица 1"/>
          <p:cNvGraphicFramePr>
            <a:graphicFrameLocks noGrp="1"/>
          </p:cNvGraphicFramePr>
          <p:nvPr/>
        </p:nvGraphicFramePr>
        <p:xfrm>
          <a:off x="138113" y="908050"/>
          <a:ext cx="4360862" cy="5581650"/>
        </p:xfrm>
        <a:graphic>
          <a:graphicData uri="http://schemas.openxmlformats.org/drawingml/2006/table">
            <a:tbl>
              <a:tblPr/>
              <a:tblGrid>
                <a:gridCol w="1149350">
                  <a:extLst>
                    <a:ext uri="{9D8B030D-6E8A-4147-A177-3AD203B41FA5}">
                      <a16:colId xmlns:a16="http://schemas.microsoft.com/office/drawing/2014/main" val="20000"/>
                    </a:ext>
                  </a:extLst>
                </a:gridCol>
                <a:gridCol w="3211512">
                  <a:extLst>
                    <a:ext uri="{9D8B030D-6E8A-4147-A177-3AD203B41FA5}">
                      <a16:colId xmlns:a16="http://schemas.microsoft.com/office/drawing/2014/main" val="20001"/>
                    </a:ext>
                  </a:extLst>
                </a:gridCol>
              </a:tblGrid>
              <a:tr h="1320800">
                <a:tc>
                  <a:txBody>
                    <a:bodyPr/>
                    <a:lstStyle>
                      <a:lvl1pPr eaLnBrk="0" hangingPunct="0">
                        <a:spcBef>
                          <a:spcPct val="20000"/>
                        </a:spcBef>
                        <a:buFont typeface="Arial" charset="0"/>
                        <a:defRPr sz="2800">
                          <a:solidFill>
                            <a:schemeClr val="tx1"/>
                          </a:solidFill>
                          <a:latin typeface="Calibri" charset="0"/>
                        </a:defRPr>
                      </a:lvl1pPr>
                      <a:lvl2pPr marL="742950" indent="-285750" eaLnBrk="0" hangingPunct="0">
                        <a:spcBef>
                          <a:spcPct val="20000"/>
                        </a:spcBef>
                        <a:buFont typeface="Arial" charset="0"/>
                        <a:defRPr sz="2400">
                          <a:solidFill>
                            <a:schemeClr val="tx1"/>
                          </a:solidFill>
                          <a:latin typeface="Calibri" charset="0"/>
                        </a:defRPr>
                      </a:lvl2pPr>
                      <a:lvl3pPr marL="1143000" indent="-228600" eaLnBrk="0" hangingPunct="0">
                        <a:spcBef>
                          <a:spcPct val="20000"/>
                        </a:spcBef>
                        <a:buFont typeface="Arial" charset="0"/>
                        <a:defRPr sz="2000">
                          <a:solidFill>
                            <a:schemeClr val="tx1"/>
                          </a:solidFill>
                          <a:latin typeface="Calibri" charset="0"/>
                        </a:defRPr>
                      </a:lvl3pPr>
                      <a:lvl4pPr marL="1600200" indent="-228600" eaLnBrk="0" hangingPunct="0">
                        <a:spcBef>
                          <a:spcPct val="20000"/>
                        </a:spcBef>
                        <a:buFont typeface="Arial" charset="0"/>
                        <a:defRPr>
                          <a:solidFill>
                            <a:schemeClr val="tx1"/>
                          </a:solidFill>
                          <a:latin typeface="Calibri" charset="0"/>
                        </a:defRPr>
                      </a:lvl4pPr>
                      <a:lvl5pPr marL="2057400" indent="-228600" eaLnBrk="0" hangingPunct="0">
                        <a:spcBef>
                          <a:spcPct val="20000"/>
                        </a:spcBef>
                        <a:buFont typeface="Arial" charset="0"/>
                        <a:defRPr>
                          <a:solidFill>
                            <a:schemeClr val="tx1"/>
                          </a:solidFill>
                          <a:latin typeface="Calibri" charset="0"/>
                        </a:defRPr>
                      </a:lvl5pPr>
                      <a:lvl6pPr marL="2514600" indent="-228600" defTabSz="911225" eaLnBrk="0" fontAlgn="base" hangingPunct="0">
                        <a:spcBef>
                          <a:spcPct val="20000"/>
                        </a:spcBef>
                        <a:spcAft>
                          <a:spcPct val="0"/>
                        </a:spcAft>
                        <a:buFont typeface="Arial" charset="0"/>
                        <a:defRPr>
                          <a:solidFill>
                            <a:schemeClr val="tx1"/>
                          </a:solidFill>
                          <a:latin typeface="Calibri" charset="0"/>
                        </a:defRPr>
                      </a:lvl6pPr>
                      <a:lvl7pPr marL="2971800" indent="-228600" defTabSz="911225" eaLnBrk="0" fontAlgn="base" hangingPunct="0">
                        <a:spcBef>
                          <a:spcPct val="20000"/>
                        </a:spcBef>
                        <a:spcAft>
                          <a:spcPct val="0"/>
                        </a:spcAft>
                        <a:buFont typeface="Arial" charset="0"/>
                        <a:defRPr>
                          <a:solidFill>
                            <a:schemeClr val="tx1"/>
                          </a:solidFill>
                          <a:latin typeface="Calibri" charset="0"/>
                        </a:defRPr>
                      </a:lvl7pPr>
                      <a:lvl8pPr marL="3429000" indent="-228600" defTabSz="911225" eaLnBrk="0" fontAlgn="base" hangingPunct="0">
                        <a:spcBef>
                          <a:spcPct val="20000"/>
                        </a:spcBef>
                        <a:spcAft>
                          <a:spcPct val="0"/>
                        </a:spcAft>
                        <a:buFont typeface="Arial" charset="0"/>
                        <a:defRPr>
                          <a:solidFill>
                            <a:schemeClr val="tx1"/>
                          </a:solidFill>
                          <a:latin typeface="Calibri" charset="0"/>
                        </a:defRPr>
                      </a:lvl8pPr>
                      <a:lvl9pPr marL="3886200" indent="-228600" defTabSz="911225" eaLnBrk="0" fontAlgn="base" hangingPunct="0">
                        <a:spcBef>
                          <a:spcPct val="20000"/>
                        </a:spcBef>
                        <a:spcAft>
                          <a:spcPct val="0"/>
                        </a:spcAft>
                        <a:buFont typeface="Arial" charset="0"/>
                        <a:defRPr>
                          <a:solidFill>
                            <a:schemeClr val="tx1"/>
                          </a:solidFill>
                          <a:latin typeface="Calibri" charset="0"/>
                        </a:defRPr>
                      </a:lvl9pPr>
                    </a:lstStyle>
                    <a:p>
                      <a:pPr marL="0" marR="0" lvl="0" indent="0" algn="l" defTabSz="911225" rtl="0" eaLnBrk="1" fontAlgn="base" latinLnBrk="0" hangingPunct="1">
                        <a:lnSpc>
                          <a:spcPct val="100000"/>
                        </a:lnSpc>
                        <a:spcBef>
                          <a:spcPct val="0"/>
                        </a:spcBef>
                        <a:spcAft>
                          <a:spcPct val="0"/>
                        </a:spcAft>
                        <a:buClrTx/>
                        <a:buSzTx/>
                        <a:buFontTx/>
                        <a:buNone/>
                        <a:tabLst/>
                      </a:pPr>
                      <a:endParaRPr kumimoji="0" lang="ru-RU" altLang="ru-RU" sz="1500" b="1" i="0" u="none" strike="noStrike" cap="none" normalizeH="0" baseline="0">
                        <a:ln>
                          <a:noFill/>
                        </a:ln>
                        <a:solidFill>
                          <a:schemeClr val="tx1"/>
                        </a:solidFill>
                        <a:effectLst/>
                        <a:latin typeface="Calibri" charset="0"/>
                        <a:ea typeface="Arial" charset="0"/>
                        <a:cs typeface="Arial" charset="0"/>
                      </a:endParaRPr>
                    </a:p>
                  </a:txBody>
                  <a:tcPr marL="78191" marR="78191" marT="41468" marB="4146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charset="0"/>
                        </a:defRPr>
                      </a:lvl1pPr>
                      <a:lvl2pPr marL="742950" indent="-285750" eaLnBrk="0" hangingPunct="0">
                        <a:spcBef>
                          <a:spcPct val="20000"/>
                        </a:spcBef>
                        <a:buFont typeface="Arial" charset="0"/>
                        <a:defRPr sz="2400">
                          <a:solidFill>
                            <a:schemeClr val="tx1"/>
                          </a:solidFill>
                          <a:latin typeface="Calibri" charset="0"/>
                        </a:defRPr>
                      </a:lvl2pPr>
                      <a:lvl3pPr marL="1143000" indent="-228600" eaLnBrk="0" hangingPunct="0">
                        <a:spcBef>
                          <a:spcPct val="20000"/>
                        </a:spcBef>
                        <a:buFont typeface="Arial" charset="0"/>
                        <a:defRPr sz="2000">
                          <a:solidFill>
                            <a:schemeClr val="tx1"/>
                          </a:solidFill>
                          <a:latin typeface="Calibri" charset="0"/>
                        </a:defRPr>
                      </a:lvl3pPr>
                      <a:lvl4pPr marL="1600200" indent="-228600" eaLnBrk="0" hangingPunct="0">
                        <a:spcBef>
                          <a:spcPct val="20000"/>
                        </a:spcBef>
                        <a:buFont typeface="Arial" charset="0"/>
                        <a:defRPr>
                          <a:solidFill>
                            <a:schemeClr val="tx1"/>
                          </a:solidFill>
                          <a:latin typeface="Calibri" charset="0"/>
                        </a:defRPr>
                      </a:lvl4pPr>
                      <a:lvl5pPr marL="2057400" indent="-228600" eaLnBrk="0" hangingPunct="0">
                        <a:spcBef>
                          <a:spcPct val="20000"/>
                        </a:spcBef>
                        <a:buFont typeface="Arial" charset="0"/>
                        <a:defRPr>
                          <a:solidFill>
                            <a:schemeClr val="tx1"/>
                          </a:solidFill>
                          <a:latin typeface="Calibri" charset="0"/>
                        </a:defRPr>
                      </a:lvl5pPr>
                      <a:lvl6pPr marL="2514600" indent="-228600" defTabSz="911225" eaLnBrk="0" fontAlgn="base" hangingPunct="0">
                        <a:spcBef>
                          <a:spcPct val="20000"/>
                        </a:spcBef>
                        <a:spcAft>
                          <a:spcPct val="0"/>
                        </a:spcAft>
                        <a:buFont typeface="Arial" charset="0"/>
                        <a:defRPr>
                          <a:solidFill>
                            <a:schemeClr val="tx1"/>
                          </a:solidFill>
                          <a:latin typeface="Calibri" charset="0"/>
                        </a:defRPr>
                      </a:lvl6pPr>
                      <a:lvl7pPr marL="2971800" indent="-228600" defTabSz="911225" eaLnBrk="0" fontAlgn="base" hangingPunct="0">
                        <a:spcBef>
                          <a:spcPct val="20000"/>
                        </a:spcBef>
                        <a:spcAft>
                          <a:spcPct val="0"/>
                        </a:spcAft>
                        <a:buFont typeface="Arial" charset="0"/>
                        <a:defRPr>
                          <a:solidFill>
                            <a:schemeClr val="tx1"/>
                          </a:solidFill>
                          <a:latin typeface="Calibri" charset="0"/>
                        </a:defRPr>
                      </a:lvl7pPr>
                      <a:lvl8pPr marL="3429000" indent="-228600" defTabSz="911225" eaLnBrk="0" fontAlgn="base" hangingPunct="0">
                        <a:spcBef>
                          <a:spcPct val="20000"/>
                        </a:spcBef>
                        <a:spcAft>
                          <a:spcPct val="0"/>
                        </a:spcAft>
                        <a:buFont typeface="Arial" charset="0"/>
                        <a:defRPr>
                          <a:solidFill>
                            <a:schemeClr val="tx1"/>
                          </a:solidFill>
                          <a:latin typeface="Calibri" charset="0"/>
                        </a:defRPr>
                      </a:lvl8pPr>
                      <a:lvl9pPr marL="3886200" indent="-228600" defTabSz="911225" eaLnBrk="0" fontAlgn="base" hangingPunct="0">
                        <a:spcBef>
                          <a:spcPct val="20000"/>
                        </a:spcBef>
                        <a:spcAft>
                          <a:spcPct val="0"/>
                        </a:spcAft>
                        <a:buFont typeface="Arial" charset="0"/>
                        <a:defRPr>
                          <a:solidFill>
                            <a:schemeClr val="tx1"/>
                          </a:solidFill>
                          <a:latin typeface="Calibri" charset="0"/>
                        </a:defRPr>
                      </a:lvl9pPr>
                    </a:lstStyle>
                    <a:p>
                      <a:pPr marL="0" marR="0" lvl="0" indent="0" algn="l" defTabSz="911225" rtl="0" eaLnBrk="1" fontAlgn="base" latinLnBrk="0" hangingPunct="1">
                        <a:lnSpc>
                          <a:spcPct val="100000"/>
                        </a:lnSpc>
                        <a:spcBef>
                          <a:spcPct val="0"/>
                        </a:spcBef>
                        <a:spcAft>
                          <a:spcPct val="0"/>
                        </a:spcAft>
                        <a:buClrTx/>
                        <a:buSzTx/>
                        <a:buFontTx/>
                        <a:buNone/>
                        <a:tabLst/>
                      </a:pPr>
                      <a:r>
                        <a:rPr kumimoji="0" lang="ru-RU" altLang="ru-RU" sz="1500" b="1" i="0" u="none" strike="noStrike" cap="none" normalizeH="0" baseline="0">
                          <a:ln>
                            <a:noFill/>
                          </a:ln>
                          <a:solidFill>
                            <a:schemeClr val="tx1"/>
                          </a:solidFill>
                          <a:effectLst/>
                          <a:latin typeface="Calibri" charset="0"/>
                          <a:ea typeface="Arial" charset="0"/>
                          <a:cs typeface="Arial" charset="0"/>
                        </a:rPr>
                        <a:t>Анатолий Васильевич Торкунов – академик РАН, ректор МГИМО, сопредседатель Российского исторического общества</a:t>
                      </a:r>
                    </a:p>
                    <a:p>
                      <a:pPr marL="0" marR="0" lvl="0" indent="0" algn="ctr" defTabSz="911225" rtl="0" eaLnBrk="1" fontAlgn="base" latinLnBrk="0" hangingPunct="1">
                        <a:lnSpc>
                          <a:spcPct val="100000"/>
                        </a:lnSpc>
                        <a:spcBef>
                          <a:spcPct val="0"/>
                        </a:spcBef>
                        <a:spcAft>
                          <a:spcPct val="0"/>
                        </a:spcAft>
                        <a:buClrTx/>
                        <a:buSzTx/>
                        <a:buFontTx/>
                        <a:buNone/>
                        <a:tabLst/>
                      </a:pPr>
                      <a:endParaRPr kumimoji="0" lang="ru-RU" altLang="ru-RU" sz="1500" b="1" i="0" u="none" strike="noStrike" cap="none" normalizeH="0" baseline="0">
                        <a:ln>
                          <a:noFill/>
                        </a:ln>
                        <a:solidFill>
                          <a:schemeClr val="tx1"/>
                        </a:solidFill>
                        <a:effectLst/>
                        <a:latin typeface="Calibri" charset="0"/>
                        <a:ea typeface="Arial" charset="0"/>
                        <a:cs typeface="Arial" charset="0"/>
                      </a:endParaRPr>
                    </a:p>
                  </a:txBody>
                  <a:tcPr marL="78191" marR="78191" marT="41468" marB="4146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492250">
                <a:tc>
                  <a:txBody>
                    <a:bodyPr/>
                    <a:lstStyle>
                      <a:lvl1pPr eaLnBrk="0" hangingPunct="0">
                        <a:spcBef>
                          <a:spcPct val="20000"/>
                        </a:spcBef>
                        <a:buFont typeface="Arial" charset="0"/>
                        <a:defRPr sz="2800">
                          <a:solidFill>
                            <a:schemeClr val="tx1"/>
                          </a:solidFill>
                          <a:latin typeface="Calibri" charset="0"/>
                        </a:defRPr>
                      </a:lvl1pPr>
                      <a:lvl2pPr marL="742950" indent="-285750" eaLnBrk="0" hangingPunct="0">
                        <a:spcBef>
                          <a:spcPct val="20000"/>
                        </a:spcBef>
                        <a:buFont typeface="Arial" charset="0"/>
                        <a:defRPr sz="2400">
                          <a:solidFill>
                            <a:schemeClr val="tx1"/>
                          </a:solidFill>
                          <a:latin typeface="Calibri" charset="0"/>
                        </a:defRPr>
                      </a:lvl2pPr>
                      <a:lvl3pPr marL="1143000" indent="-228600" eaLnBrk="0" hangingPunct="0">
                        <a:spcBef>
                          <a:spcPct val="20000"/>
                        </a:spcBef>
                        <a:buFont typeface="Arial" charset="0"/>
                        <a:defRPr sz="2000">
                          <a:solidFill>
                            <a:schemeClr val="tx1"/>
                          </a:solidFill>
                          <a:latin typeface="Calibri" charset="0"/>
                        </a:defRPr>
                      </a:lvl3pPr>
                      <a:lvl4pPr marL="1600200" indent="-228600" eaLnBrk="0" hangingPunct="0">
                        <a:spcBef>
                          <a:spcPct val="20000"/>
                        </a:spcBef>
                        <a:buFont typeface="Arial" charset="0"/>
                        <a:defRPr>
                          <a:solidFill>
                            <a:schemeClr val="tx1"/>
                          </a:solidFill>
                          <a:latin typeface="Calibri" charset="0"/>
                        </a:defRPr>
                      </a:lvl4pPr>
                      <a:lvl5pPr marL="2057400" indent="-228600" eaLnBrk="0" hangingPunct="0">
                        <a:spcBef>
                          <a:spcPct val="20000"/>
                        </a:spcBef>
                        <a:buFont typeface="Arial" charset="0"/>
                        <a:defRPr>
                          <a:solidFill>
                            <a:schemeClr val="tx1"/>
                          </a:solidFill>
                          <a:latin typeface="Calibri" charset="0"/>
                        </a:defRPr>
                      </a:lvl5pPr>
                      <a:lvl6pPr marL="2514600" indent="-228600" defTabSz="911225" eaLnBrk="0" fontAlgn="base" hangingPunct="0">
                        <a:spcBef>
                          <a:spcPct val="20000"/>
                        </a:spcBef>
                        <a:spcAft>
                          <a:spcPct val="0"/>
                        </a:spcAft>
                        <a:buFont typeface="Arial" charset="0"/>
                        <a:defRPr>
                          <a:solidFill>
                            <a:schemeClr val="tx1"/>
                          </a:solidFill>
                          <a:latin typeface="Calibri" charset="0"/>
                        </a:defRPr>
                      </a:lvl6pPr>
                      <a:lvl7pPr marL="2971800" indent="-228600" defTabSz="911225" eaLnBrk="0" fontAlgn="base" hangingPunct="0">
                        <a:spcBef>
                          <a:spcPct val="20000"/>
                        </a:spcBef>
                        <a:spcAft>
                          <a:spcPct val="0"/>
                        </a:spcAft>
                        <a:buFont typeface="Arial" charset="0"/>
                        <a:defRPr>
                          <a:solidFill>
                            <a:schemeClr val="tx1"/>
                          </a:solidFill>
                          <a:latin typeface="Calibri" charset="0"/>
                        </a:defRPr>
                      </a:lvl7pPr>
                      <a:lvl8pPr marL="3429000" indent="-228600" defTabSz="911225" eaLnBrk="0" fontAlgn="base" hangingPunct="0">
                        <a:spcBef>
                          <a:spcPct val="20000"/>
                        </a:spcBef>
                        <a:spcAft>
                          <a:spcPct val="0"/>
                        </a:spcAft>
                        <a:buFont typeface="Arial" charset="0"/>
                        <a:defRPr>
                          <a:solidFill>
                            <a:schemeClr val="tx1"/>
                          </a:solidFill>
                          <a:latin typeface="Calibri" charset="0"/>
                        </a:defRPr>
                      </a:lvl8pPr>
                      <a:lvl9pPr marL="3886200" indent="-228600" defTabSz="911225" eaLnBrk="0" fontAlgn="base" hangingPunct="0">
                        <a:spcBef>
                          <a:spcPct val="20000"/>
                        </a:spcBef>
                        <a:spcAft>
                          <a:spcPct val="0"/>
                        </a:spcAft>
                        <a:buFont typeface="Arial" charset="0"/>
                        <a:defRPr>
                          <a:solidFill>
                            <a:schemeClr val="tx1"/>
                          </a:solidFill>
                          <a:latin typeface="Calibri" charset="0"/>
                        </a:defRPr>
                      </a:lvl9pPr>
                    </a:lstStyle>
                    <a:p>
                      <a:pPr marL="0" marR="0" lvl="0" indent="0" algn="l" defTabSz="911225" rtl="0" eaLnBrk="1" fontAlgn="base" latinLnBrk="0" hangingPunct="1">
                        <a:lnSpc>
                          <a:spcPct val="100000"/>
                        </a:lnSpc>
                        <a:spcBef>
                          <a:spcPct val="0"/>
                        </a:spcBef>
                        <a:spcAft>
                          <a:spcPct val="0"/>
                        </a:spcAft>
                        <a:buClrTx/>
                        <a:buSzTx/>
                        <a:buFontTx/>
                        <a:buNone/>
                        <a:tabLst/>
                      </a:pPr>
                      <a:endParaRPr kumimoji="0" lang="ru-RU" altLang="ru-RU" sz="1500" b="0" i="0" u="none" strike="noStrike" cap="none" normalizeH="0" baseline="0">
                        <a:ln>
                          <a:noFill/>
                        </a:ln>
                        <a:solidFill>
                          <a:schemeClr val="tx1"/>
                        </a:solidFill>
                        <a:effectLst/>
                        <a:latin typeface="Calibri" charset="0"/>
                        <a:ea typeface="Arial" charset="0"/>
                        <a:cs typeface="Arial" charset="0"/>
                      </a:endParaRPr>
                    </a:p>
                  </a:txBody>
                  <a:tcPr marL="78191" marR="78191" marT="41468" marB="4146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54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alpha val="20000"/>
                      </a:srgbClr>
                    </a:solidFill>
                  </a:tcPr>
                </a:tc>
                <a:tc>
                  <a:txBody>
                    <a:bodyPr/>
                    <a:lstStyle>
                      <a:lvl1pPr eaLnBrk="0" hangingPunct="0">
                        <a:spcBef>
                          <a:spcPct val="20000"/>
                        </a:spcBef>
                        <a:buFont typeface="Arial" charset="0"/>
                        <a:defRPr sz="2800">
                          <a:solidFill>
                            <a:schemeClr val="tx1"/>
                          </a:solidFill>
                          <a:latin typeface="Calibri" charset="0"/>
                        </a:defRPr>
                      </a:lvl1pPr>
                      <a:lvl2pPr marL="742950" indent="-285750" eaLnBrk="0" hangingPunct="0">
                        <a:spcBef>
                          <a:spcPct val="20000"/>
                        </a:spcBef>
                        <a:buFont typeface="Arial" charset="0"/>
                        <a:defRPr sz="2400">
                          <a:solidFill>
                            <a:schemeClr val="tx1"/>
                          </a:solidFill>
                          <a:latin typeface="Calibri" charset="0"/>
                        </a:defRPr>
                      </a:lvl2pPr>
                      <a:lvl3pPr marL="1143000" indent="-228600" eaLnBrk="0" hangingPunct="0">
                        <a:spcBef>
                          <a:spcPct val="20000"/>
                        </a:spcBef>
                        <a:buFont typeface="Arial" charset="0"/>
                        <a:defRPr sz="2000">
                          <a:solidFill>
                            <a:schemeClr val="tx1"/>
                          </a:solidFill>
                          <a:latin typeface="Calibri" charset="0"/>
                        </a:defRPr>
                      </a:lvl3pPr>
                      <a:lvl4pPr marL="1600200" indent="-228600" eaLnBrk="0" hangingPunct="0">
                        <a:spcBef>
                          <a:spcPct val="20000"/>
                        </a:spcBef>
                        <a:buFont typeface="Arial" charset="0"/>
                        <a:defRPr>
                          <a:solidFill>
                            <a:schemeClr val="tx1"/>
                          </a:solidFill>
                          <a:latin typeface="Calibri" charset="0"/>
                        </a:defRPr>
                      </a:lvl4pPr>
                      <a:lvl5pPr marL="2057400" indent="-228600" eaLnBrk="0" hangingPunct="0">
                        <a:spcBef>
                          <a:spcPct val="20000"/>
                        </a:spcBef>
                        <a:buFont typeface="Arial" charset="0"/>
                        <a:defRPr>
                          <a:solidFill>
                            <a:schemeClr val="tx1"/>
                          </a:solidFill>
                          <a:latin typeface="Calibri" charset="0"/>
                        </a:defRPr>
                      </a:lvl5pPr>
                      <a:lvl6pPr marL="2514600" indent="-228600" defTabSz="911225" eaLnBrk="0" fontAlgn="base" hangingPunct="0">
                        <a:spcBef>
                          <a:spcPct val="20000"/>
                        </a:spcBef>
                        <a:spcAft>
                          <a:spcPct val="0"/>
                        </a:spcAft>
                        <a:buFont typeface="Arial" charset="0"/>
                        <a:defRPr>
                          <a:solidFill>
                            <a:schemeClr val="tx1"/>
                          </a:solidFill>
                          <a:latin typeface="Calibri" charset="0"/>
                        </a:defRPr>
                      </a:lvl6pPr>
                      <a:lvl7pPr marL="2971800" indent="-228600" defTabSz="911225" eaLnBrk="0" fontAlgn="base" hangingPunct="0">
                        <a:spcBef>
                          <a:spcPct val="20000"/>
                        </a:spcBef>
                        <a:spcAft>
                          <a:spcPct val="0"/>
                        </a:spcAft>
                        <a:buFont typeface="Arial" charset="0"/>
                        <a:defRPr>
                          <a:solidFill>
                            <a:schemeClr val="tx1"/>
                          </a:solidFill>
                          <a:latin typeface="Calibri" charset="0"/>
                        </a:defRPr>
                      </a:lvl7pPr>
                      <a:lvl8pPr marL="3429000" indent="-228600" defTabSz="911225" eaLnBrk="0" fontAlgn="base" hangingPunct="0">
                        <a:spcBef>
                          <a:spcPct val="20000"/>
                        </a:spcBef>
                        <a:spcAft>
                          <a:spcPct val="0"/>
                        </a:spcAft>
                        <a:buFont typeface="Arial" charset="0"/>
                        <a:defRPr>
                          <a:solidFill>
                            <a:schemeClr val="tx1"/>
                          </a:solidFill>
                          <a:latin typeface="Calibri" charset="0"/>
                        </a:defRPr>
                      </a:lvl8pPr>
                      <a:lvl9pPr marL="3886200" indent="-228600" defTabSz="911225" eaLnBrk="0" fontAlgn="base" hangingPunct="0">
                        <a:spcBef>
                          <a:spcPct val="20000"/>
                        </a:spcBef>
                        <a:spcAft>
                          <a:spcPct val="0"/>
                        </a:spcAft>
                        <a:buFont typeface="Arial" charset="0"/>
                        <a:defRPr>
                          <a:solidFill>
                            <a:schemeClr val="tx1"/>
                          </a:solidFill>
                          <a:latin typeface="Calibri" charset="0"/>
                        </a:defRPr>
                      </a:lvl9pPr>
                    </a:lstStyle>
                    <a:p>
                      <a:pPr marL="0" marR="0" lvl="0" indent="0" algn="l" defTabSz="911225" rtl="0" eaLnBrk="1" fontAlgn="base" latinLnBrk="0" hangingPunct="1">
                        <a:lnSpc>
                          <a:spcPct val="100000"/>
                        </a:lnSpc>
                        <a:spcBef>
                          <a:spcPct val="0"/>
                        </a:spcBef>
                        <a:spcAft>
                          <a:spcPct val="0"/>
                        </a:spcAft>
                        <a:buClrTx/>
                        <a:buSzTx/>
                        <a:buFontTx/>
                        <a:buNone/>
                        <a:tabLst/>
                      </a:pPr>
                      <a:r>
                        <a:rPr kumimoji="0" lang="ru-RU" altLang="ru-RU" sz="1500" b="1" i="0" u="none" strike="noStrike" cap="none" normalizeH="0" baseline="0">
                          <a:ln>
                            <a:noFill/>
                          </a:ln>
                          <a:solidFill>
                            <a:schemeClr val="tx1"/>
                          </a:solidFill>
                          <a:effectLst/>
                          <a:latin typeface="Calibri" charset="0"/>
                          <a:ea typeface="Arial" charset="0"/>
                          <a:cs typeface="Arial" charset="0"/>
                        </a:rPr>
                        <a:t>Николай Михайлович Арсентьев – член-корреспондент РАН, сопредседатель Научного совета РАН по российской и мировой экономической истории</a:t>
                      </a:r>
                    </a:p>
                    <a:p>
                      <a:pPr marL="0" marR="0" lvl="0" indent="0" algn="l" defTabSz="911225" rtl="0" eaLnBrk="1" fontAlgn="base" latinLnBrk="0" hangingPunct="1">
                        <a:lnSpc>
                          <a:spcPct val="100000"/>
                        </a:lnSpc>
                        <a:spcBef>
                          <a:spcPct val="0"/>
                        </a:spcBef>
                        <a:spcAft>
                          <a:spcPct val="0"/>
                        </a:spcAft>
                        <a:buClrTx/>
                        <a:buSzTx/>
                        <a:buFontTx/>
                        <a:buNone/>
                        <a:tabLst/>
                      </a:pPr>
                      <a:endParaRPr kumimoji="0" lang="ru-RU" altLang="ru-RU" sz="1500" b="0" i="0" u="none" strike="noStrike" cap="none" normalizeH="0" baseline="0">
                        <a:ln>
                          <a:noFill/>
                        </a:ln>
                        <a:solidFill>
                          <a:schemeClr val="tx1"/>
                        </a:solidFill>
                        <a:effectLst/>
                        <a:latin typeface="Calibri" charset="0"/>
                        <a:ea typeface="Arial" charset="0"/>
                        <a:cs typeface="Arial" charset="0"/>
                      </a:endParaRPr>
                    </a:p>
                  </a:txBody>
                  <a:tcPr marL="78191" marR="78191" marT="41468" marB="4146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54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alpha val="20000"/>
                      </a:srgbClr>
                    </a:solidFill>
                  </a:tcPr>
                </a:tc>
                <a:extLst>
                  <a:ext uri="{0D108BD9-81ED-4DB2-BD59-A6C34878D82A}">
                    <a16:rowId xmlns:a16="http://schemas.microsoft.com/office/drawing/2014/main" val="10001"/>
                  </a:ext>
                </a:extLst>
              </a:tr>
              <a:tr h="1384300">
                <a:tc>
                  <a:txBody>
                    <a:bodyPr/>
                    <a:lstStyle>
                      <a:lvl1pPr eaLnBrk="0" hangingPunct="0">
                        <a:spcBef>
                          <a:spcPct val="20000"/>
                        </a:spcBef>
                        <a:buFont typeface="Arial" charset="0"/>
                        <a:defRPr sz="2800">
                          <a:solidFill>
                            <a:schemeClr val="tx1"/>
                          </a:solidFill>
                          <a:latin typeface="Calibri" charset="0"/>
                        </a:defRPr>
                      </a:lvl1pPr>
                      <a:lvl2pPr marL="742950" indent="-285750" eaLnBrk="0" hangingPunct="0">
                        <a:spcBef>
                          <a:spcPct val="20000"/>
                        </a:spcBef>
                        <a:buFont typeface="Arial" charset="0"/>
                        <a:defRPr sz="2400">
                          <a:solidFill>
                            <a:schemeClr val="tx1"/>
                          </a:solidFill>
                          <a:latin typeface="Calibri" charset="0"/>
                        </a:defRPr>
                      </a:lvl2pPr>
                      <a:lvl3pPr marL="1143000" indent="-228600" eaLnBrk="0" hangingPunct="0">
                        <a:spcBef>
                          <a:spcPct val="20000"/>
                        </a:spcBef>
                        <a:buFont typeface="Arial" charset="0"/>
                        <a:defRPr sz="2000">
                          <a:solidFill>
                            <a:schemeClr val="tx1"/>
                          </a:solidFill>
                          <a:latin typeface="Calibri" charset="0"/>
                        </a:defRPr>
                      </a:lvl3pPr>
                      <a:lvl4pPr marL="1600200" indent="-228600" eaLnBrk="0" hangingPunct="0">
                        <a:spcBef>
                          <a:spcPct val="20000"/>
                        </a:spcBef>
                        <a:buFont typeface="Arial" charset="0"/>
                        <a:defRPr>
                          <a:solidFill>
                            <a:schemeClr val="tx1"/>
                          </a:solidFill>
                          <a:latin typeface="Calibri" charset="0"/>
                        </a:defRPr>
                      </a:lvl4pPr>
                      <a:lvl5pPr marL="2057400" indent="-228600" eaLnBrk="0" hangingPunct="0">
                        <a:spcBef>
                          <a:spcPct val="20000"/>
                        </a:spcBef>
                        <a:buFont typeface="Arial" charset="0"/>
                        <a:defRPr>
                          <a:solidFill>
                            <a:schemeClr val="tx1"/>
                          </a:solidFill>
                          <a:latin typeface="Calibri" charset="0"/>
                        </a:defRPr>
                      </a:lvl5pPr>
                      <a:lvl6pPr marL="2514600" indent="-228600" defTabSz="911225" eaLnBrk="0" fontAlgn="base" hangingPunct="0">
                        <a:spcBef>
                          <a:spcPct val="20000"/>
                        </a:spcBef>
                        <a:spcAft>
                          <a:spcPct val="0"/>
                        </a:spcAft>
                        <a:buFont typeface="Arial" charset="0"/>
                        <a:defRPr>
                          <a:solidFill>
                            <a:schemeClr val="tx1"/>
                          </a:solidFill>
                          <a:latin typeface="Calibri" charset="0"/>
                        </a:defRPr>
                      </a:lvl6pPr>
                      <a:lvl7pPr marL="2971800" indent="-228600" defTabSz="911225" eaLnBrk="0" fontAlgn="base" hangingPunct="0">
                        <a:spcBef>
                          <a:spcPct val="20000"/>
                        </a:spcBef>
                        <a:spcAft>
                          <a:spcPct val="0"/>
                        </a:spcAft>
                        <a:buFont typeface="Arial" charset="0"/>
                        <a:defRPr>
                          <a:solidFill>
                            <a:schemeClr val="tx1"/>
                          </a:solidFill>
                          <a:latin typeface="Calibri" charset="0"/>
                        </a:defRPr>
                      </a:lvl7pPr>
                      <a:lvl8pPr marL="3429000" indent="-228600" defTabSz="911225" eaLnBrk="0" fontAlgn="base" hangingPunct="0">
                        <a:spcBef>
                          <a:spcPct val="20000"/>
                        </a:spcBef>
                        <a:spcAft>
                          <a:spcPct val="0"/>
                        </a:spcAft>
                        <a:buFont typeface="Arial" charset="0"/>
                        <a:defRPr>
                          <a:solidFill>
                            <a:schemeClr val="tx1"/>
                          </a:solidFill>
                          <a:latin typeface="Calibri" charset="0"/>
                        </a:defRPr>
                      </a:lvl8pPr>
                      <a:lvl9pPr marL="3886200" indent="-228600" defTabSz="911225" eaLnBrk="0" fontAlgn="base" hangingPunct="0">
                        <a:spcBef>
                          <a:spcPct val="20000"/>
                        </a:spcBef>
                        <a:spcAft>
                          <a:spcPct val="0"/>
                        </a:spcAft>
                        <a:buFont typeface="Arial" charset="0"/>
                        <a:defRPr>
                          <a:solidFill>
                            <a:schemeClr val="tx1"/>
                          </a:solidFill>
                          <a:latin typeface="Calibri" charset="0"/>
                        </a:defRPr>
                      </a:lvl9pPr>
                    </a:lstStyle>
                    <a:p>
                      <a:pPr marL="0" marR="0" lvl="0" indent="0" algn="l" defTabSz="911225" rtl="0" eaLnBrk="1" fontAlgn="base" latinLnBrk="0" hangingPunct="1">
                        <a:lnSpc>
                          <a:spcPct val="100000"/>
                        </a:lnSpc>
                        <a:spcBef>
                          <a:spcPct val="0"/>
                        </a:spcBef>
                        <a:spcAft>
                          <a:spcPct val="0"/>
                        </a:spcAft>
                        <a:buClrTx/>
                        <a:buSzTx/>
                        <a:buFontTx/>
                        <a:buNone/>
                        <a:tabLst/>
                      </a:pPr>
                      <a:endParaRPr kumimoji="0" lang="ru-RU" altLang="ru-RU" sz="1500" b="0" i="0" u="none" strike="noStrike" cap="none" normalizeH="0" baseline="0">
                        <a:ln>
                          <a:noFill/>
                        </a:ln>
                        <a:solidFill>
                          <a:schemeClr val="tx1"/>
                        </a:solidFill>
                        <a:effectLst/>
                        <a:latin typeface="Calibri" charset="0"/>
                        <a:ea typeface="Arial" charset="0"/>
                        <a:cs typeface="Arial" charset="0"/>
                      </a:endParaRPr>
                    </a:p>
                  </a:txBody>
                  <a:tcPr marL="78191" marR="78191" marT="41468" marB="4146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charset="0"/>
                        </a:defRPr>
                      </a:lvl1pPr>
                      <a:lvl2pPr marL="742950" indent="-285750" eaLnBrk="0" hangingPunct="0">
                        <a:spcBef>
                          <a:spcPct val="20000"/>
                        </a:spcBef>
                        <a:buFont typeface="Arial" charset="0"/>
                        <a:defRPr sz="2400">
                          <a:solidFill>
                            <a:schemeClr val="tx1"/>
                          </a:solidFill>
                          <a:latin typeface="Calibri" charset="0"/>
                        </a:defRPr>
                      </a:lvl2pPr>
                      <a:lvl3pPr marL="1143000" indent="-228600" eaLnBrk="0" hangingPunct="0">
                        <a:spcBef>
                          <a:spcPct val="20000"/>
                        </a:spcBef>
                        <a:buFont typeface="Arial" charset="0"/>
                        <a:defRPr sz="2000">
                          <a:solidFill>
                            <a:schemeClr val="tx1"/>
                          </a:solidFill>
                          <a:latin typeface="Calibri" charset="0"/>
                        </a:defRPr>
                      </a:lvl3pPr>
                      <a:lvl4pPr marL="1600200" indent="-228600" eaLnBrk="0" hangingPunct="0">
                        <a:spcBef>
                          <a:spcPct val="20000"/>
                        </a:spcBef>
                        <a:buFont typeface="Arial" charset="0"/>
                        <a:defRPr>
                          <a:solidFill>
                            <a:schemeClr val="tx1"/>
                          </a:solidFill>
                          <a:latin typeface="Calibri" charset="0"/>
                        </a:defRPr>
                      </a:lvl4pPr>
                      <a:lvl5pPr marL="2057400" indent="-228600" eaLnBrk="0" hangingPunct="0">
                        <a:spcBef>
                          <a:spcPct val="20000"/>
                        </a:spcBef>
                        <a:buFont typeface="Arial" charset="0"/>
                        <a:defRPr>
                          <a:solidFill>
                            <a:schemeClr val="tx1"/>
                          </a:solidFill>
                          <a:latin typeface="Calibri" charset="0"/>
                        </a:defRPr>
                      </a:lvl5pPr>
                      <a:lvl6pPr marL="2514600" indent="-228600" defTabSz="911225" eaLnBrk="0" fontAlgn="base" hangingPunct="0">
                        <a:spcBef>
                          <a:spcPct val="20000"/>
                        </a:spcBef>
                        <a:spcAft>
                          <a:spcPct val="0"/>
                        </a:spcAft>
                        <a:buFont typeface="Arial" charset="0"/>
                        <a:defRPr>
                          <a:solidFill>
                            <a:schemeClr val="tx1"/>
                          </a:solidFill>
                          <a:latin typeface="Calibri" charset="0"/>
                        </a:defRPr>
                      </a:lvl6pPr>
                      <a:lvl7pPr marL="2971800" indent="-228600" defTabSz="911225" eaLnBrk="0" fontAlgn="base" hangingPunct="0">
                        <a:spcBef>
                          <a:spcPct val="20000"/>
                        </a:spcBef>
                        <a:spcAft>
                          <a:spcPct val="0"/>
                        </a:spcAft>
                        <a:buFont typeface="Arial" charset="0"/>
                        <a:defRPr>
                          <a:solidFill>
                            <a:schemeClr val="tx1"/>
                          </a:solidFill>
                          <a:latin typeface="Calibri" charset="0"/>
                        </a:defRPr>
                      </a:lvl7pPr>
                      <a:lvl8pPr marL="3429000" indent="-228600" defTabSz="911225" eaLnBrk="0" fontAlgn="base" hangingPunct="0">
                        <a:spcBef>
                          <a:spcPct val="20000"/>
                        </a:spcBef>
                        <a:spcAft>
                          <a:spcPct val="0"/>
                        </a:spcAft>
                        <a:buFont typeface="Arial" charset="0"/>
                        <a:defRPr>
                          <a:solidFill>
                            <a:schemeClr val="tx1"/>
                          </a:solidFill>
                          <a:latin typeface="Calibri" charset="0"/>
                        </a:defRPr>
                      </a:lvl8pPr>
                      <a:lvl9pPr marL="3886200" indent="-228600" defTabSz="911225" eaLnBrk="0" fontAlgn="base" hangingPunct="0">
                        <a:spcBef>
                          <a:spcPct val="20000"/>
                        </a:spcBef>
                        <a:spcAft>
                          <a:spcPct val="0"/>
                        </a:spcAft>
                        <a:buFont typeface="Arial" charset="0"/>
                        <a:defRPr>
                          <a:solidFill>
                            <a:schemeClr val="tx1"/>
                          </a:solidFill>
                          <a:latin typeface="Calibri" charset="0"/>
                        </a:defRPr>
                      </a:lvl9pPr>
                    </a:lstStyle>
                    <a:p>
                      <a:pPr marL="0" marR="0" lvl="0" indent="0" algn="l" defTabSz="911225" rtl="0" eaLnBrk="1" fontAlgn="base" latinLnBrk="0" hangingPunct="1">
                        <a:lnSpc>
                          <a:spcPct val="100000"/>
                        </a:lnSpc>
                        <a:spcBef>
                          <a:spcPct val="0"/>
                        </a:spcBef>
                        <a:spcAft>
                          <a:spcPct val="0"/>
                        </a:spcAft>
                        <a:buClrTx/>
                        <a:buSzTx/>
                        <a:buFontTx/>
                        <a:buNone/>
                        <a:tabLst/>
                      </a:pPr>
                      <a:r>
                        <a:rPr kumimoji="0" lang="ru-RU" altLang="ru-RU" sz="1500" b="1" i="0" u="none" strike="noStrike" cap="none" normalizeH="0" baseline="0">
                          <a:ln>
                            <a:noFill/>
                          </a:ln>
                          <a:solidFill>
                            <a:schemeClr val="tx1"/>
                          </a:solidFill>
                          <a:effectLst/>
                          <a:latin typeface="Calibri" charset="0"/>
                          <a:ea typeface="Arial" charset="0"/>
                          <a:cs typeface="Arial" charset="0"/>
                        </a:rPr>
                        <a:t>Махмут Ахметович Гареев – генерал армии. Президент академии военных наук</a:t>
                      </a:r>
                    </a:p>
                    <a:p>
                      <a:pPr marL="0" marR="0" lvl="0" indent="0" algn="ctr" defTabSz="911225" rtl="0" eaLnBrk="1" fontAlgn="base" latinLnBrk="0" hangingPunct="1">
                        <a:lnSpc>
                          <a:spcPct val="100000"/>
                        </a:lnSpc>
                        <a:spcBef>
                          <a:spcPct val="0"/>
                        </a:spcBef>
                        <a:spcAft>
                          <a:spcPct val="0"/>
                        </a:spcAft>
                        <a:buClrTx/>
                        <a:buSzTx/>
                        <a:buFontTx/>
                        <a:buNone/>
                        <a:tabLst/>
                      </a:pPr>
                      <a:endParaRPr kumimoji="0" lang="ru-RU" altLang="ru-RU" sz="1500" b="0" i="0" u="none" strike="noStrike" cap="none" normalizeH="0" baseline="0">
                        <a:ln>
                          <a:noFill/>
                        </a:ln>
                        <a:solidFill>
                          <a:schemeClr val="tx1"/>
                        </a:solidFill>
                        <a:effectLst/>
                        <a:latin typeface="Calibri" charset="0"/>
                        <a:ea typeface="Arial" charset="0"/>
                        <a:cs typeface="Arial" charset="0"/>
                      </a:endParaRPr>
                    </a:p>
                  </a:txBody>
                  <a:tcPr marL="78191" marR="78191" marT="41468" marB="4146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384300">
                <a:tc>
                  <a:txBody>
                    <a:bodyPr/>
                    <a:lstStyle>
                      <a:lvl1pPr eaLnBrk="0" hangingPunct="0">
                        <a:spcBef>
                          <a:spcPct val="20000"/>
                        </a:spcBef>
                        <a:buFont typeface="Arial" charset="0"/>
                        <a:defRPr sz="2800">
                          <a:solidFill>
                            <a:schemeClr val="tx1"/>
                          </a:solidFill>
                          <a:latin typeface="Calibri" charset="0"/>
                        </a:defRPr>
                      </a:lvl1pPr>
                      <a:lvl2pPr marL="742950" indent="-285750" eaLnBrk="0" hangingPunct="0">
                        <a:spcBef>
                          <a:spcPct val="20000"/>
                        </a:spcBef>
                        <a:buFont typeface="Arial" charset="0"/>
                        <a:defRPr sz="2400">
                          <a:solidFill>
                            <a:schemeClr val="tx1"/>
                          </a:solidFill>
                          <a:latin typeface="Calibri" charset="0"/>
                        </a:defRPr>
                      </a:lvl2pPr>
                      <a:lvl3pPr marL="1143000" indent="-228600" eaLnBrk="0" hangingPunct="0">
                        <a:spcBef>
                          <a:spcPct val="20000"/>
                        </a:spcBef>
                        <a:buFont typeface="Arial" charset="0"/>
                        <a:defRPr sz="2000">
                          <a:solidFill>
                            <a:schemeClr val="tx1"/>
                          </a:solidFill>
                          <a:latin typeface="Calibri" charset="0"/>
                        </a:defRPr>
                      </a:lvl3pPr>
                      <a:lvl4pPr marL="1600200" indent="-228600" eaLnBrk="0" hangingPunct="0">
                        <a:spcBef>
                          <a:spcPct val="20000"/>
                        </a:spcBef>
                        <a:buFont typeface="Arial" charset="0"/>
                        <a:defRPr>
                          <a:solidFill>
                            <a:schemeClr val="tx1"/>
                          </a:solidFill>
                          <a:latin typeface="Calibri" charset="0"/>
                        </a:defRPr>
                      </a:lvl4pPr>
                      <a:lvl5pPr marL="2057400" indent="-228600" eaLnBrk="0" hangingPunct="0">
                        <a:spcBef>
                          <a:spcPct val="20000"/>
                        </a:spcBef>
                        <a:buFont typeface="Arial" charset="0"/>
                        <a:defRPr>
                          <a:solidFill>
                            <a:schemeClr val="tx1"/>
                          </a:solidFill>
                          <a:latin typeface="Calibri" charset="0"/>
                        </a:defRPr>
                      </a:lvl5pPr>
                      <a:lvl6pPr marL="2514600" indent="-228600" defTabSz="911225" eaLnBrk="0" fontAlgn="base" hangingPunct="0">
                        <a:spcBef>
                          <a:spcPct val="20000"/>
                        </a:spcBef>
                        <a:spcAft>
                          <a:spcPct val="0"/>
                        </a:spcAft>
                        <a:buFont typeface="Arial" charset="0"/>
                        <a:defRPr>
                          <a:solidFill>
                            <a:schemeClr val="tx1"/>
                          </a:solidFill>
                          <a:latin typeface="Calibri" charset="0"/>
                        </a:defRPr>
                      </a:lvl6pPr>
                      <a:lvl7pPr marL="2971800" indent="-228600" defTabSz="911225" eaLnBrk="0" fontAlgn="base" hangingPunct="0">
                        <a:spcBef>
                          <a:spcPct val="20000"/>
                        </a:spcBef>
                        <a:spcAft>
                          <a:spcPct val="0"/>
                        </a:spcAft>
                        <a:buFont typeface="Arial" charset="0"/>
                        <a:defRPr>
                          <a:solidFill>
                            <a:schemeClr val="tx1"/>
                          </a:solidFill>
                          <a:latin typeface="Calibri" charset="0"/>
                        </a:defRPr>
                      </a:lvl7pPr>
                      <a:lvl8pPr marL="3429000" indent="-228600" defTabSz="911225" eaLnBrk="0" fontAlgn="base" hangingPunct="0">
                        <a:spcBef>
                          <a:spcPct val="20000"/>
                        </a:spcBef>
                        <a:spcAft>
                          <a:spcPct val="0"/>
                        </a:spcAft>
                        <a:buFont typeface="Arial" charset="0"/>
                        <a:defRPr>
                          <a:solidFill>
                            <a:schemeClr val="tx1"/>
                          </a:solidFill>
                          <a:latin typeface="Calibri" charset="0"/>
                        </a:defRPr>
                      </a:lvl8pPr>
                      <a:lvl9pPr marL="3886200" indent="-228600" defTabSz="911225" eaLnBrk="0" fontAlgn="base" hangingPunct="0">
                        <a:spcBef>
                          <a:spcPct val="20000"/>
                        </a:spcBef>
                        <a:spcAft>
                          <a:spcPct val="0"/>
                        </a:spcAft>
                        <a:buFont typeface="Arial" charset="0"/>
                        <a:defRPr>
                          <a:solidFill>
                            <a:schemeClr val="tx1"/>
                          </a:solidFill>
                          <a:latin typeface="Calibri" charset="0"/>
                        </a:defRPr>
                      </a:lvl9pPr>
                    </a:lstStyle>
                    <a:p>
                      <a:pPr marL="0" marR="0" lvl="0" indent="0" algn="l" defTabSz="911225" rtl="0" eaLnBrk="1" fontAlgn="base" latinLnBrk="0" hangingPunct="1">
                        <a:lnSpc>
                          <a:spcPct val="100000"/>
                        </a:lnSpc>
                        <a:spcBef>
                          <a:spcPct val="0"/>
                        </a:spcBef>
                        <a:spcAft>
                          <a:spcPct val="0"/>
                        </a:spcAft>
                        <a:buClrTx/>
                        <a:buSzTx/>
                        <a:buFontTx/>
                        <a:buNone/>
                        <a:tabLst/>
                      </a:pPr>
                      <a:endParaRPr kumimoji="0" lang="ru-RU" altLang="ru-RU" sz="1500" b="0" i="0" u="none" strike="noStrike" cap="none" normalizeH="0" baseline="0">
                        <a:ln>
                          <a:noFill/>
                        </a:ln>
                        <a:solidFill>
                          <a:schemeClr val="tx1"/>
                        </a:solidFill>
                        <a:effectLst/>
                        <a:latin typeface="Calibri" charset="0"/>
                        <a:ea typeface="Arial" charset="0"/>
                        <a:cs typeface="Arial" charset="0"/>
                      </a:endParaRPr>
                    </a:p>
                  </a:txBody>
                  <a:tcPr marL="78191" marR="78191" marT="41468" marB="4146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alpha val="20000"/>
                      </a:srgbClr>
                    </a:solidFill>
                  </a:tcPr>
                </a:tc>
                <a:tc>
                  <a:txBody>
                    <a:bodyPr/>
                    <a:lstStyle>
                      <a:lvl1pPr eaLnBrk="0" hangingPunct="0">
                        <a:spcBef>
                          <a:spcPct val="20000"/>
                        </a:spcBef>
                        <a:buFont typeface="Arial" charset="0"/>
                        <a:defRPr sz="2800">
                          <a:solidFill>
                            <a:schemeClr val="tx1"/>
                          </a:solidFill>
                          <a:latin typeface="Calibri" charset="0"/>
                        </a:defRPr>
                      </a:lvl1pPr>
                      <a:lvl2pPr marL="742950" indent="-285750" eaLnBrk="0" hangingPunct="0">
                        <a:spcBef>
                          <a:spcPct val="20000"/>
                        </a:spcBef>
                        <a:buFont typeface="Arial" charset="0"/>
                        <a:defRPr sz="2400">
                          <a:solidFill>
                            <a:schemeClr val="tx1"/>
                          </a:solidFill>
                          <a:latin typeface="Calibri" charset="0"/>
                        </a:defRPr>
                      </a:lvl2pPr>
                      <a:lvl3pPr marL="1143000" indent="-228600" eaLnBrk="0" hangingPunct="0">
                        <a:spcBef>
                          <a:spcPct val="20000"/>
                        </a:spcBef>
                        <a:buFont typeface="Arial" charset="0"/>
                        <a:defRPr sz="2000">
                          <a:solidFill>
                            <a:schemeClr val="tx1"/>
                          </a:solidFill>
                          <a:latin typeface="Calibri" charset="0"/>
                        </a:defRPr>
                      </a:lvl3pPr>
                      <a:lvl4pPr marL="1600200" indent="-228600" eaLnBrk="0" hangingPunct="0">
                        <a:spcBef>
                          <a:spcPct val="20000"/>
                        </a:spcBef>
                        <a:buFont typeface="Arial" charset="0"/>
                        <a:defRPr>
                          <a:solidFill>
                            <a:schemeClr val="tx1"/>
                          </a:solidFill>
                          <a:latin typeface="Calibri" charset="0"/>
                        </a:defRPr>
                      </a:lvl4pPr>
                      <a:lvl5pPr marL="2057400" indent="-228600" eaLnBrk="0" hangingPunct="0">
                        <a:spcBef>
                          <a:spcPct val="20000"/>
                        </a:spcBef>
                        <a:buFont typeface="Arial" charset="0"/>
                        <a:defRPr>
                          <a:solidFill>
                            <a:schemeClr val="tx1"/>
                          </a:solidFill>
                          <a:latin typeface="Calibri" charset="0"/>
                        </a:defRPr>
                      </a:lvl5pPr>
                      <a:lvl6pPr marL="2514600" indent="-228600" defTabSz="911225" eaLnBrk="0" fontAlgn="base" hangingPunct="0">
                        <a:spcBef>
                          <a:spcPct val="20000"/>
                        </a:spcBef>
                        <a:spcAft>
                          <a:spcPct val="0"/>
                        </a:spcAft>
                        <a:buFont typeface="Arial" charset="0"/>
                        <a:defRPr>
                          <a:solidFill>
                            <a:schemeClr val="tx1"/>
                          </a:solidFill>
                          <a:latin typeface="Calibri" charset="0"/>
                        </a:defRPr>
                      </a:lvl6pPr>
                      <a:lvl7pPr marL="2971800" indent="-228600" defTabSz="911225" eaLnBrk="0" fontAlgn="base" hangingPunct="0">
                        <a:spcBef>
                          <a:spcPct val="20000"/>
                        </a:spcBef>
                        <a:spcAft>
                          <a:spcPct val="0"/>
                        </a:spcAft>
                        <a:buFont typeface="Arial" charset="0"/>
                        <a:defRPr>
                          <a:solidFill>
                            <a:schemeClr val="tx1"/>
                          </a:solidFill>
                          <a:latin typeface="Calibri" charset="0"/>
                        </a:defRPr>
                      </a:lvl7pPr>
                      <a:lvl8pPr marL="3429000" indent="-228600" defTabSz="911225" eaLnBrk="0" fontAlgn="base" hangingPunct="0">
                        <a:spcBef>
                          <a:spcPct val="20000"/>
                        </a:spcBef>
                        <a:spcAft>
                          <a:spcPct val="0"/>
                        </a:spcAft>
                        <a:buFont typeface="Arial" charset="0"/>
                        <a:defRPr>
                          <a:solidFill>
                            <a:schemeClr val="tx1"/>
                          </a:solidFill>
                          <a:latin typeface="Calibri" charset="0"/>
                        </a:defRPr>
                      </a:lvl8pPr>
                      <a:lvl9pPr marL="3886200" indent="-228600" defTabSz="911225" eaLnBrk="0" fontAlgn="base" hangingPunct="0">
                        <a:spcBef>
                          <a:spcPct val="20000"/>
                        </a:spcBef>
                        <a:spcAft>
                          <a:spcPct val="0"/>
                        </a:spcAft>
                        <a:buFont typeface="Arial" charset="0"/>
                        <a:defRPr>
                          <a:solidFill>
                            <a:schemeClr val="tx1"/>
                          </a:solidFill>
                          <a:latin typeface="Calibri" charset="0"/>
                        </a:defRPr>
                      </a:lvl9pPr>
                    </a:lstStyle>
                    <a:p>
                      <a:pPr marL="0" marR="0" lvl="0" indent="0" algn="l" defTabSz="911225" rtl="0" eaLnBrk="1" fontAlgn="base" latinLnBrk="0" hangingPunct="1">
                        <a:lnSpc>
                          <a:spcPct val="100000"/>
                        </a:lnSpc>
                        <a:spcBef>
                          <a:spcPct val="0"/>
                        </a:spcBef>
                        <a:spcAft>
                          <a:spcPct val="0"/>
                        </a:spcAft>
                        <a:buClrTx/>
                        <a:buSzTx/>
                        <a:buFontTx/>
                        <a:buNone/>
                        <a:tabLst/>
                      </a:pPr>
                      <a:r>
                        <a:rPr kumimoji="0" lang="ru-RU" altLang="ru-RU" sz="1500" b="1" i="0" u="none" strike="noStrike" cap="none" normalizeH="0" baseline="0">
                          <a:ln>
                            <a:noFill/>
                          </a:ln>
                          <a:solidFill>
                            <a:schemeClr val="tx1"/>
                          </a:solidFill>
                          <a:effectLst/>
                          <a:latin typeface="Calibri" charset="0"/>
                          <a:ea typeface="Arial" charset="0"/>
                          <a:cs typeface="Arial" charset="0"/>
                        </a:rPr>
                        <a:t>Анна Юрьевна Лазебникова – член-корреспондент РАО, главный редактор журнала «Преподавание истории и обществознания в школе»</a:t>
                      </a:r>
                    </a:p>
                  </a:txBody>
                  <a:tcPr marL="78191" marR="78191" marT="41468" marB="4146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alpha val="20000"/>
                      </a:srgbClr>
                    </a:solidFill>
                  </a:tcPr>
                </a:tc>
                <a:extLst>
                  <a:ext uri="{0D108BD9-81ED-4DB2-BD59-A6C34878D82A}">
                    <a16:rowId xmlns:a16="http://schemas.microsoft.com/office/drawing/2014/main" val="10003"/>
                  </a:ext>
                </a:extLst>
              </a:tr>
            </a:tbl>
          </a:graphicData>
        </a:graphic>
      </p:graphicFrame>
      <p:graphicFrame>
        <p:nvGraphicFramePr>
          <p:cNvPr id="13" name="Таблица 12"/>
          <p:cNvGraphicFramePr>
            <a:graphicFrameLocks noGrp="1"/>
          </p:cNvGraphicFramePr>
          <p:nvPr/>
        </p:nvGraphicFramePr>
        <p:xfrm>
          <a:off x="4600575" y="922338"/>
          <a:ext cx="4543425" cy="4976814"/>
        </p:xfrm>
        <a:graphic>
          <a:graphicData uri="http://schemas.openxmlformats.org/drawingml/2006/table">
            <a:tbl>
              <a:tblPr/>
              <a:tblGrid>
                <a:gridCol w="1198563">
                  <a:extLst>
                    <a:ext uri="{9D8B030D-6E8A-4147-A177-3AD203B41FA5}">
                      <a16:colId xmlns:a16="http://schemas.microsoft.com/office/drawing/2014/main" val="20000"/>
                    </a:ext>
                  </a:extLst>
                </a:gridCol>
                <a:gridCol w="3344862">
                  <a:extLst>
                    <a:ext uri="{9D8B030D-6E8A-4147-A177-3AD203B41FA5}">
                      <a16:colId xmlns:a16="http://schemas.microsoft.com/office/drawing/2014/main" val="20001"/>
                    </a:ext>
                  </a:extLst>
                </a:gridCol>
              </a:tblGrid>
              <a:tr h="1824038">
                <a:tc>
                  <a:txBody>
                    <a:bodyPr/>
                    <a:lstStyle>
                      <a:lvl1pPr eaLnBrk="0" hangingPunct="0">
                        <a:spcBef>
                          <a:spcPct val="20000"/>
                        </a:spcBef>
                        <a:buFont typeface="Arial" charset="0"/>
                        <a:defRPr sz="2800">
                          <a:solidFill>
                            <a:schemeClr val="tx1"/>
                          </a:solidFill>
                          <a:latin typeface="Calibri" charset="0"/>
                        </a:defRPr>
                      </a:lvl1pPr>
                      <a:lvl2pPr marL="742950" indent="-285750" eaLnBrk="0" hangingPunct="0">
                        <a:spcBef>
                          <a:spcPct val="20000"/>
                        </a:spcBef>
                        <a:buFont typeface="Arial" charset="0"/>
                        <a:defRPr sz="2400">
                          <a:solidFill>
                            <a:schemeClr val="tx1"/>
                          </a:solidFill>
                          <a:latin typeface="Calibri" charset="0"/>
                        </a:defRPr>
                      </a:lvl2pPr>
                      <a:lvl3pPr marL="1143000" indent="-228600" eaLnBrk="0" hangingPunct="0">
                        <a:spcBef>
                          <a:spcPct val="20000"/>
                        </a:spcBef>
                        <a:buFont typeface="Arial" charset="0"/>
                        <a:defRPr sz="2000">
                          <a:solidFill>
                            <a:schemeClr val="tx1"/>
                          </a:solidFill>
                          <a:latin typeface="Calibri" charset="0"/>
                        </a:defRPr>
                      </a:lvl3pPr>
                      <a:lvl4pPr marL="1600200" indent="-228600" eaLnBrk="0" hangingPunct="0">
                        <a:spcBef>
                          <a:spcPct val="20000"/>
                        </a:spcBef>
                        <a:buFont typeface="Arial" charset="0"/>
                        <a:defRPr>
                          <a:solidFill>
                            <a:schemeClr val="tx1"/>
                          </a:solidFill>
                          <a:latin typeface="Calibri" charset="0"/>
                        </a:defRPr>
                      </a:lvl4pPr>
                      <a:lvl5pPr marL="2057400" indent="-228600" eaLnBrk="0" hangingPunct="0">
                        <a:spcBef>
                          <a:spcPct val="20000"/>
                        </a:spcBef>
                        <a:buFont typeface="Arial" charset="0"/>
                        <a:defRPr>
                          <a:solidFill>
                            <a:schemeClr val="tx1"/>
                          </a:solidFill>
                          <a:latin typeface="Calibri" charset="0"/>
                        </a:defRPr>
                      </a:lvl5pPr>
                      <a:lvl6pPr marL="2514600" indent="-228600" defTabSz="911225" eaLnBrk="0" fontAlgn="base" hangingPunct="0">
                        <a:spcBef>
                          <a:spcPct val="20000"/>
                        </a:spcBef>
                        <a:spcAft>
                          <a:spcPct val="0"/>
                        </a:spcAft>
                        <a:buFont typeface="Arial" charset="0"/>
                        <a:defRPr>
                          <a:solidFill>
                            <a:schemeClr val="tx1"/>
                          </a:solidFill>
                          <a:latin typeface="Calibri" charset="0"/>
                        </a:defRPr>
                      </a:lvl6pPr>
                      <a:lvl7pPr marL="2971800" indent="-228600" defTabSz="911225" eaLnBrk="0" fontAlgn="base" hangingPunct="0">
                        <a:spcBef>
                          <a:spcPct val="20000"/>
                        </a:spcBef>
                        <a:spcAft>
                          <a:spcPct val="0"/>
                        </a:spcAft>
                        <a:buFont typeface="Arial" charset="0"/>
                        <a:defRPr>
                          <a:solidFill>
                            <a:schemeClr val="tx1"/>
                          </a:solidFill>
                          <a:latin typeface="Calibri" charset="0"/>
                        </a:defRPr>
                      </a:lvl7pPr>
                      <a:lvl8pPr marL="3429000" indent="-228600" defTabSz="911225" eaLnBrk="0" fontAlgn="base" hangingPunct="0">
                        <a:spcBef>
                          <a:spcPct val="20000"/>
                        </a:spcBef>
                        <a:spcAft>
                          <a:spcPct val="0"/>
                        </a:spcAft>
                        <a:buFont typeface="Arial" charset="0"/>
                        <a:defRPr>
                          <a:solidFill>
                            <a:schemeClr val="tx1"/>
                          </a:solidFill>
                          <a:latin typeface="Calibri" charset="0"/>
                        </a:defRPr>
                      </a:lvl8pPr>
                      <a:lvl9pPr marL="3886200" indent="-228600" defTabSz="911225" eaLnBrk="0" fontAlgn="base" hangingPunct="0">
                        <a:spcBef>
                          <a:spcPct val="20000"/>
                        </a:spcBef>
                        <a:spcAft>
                          <a:spcPct val="0"/>
                        </a:spcAft>
                        <a:buFont typeface="Arial" charset="0"/>
                        <a:defRPr>
                          <a:solidFill>
                            <a:schemeClr val="tx1"/>
                          </a:solidFill>
                          <a:latin typeface="Calibri" charset="0"/>
                        </a:defRPr>
                      </a:lvl9pPr>
                    </a:lstStyle>
                    <a:p>
                      <a:pPr marL="0" marR="0" lvl="0" indent="0" algn="l" defTabSz="911225" rtl="0" eaLnBrk="1" fontAlgn="base" latinLnBrk="0" hangingPunct="1">
                        <a:lnSpc>
                          <a:spcPct val="100000"/>
                        </a:lnSpc>
                        <a:spcBef>
                          <a:spcPct val="0"/>
                        </a:spcBef>
                        <a:spcAft>
                          <a:spcPct val="0"/>
                        </a:spcAft>
                        <a:buClrTx/>
                        <a:buSzTx/>
                        <a:buFontTx/>
                        <a:buNone/>
                        <a:tabLst/>
                      </a:pPr>
                      <a:endParaRPr kumimoji="0" lang="ru-RU" altLang="ru-RU" sz="1600" b="1" i="0" u="none" strike="noStrike" cap="none" normalizeH="0" baseline="0">
                        <a:ln>
                          <a:noFill/>
                        </a:ln>
                        <a:solidFill>
                          <a:schemeClr val="tx1"/>
                        </a:solidFill>
                        <a:effectLst/>
                        <a:latin typeface="Calibri" charset="0"/>
                        <a:ea typeface="Arial" charset="0"/>
                        <a:cs typeface="Arial" charset="0"/>
                      </a:endParaRPr>
                    </a:p>
                  </a:txBody>
                  <a:tcPr marL="78191" marR="78191" marT="41468" marB="4146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charset="0"/>
                        </a:defRPr>
                      </a:lvl1pPr>
                      <a:lvl2pPr marL="742950" indent="-285750" eaLnBrk="0" hangingPunct="0">
                        <a:spcBef>
                          <a:spcPct val="20000"/>
                        </a:spcBef>
                        <a:buFont typeface="Arial" charset="0"/>
                        <a:defRPr sz="2400">
                          <a:solidFill>
                            <a:schemeClr val="tx1"/>
                          </a:solidFill>
                          <a:latin typeface="Calibri" charset="0"/>
                        </a:defRPr>
                      </a:lvl2pPr>
                      <a:lvl3pPr marL="1143000" indent="-228600" eaLnBrk="0" hangingPunct="0">
                        <a:spcBef>
                          <a:spcPct val="20000"/>
                        </a:spcBef>
                        <a:buFont typeface="Arial" charset="0"/>
                        <a:defRPr sz="2000">
                          <a:solidFill>
                            <a:schemeClr val="tx1"/>
                          </a:solidFill>
                          <a:latin typeface="Calibri" charset="0"/>
                        </a:defRPr>
                      </a:lvl3pPr>
                      <a:lvl4pPr marL="1600200" indent="-228600" eaLnBrk="0" hangingPunct="0">
                        <a:spcBef>
                          <a:spcPct val="20000"/>
                        </a:spcBef>
                        <a:buFont typeface="Arial" charset="0"/>
                        <a:defRPr>
                          <a:solidFill>
                            <a:schemeClr val="tx1"/>
                          </a:solidFill>
                          <a:latin typeface="Calibri" charset="0"/>
                        </a:defRPr>
                      </a:lvl4pPr>
                      <a:lvl5pPr marL="2057400" indent="-228600" eaLnBrk="0" hangingPunct="0">
                        <a:spcBef>
                          <a:spcPct val="20000"/>
                        </a:spcBef>
                        <a:buFont typeface="Arial" charset="0"/>
                        <a:defRPr>
                          <a:solidFill>
                            <a:schemeClr val="tx1"/>
                          </a:solidFill>
                          <a:latin typeface="Calibri" charset="0"/>
                        </a:defRPr>
                      </a:lvl5pPr>
                      <a:lvl6pPr marL="2514600" indent="-228600" defTabSz="911225" eaLnBrk="0" fontAlgn="base" hangingPunct="0">
                        <a:spcBef>
                          <a:spcPct val="20000"/>
                        </a:spcBef>
                        <a:spcAft>
                          <a:spcPct val="0"/>
                        </a:spcAft>
                        <a:buFont typeface="Arial" charset="0"/>
                        <a:defRPr>
                          <a:solidFill>
                            <a:schemeClr val="tx1"/>
                          </a:solidFill>
                          <a:latin typeface="Calibri" charset="0"/>
                        </a:defRPr>
                      </a:lvl6pPr>
                      <a:lvl7pPr marL="2971800" indent="-228600" defTabSz="911225" eaLnBrk="0" fontAlgn="base" hangingPunct="0">
                        <a:spcBef>
                          <a:spcPct val="20000"/>
                        </a:spcBef>
                        <a:spcAft>
                          <a:spcPct val="0"/>
                        </a:spcAft>
                        <a:buFont typeface="Arial" charset="0"/>
                        <a:defRPr>
                          <a:solidFill>
                            <a:schemeClr val="tx1"/>
                          </a:solidFill>
                          <a:latin typeface="Calibri" charset="0"/>
                        </a:defRPr>
                      </a:lvl7pPr>
                      <a:lvl8pPr marL="3429000" indent="-228600" defTabSz="911225" eaLnBrk="0" fontAlgn="base" hangingPunct="0">
                        <a:spcBef>
                          <a:spcPct val="20000"/>
                        </a:spcBef>
                        <a:spcAft>
                          <a:spcPct val="0"/>
                        </a:spcAft>
                        <a:buFont typeface="Arial" charset="0"/>
                        <a:defRPr>
                          <a:solidFill>
                            <a:schemeClr val="tx1"/>
                          </a:solidFill>
                          <a:latin typeface="Calibri" charset="0"/>
                        </a:defRPr>
                      </a:lvl8pPr>
                      <a:lvl9pPr marL="3886200" indent="-228600" defTabSz="911225" eaLnBrk="0" fontAlgn="base" hangingPunct="0">
                        <a:spcBef>
                          <a:spcPct val="20000"/>
                        </a:spcBef>
                        <a:spcAft>
                          <a:spcPct val="0"/>
                        </a:spcAft>
                        <a:buFont typeface="Arial" charset="0"/>
                        <a:defRPr>
                          <a:solidFill>
                            <a:schemeClr val="tx1"/>
                          </a:solidFill>
                          <a:latin typeface="Calibri" charset="0"/>
                        </a:defRPr>
                      </a:lvl9pPr>
                    </a:lstStyle>
                    <a:p>
                      <a:pPr marL="0" marR="0" lvl="0" indent="0" algn="l" defTabSz="911225" rtl="0" eaLnBrk="1" fontAlgn="base" latinLnBrk="0" hangingPunct="1">
                        <a:lnSpc>
                          <a:spcPct val="100000"/>
                        </a:lnSpc>
                        <a:spcBef>
                          <a:spcPct val="0"/>
                        </a:spcBef>
                        <a:spcAft>
                          <a:spcPct val="0"/>
                        </a:spcAft>
                        <a:buClrTx/>
                        <a:buSzTx/>
                        <a:buFontTx/>
                        <a:buNone/>
                        <a:tabLst/>
                      </a:pPr>
                      <a:r>
                        <a:rPr kumimoji="0" lang="ru-RU" altLang="ru-RU" sz="1600" b="1" i="0" u="none" strike="noStrike" cap="none" normalizeH="0" baseline="0">
                          <a:ln>
                            <a:noFill/>
                          </a:ln>
                          <a:solidFill>
                            <a:schemeClr val="tx1"/>
                          </a:solidFill>
                          <a:effectLst/>
                          <a:latin typeface="Calibri" charset="0"/>
                          <a:ea typeface="Arial" charset="0"/>
                          <a:cs typeface="Arial" charset="0"/>
                        </a:rPr>
                        <a:t>Павел Павлович Панкин – директор школы № 1741 г. Москвы, руководитель Московского регионального отделения Ассоциации учителей истории и обществознания</a:t>
                      </a:r>
                    </a:p>
                    <a:p>
                      <a:pPr marL="0" marR="0" lvl="0" indent="0" algn="l" defTabSz="911225" rtl="0" eaLnBrk="1" fontAlgn="base" latinLnBrk="0" hangingPunct="1">
                        <a:lnSpc>
                          <a:spcPct val="100000"/>
                        </a:lnSpc>
                        <a:spcBef>
                          <a:spcPct val="0"/>
                        </a:spcBef>
                        <a:spcAft>
                          <a:spcPct val="0"/>
                        </a:spcAft>
                        <a:buClrTx/>
                        <a:buSzTx/>
                        <a:buFontTx/>
                        <a:buNone/>
                        <a:tabLst/>
                      </a:pPr>
                      <a:endParaRPr kumimoji="0" lang="ru-RU" altLang="ru-RU" sz="1600" b="1" i="0" u="none" strike="noStrike" cap="none" normalizeH="0" baseline="0">
                        <a:ln>
                          <a:noFill/>
                        </a:ln>
                        <a:solidFill>
                          <a:schemeClr val="tx1"/>
                        </a:solidFill>
                        <a:effectLst/>
                        <a:latin typeface="Calibri" charset="0"/>
                        <a:ea typeface="Arial" charset="0"/>
                        <a:cs typeface="Arial" charset="0"/>
                      </a:endParaRPr>
                    </a:p>
                  </a:txBody>
                  <a:tcPr marL="78191" marR="78191" marT="41468" marB="4146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576388">
                <a:tc>
                  <a:txBody>
                    <a:bodyPr/>
                    <a:lstStyle>
                      <a:lvl1pPr eaLnBrk="0" hangingPunct="0">
                        <a:spcBef>
                          <a:spcPct val="20000"/>
                        </a:spcBef>
                        <a:buFont typeface="Arial" charset="0"/>
                        <a:defRPr sz="2800">
                          <a:solidFill>
                            <a:schemeClr val="tx1"/>
                          </a:solidFill>
                          <a:latin typeface="Calibri" charset="0"/>
                        </a:defRPr>
                      </a:lvl1pPr>
                      <a:lvl2pPr marL="742950" indent="-285750" eaLnBrk="0" hangingPunct="0">
                        <a:spcBef>
                          <a:spcPct val="20000"/>
                        </a:spcBef>
                        <a:buFont typeface="Arial" charset="0"/>
                        <a:defRPr sz="2400">
                          <a:solidFill>
                            <a:schemeClr val="tx1"/>
                          </a:solidFill>
                          <a:latin typeface="Calibri" charset="0"/>
                        </a:defRPr>
                      </a:lvl2pPr>
                      <a:lvl3pPr marL="1143000" indent="-228600" eaLnBrk="0" hangingPunct="0">
                        <a:spcBef>
                          <a:spcPct val="20000"/>
                        </a:spcBef>
                        <a:buFont typeface="Arial" charset="0"/>
                        <a:defRPr sz="2000">
                          <a:solidFill>
                            <a:schemeClr val="tx1"/>
                          </a:solidFill>
                          <a:latin typeface="Calibri" charset="0"/>
                        </a:defRPr>
                      </a:lvl3pPr>
                      <a:lvl4pPr marL="1600200" indent="-228600" eaLnBrk="0" hangingPunct="0">
                        <a:spcBef>
                          <a:spcPct val="20000"/>
                        </a:spcBef>
                        <a:buFont typeface="Arial" charset="0"/>
                        <a:defRPr>
                          <a:solidFill>
                            <a:schemeClr val="tx1"/>
                          </a:solidFill>
                          <a:latin typeface="Calibri" charset="0"/>
                        </a:defRPr>
                      </a:lvl4pPr>
                      <a:lvl5pPr marL="2057400" indent="-228600" eaLnBrk="0" hangingPunct="0">
                        <a:spcBef>
                          <a:spcPct val="20000"/>
                        </a:spcBef>
                        <a:buFont typeface="Arial" charset="0"/>
                        <a:defRPr>
                          <a:solidFill>
                            <a:schemeClr val="tx1"/>
                          </a:solidFill>
                          <a:latin typeface="Calibri" charset="0"/>
                        </a:defRPr>
                      </a:lvl5pPr>
                      <a:lvl6pPr marL="2514600" indent="-228600" defTabSz="911225" eaLnBrk="0" fontAlgn="base" hangingPunct="0">
                        <a:spcBef>
                          <a:spcPct val="20000"/>
                        </a:spcBef>
                        <a:spcAft>
                          <a:spcPct val="0"/>
                        </a:spcAft>
                        <a:buFont typeface="Arial" charset="0"/>
                        <a:defRPr>
                          <a:solidFill>
                            <a:schemeClr val="tx1"/>
                          </a:solidFill>
                          <a:latin typeface="Calibri" charset="0"/>
                        </a:defRPr>
                      </a:lvl6pPr>
                      <a:lvl7pPr marL="2971800" indent="-228600" defTabSz="911225" eaLnBrk="0" fontAlgn="base" hangingPunct="0">
                        <a:spcBef>
                          <a:spcPct val="20000"/>
                        </a:spcBef>
                        <a:spcAft>
                          <a:spcPct val="0"/>
                        </a:spcAft>
                        <a:buFont typeface="Arial" charset="0"/>
                        <a:defRPr>
                          <a:solidFill>
                            <a:schemeClr val="tx1"/>
                          </a:solidFill>
                          <a:latin typeface="Calibri" charset="0"/>
                        </a:defRPr>
                      </a:lvl7pPr>
                      <a:lvl8pPr marL="3429000" indent="-228600" defTabSz="911225" eaLnBrk="0" fontAlgn="base" hangingPunct="0">
                        <a:spcBef>
                          <a:spcPct val="20000"/>
                        </a:spcBef>
                        <a:spcAft>
                          <a:spcPct val="0"/>
                        </a:spcAft>
                        <a:buFont typeface="Arial" charset="0"/>
                        <a:defRPr>
                          <a:solidFill>
                            <a:schemeClr val="tx1"/>
                          </a:solidFill>
                          <a:latin typeface="Calibri" charset="0"/>
                        </a:defRPr>
                      </a:lvl8pPr>
                      <a:lvl9pPr marL="3886200" indent="-228600" defTabSz="911225" eaLnBrk="0" fontAlgn="base" hangingPunct="0">
                        <a:spcBef>
                          <a:spcPct val="20000"/>
                        </a:spcBef>
                        <a:spcAft>
                          <a:spcPct val="0"/>
                        </a:spcAft>
                        <a:buFont typeface="Arial" charset="0"/>
                        <a:defRPr>
                          <a:solidFill>
                            <a:schemeClr val="tx1"/>
                          </a:solidFill>
                          <a:latin typeface="Calibri" charset="0"/>
                        </a:defRPr>
                      </a:lvl9pPr>
                    </a:lstStyle>
                    <a:p>
                      <a:pPr marL="0" marR="0" lvl="0" indent="0" algn="l" defTabSz="911225" rtl="0" eaLnBrk="1" fontAlgn="base" latinLnBrk="0" hangingPunct="1">
                        <a:lnSpc>
                          <a:spcPct val="100000"/>
                        </a:lnSpc>
                        <a:spcBef>
                          <a:spcPct val="0"/>
                        </a:spcBef>
                        <a:spcAft>
                          <a:spcPct val="0"/>
                        </a:spcAft>
                        <a:buClrTx/>
                        <a:buSzTx/>
                        <a:buFontTx/>
                        <a:buNone/>
                        <a:tabLst/>
                      </a:pPr>
                      <a:endParaRPr kumimoji="0" lang="ru-RU" altLang="ru-RU" sz="1600" b="0" i="0" u="none" strike="noStrike" cap="none" normalizeH="0" baseline="0">
                        <a:ln>
                          <a:noFill/>
                        </a:ln>
                        <a:solidFill>
                          <a:schemeClr val="tx1"/>
                        </a:solidFill>
                        <a:effectLst/>
                        <a:latin typeface="Calibri" charset="0"/>
                        <a:ea typeface="Arial" charset="0"/>
                        <a:cs typeface="Arial" charset="0"/>
                      </a:endParaRPr>
                    </a:p>
                  </a:txBody>
                  <a:tcPr marL="78191" marR="78191" marT="41468" marB="4146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54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alpha val="20000"/>
                      </a:srgbClr>
                    </a:solidFill>
                  </a:tcPr>
                </a:tc>
                <a:tc>
                  <a:txBody>
                    <a:bodyPr/>
                    <a:lstStyle>
                      <a:lvl1pPr eaLnBrk="0" hangingPunct="0">
                        <a:spcBef>
                          <a:spcPct val="20000"/>
                        </a:spcBef>
                        <a:buFont typeface="Arial" charset="0"/>
                        <a:defRPr sz="2800">
                          <a:solidFill>
                            <a:schemeClr val="tx1"/>
                          </a:solidFill>
                          <a:latin typeface="Calibri" charset="0"/>
                        </a:defRPr>
                      </a:lvl1pPr>
                      <a:lvl2pPr marL="742950" indent="-285750" eaLnBrk="0" hangingPunct="0">
                        <a:spcBef>
                          <a:spcPct val="20000"/>
                        </a:spcBef>
                        <a:buFont typeface="Arial" charset="0"/>
                        <a:defRPr sz="2400">
                          <a:solidFill>
                            <a:schemeClr val="tx1"/>
                          </a:solidFill>
                          <a:latin typeface="Calibri" charset="0"/>
                        </a:defRPr>
                      </a:lvl2pPr>
                      <a:lvl3pPr marL="1143000" indent="-228600" eaLnBrk="0" hangingPunct="0">
                        <a:spcBef>
                          <a:spcPct val="20000"/>
                        </a:spcBef>
                        <a:buFont typeface="Arial" charset="0"/>
                        <a:defRPr sz="2000">
                          <a:solidFill>
                            <a:schemeClr val="tx1"/>
                          </a:solidFill>
                          <a:latin typeface="Calibri" charset="0"/>
                        </a:defRPr>
                      </a:lvl3pPr>
                      <a:lvl4pPr marL="1600200" indent="-228600" eaLnBrk="0" hangingPunct="0">
                        <a:spcBef>
                          <a:spcPct val="20000"/>
                        </a:spcBef>
                        <a:buFont typeface="Arial" charset="0"/>
                        <a:defRPr>
                          <a:solidFill>
                            <a:schemeClr val="tx1"/>
                          </a:solidFill>
                          <a:latin typeface="Calibri" charset="0"/>
                        </a:defRPr>
                      </a:lvl4pPr>
                      <a:lvl5pPr marL="2057400" indent="-228600" eaLnBrk="0" hangingPunct="0">
                        <a:spcBef>
                          <a:spcPct val="20000"/>
                        </a:spcBef>
                        <a:buFont typeface="Arial" charset="0"/>
                        <a:defRPr>
                          <a:solidFill>
                            <a:schemeClr val="tx1"/>
                          </a:solidFill>
                          <a:latin typeface="Calibri" charset="0"/>
                        </a:defRPr>
                      </a:lvl5pPr>
                      <a:lvl6pPr marL="2514600" indent="-228600" defTabSz="911225" eaLnBrk="0" fontAlgn="base" hangingPunct="0">
                        <a:spcBef>
                          <a:spcPct val="20000"/>
                        </a:spcBef>
                        <a:spcAft>
                          <a:spcPct val="0"/>
                        </a:spcAft>
                        <a:buFont typeface="Arial" charset="0"/>
                        <a:defRPr>
                          <a:solidFill>
                            <a:schemeClr val="tx1"/>
                          </a:solidFill>
                          <a:latin typeface="Calibri" charset="0"/>
                        </a:defRPr>
                      </a:lvl6pPr>
                      <a:lvl7pPr marL="2971800" indent="-228600" defTabSz="911225" eaLnBrk="0" fontAlgn="base" hangingPunct="0">
                        <a:spcBef>
                          <a:spcPct val="20000"/>
                        </a:spcBef>
                        <a:spcAft>
                          <a:spcPct val="0"/>
                        </a:spcAft>
                        <a:buFont typeface="Arial" charset="0"/>
                        <a:defRPr>
                          <a:solidFill>
                            <a:schemeClr val="tx1"/>
                          </a:solidFill>
                          <a:latin typeface="Calibri" charset="0"/>
                        </a:defRPr>
                      </a:lvl7pPr>
                      <a:lvl8pPr marL="3429000" indent="-228600" defTabSz="911225" eaLnBrk="0" fontAlgn="base" hangingPunct="0">
                        <a:spcBef>
                          <a:spcPct val="20000"/>
                        </a:spcBef>
                        <a:spcAft>
                          <a:spcPct val="0"/>
                        </a:spcAft>
                        <a:buFont typeface="Arial" charset="0"/>
                        <a:defRPr>
                          <a:solidFill>
                            <a:schemeClr val="tx1"/>
                          </a:solidFill>
                          <a:latin typeface="Calibri" charset="0"/>
                        </a:defRPr>
                      </a:lvl8pPr>
                      <a:lvl9pPr marL="3886200" indent="-228600" defTabSz="911225" eaLnBrk="0" fontAlgn="base" hangingPunct="0">
                        <a:spcBef>
                          <a:spcPct val="20000"/>
                        </a:spcBef>
                        <a:spcAft>
                          <a:spcPct val="0"/>
                        </a:spcAft>
                        <a:buFont typeface="Arial" charset="0"/>
                        <a:defRPr>
                          <a:solidFill>
                            <a:schemeClr val="tx1"/>
                          </a:solidFill>
                          <a:latin typeface="Calibri" charset="0"/>
                        </a:defRPr>
                      </a:lvl9pPr>
                    </a:lstStyle>
                    <a:p>
                      <a:pPr marL="0" marR="0" lvl="0" indent="0" algn="l" defTabSz="911225" rtl="0" eaLnBrk="1" fontAlgn="base" latinLnBrk="0" hangingPunct="1">
                        <a:lnSpc>
                          <a:spcPct val="100000"/>
                        </a:lnSpc>
                        <a:spcBef>
                          <a:spcPct val="0"/>
                        </a:spcBef>
                        <a:spcAft>
                          <a:spcPct val="0"/>
                        </a:spcAft>
                        <a:buClrTx/>
                        <a:buSzTx/>
                        <a:buFontTx/>
                        <a:buNone/>
                        <a:tabLst/>
                      </a:pPr>
                      <a:r>
                        <a:rPr kumimoji="0" lang="ru-RU" altLang="ru-RU" sz="1600" b="1" i="0" u="none" strike="noStrike" cap="none" normalizeH="0" baseline="0">
                          <a:ln>
                            <a:noFill/>
                          </a:ln>
                          <a:solidFill>
                            <a:schemeClr val="tx1"/>
                          </a:solidFill>
                          <a:effectLst/>
                          <a:latin typeface="Calibri" charset="0"/>
                          <a:ea typeface="Arial" charset="0"/>
                          <a:cs typeface="Arial" charset="0"/>
                        </a:rPr>
                        <a:t>Валерий Александрович Тишков – академик РАН, академик-секретарь Отделения историко-филологических наук РАН, член Президиума РАН</a:t>
                      </a:r>
                    </a:p>
                  </a:txBody>
                  <a:tcPr marL="78191" marR="78191" marT="41468" marB="4146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54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alpha val="20000"/>
                      </a:srgbClr>
                    </a:solidFill>
                  </a:tcPr>
                </a:tc>
                <a:extLst>
                  <a:ext uri="{0D108BD9-81ED-4DB2-BD59-A6C34878D82A}">
                    <a16:rowId xmlns:a16="http://schemas.microsoft.com/office/drawing/2014/main" val="10001"/>
                  </a:ext>
                </a:extLst>
              </a:tr>
              <a:tr h="1576388">
                <a:tc>
                  <a:txBody>
                    <a:bodyPr/>
                    <a:lstStyle>
                      <a:lvl1pPr eaLnBrk="0" hangingPunct="0">
                        <a:spcBef>
                          <a:spcPct val="20000"/>
                        </a:spcBef>
                        <a:buFont typeface="Arial" charset="0"/>
                        <a:defRPr sz="2800">
                          <a:solidFill>
                            <a:schemeClr val="tx1"/>
                          </a:solidFill>
                          <a:latin typeface="Calibri" charset="0"/>
                        </a:defRPr>
                      </a:lvl1pPr>
                      <a:lvl2pPr marL="742950" indent="-285750" eaLnBrk="0" hangingPunct="0">
                        <a:spcBef>
                          <a:spcPct val="20000"/>
                        </a:spcBef>
                        <a:buFont typeface="Arial" charset="0"/>
                        <a:defRPr sz="2400">
                          <a:solidFill>
                            <a:schemeClr val="tx1"/>
                          </a:solidFill>
                          <a:latin typeface="Calibri" charset="0"/>
                        </a:defRPr>
                      </a:lvl2pPr>
                      <a:lvl3pPr marL="1143000" indent="-228600" eaLnBrk="0" hangingPunct="0">
                        <a:spcBef>
                          <a:spcPct val="20000"/>
                        </a:spcBef>
                        <a:buFont typeface="Arial" charset="0"/>
                        <a:defRPr sz="2000">
                          <a:solidFill>
                            <a:schemeClr val="tx1"/>
                          </a:solidFill>
                          <a:latin typeface="Calibri" charset="0"/>
                        </a:defRPr>
                      </a:lvl3pPr>
                      <a:lvl4pPr marL="1600200" indent="-228600" eaLnBrk="0" hangingPunct="0">
                        <a:spcBef>
                          <a:spcPct val="20000"/>
                        </a:spcBef>
                        <a:buFont typeface="Arial" charset="0"/>
                        <a:defRPr>
                          <a:solidFill>
                            <a:schemeClr val="tx1"/>
                          </a:solidFill>
                          <a:latin typeface="Calibri" charset="0"/>
                        </a:defRPr>
                      </a:lvl4pPr>
                      <a:lvl5pPr marL="2057400" indent="-228600" eaLnBrk="0" hangingPunct="0">
                        <a:spcBef>
                          <a:spcPct val="20000"/>
                        </a:spcBef>
                        <a:buFont typeface="Arial" charset="0"/>
                        <a:defRPr>
                          <a:solidFill>
                            <a:schemeClr val="tx1"/>
                          </a:solidFill>
                          <a:latin typeface="Calibri" charset="0"/>
                        </a:defRPr>
                      </a:lvl5pPr>
                      <a:lvl6pPr marL="2514600" indent="-228600" defTabSz="911225" eaLnBrk="0" fontAlgn="base" hangingPunct="0">
                        <a:spcBef>
                          <a:spcPct val="20000"/>
                        </a:spcBef>
                        <a:spcAft>
                          <a:spcPct val="0"/>
                        </a:spcAft>
                        <a:buFont typeface="Arial" charset="0"/>
                        <a:defRPr>
                          <a:solidFill>
                            <a:schemeClr val="tx1"/>
                          </a:solidFill>
                          <a:latin typeface="Calibri" charset="0"/>
                        </a:defRPr>
                      </a:lvl6pPr>
                      <a:lvl7pPr marL="2971800" indent="-228600" defTabSz="911225" eaLnBrk="0" fontAlgn="base" hangingPunct="0">
                        <a:spcBef>
                          <a:spcPct val="20000"/>
                        </a:spcBef>
                        <a:spcAft>
                          <a:spcPct val="0"/>
                        </a:spcAft>
                        <a:buFont typeface="Arial" charset="0"/>
                        <a:defRPr>
                          <a:solidFill>
                            <a:schemeClr val="tx1"/>
                          </a:solidFill>
                          <a:latin typeface="Calibri" charset="0"/>
                        </a:defRPr>
                      </a:lvl7pPr>
                      <a:lvl8pPr marL="3429000" indent="-228600" defTabSz="911225" eaLnBrk="0" fontAlgn="base" hangingPunct="0">
                        <a:spcBef>
                          <a:spcPct val="20000"/>
                        </a:spcBef>
                        <a:spcAft>
                          <a:spcPct val="0"/>
                        </a:spcAft>
                        <a:buFont typeface="Arial" charset="0"/>
                        <a:defRPr>
                          <a:solidFill>
                            <a:schemeClr val="tx1"/>
                          </a:solidFill>
                          <a:latin typeface="Calibri" charset="0"/>
                        </a:defRPr>
                      </a:lvl8pPr>
                      <a:lvl9pPr marL="3886200" indent="-228600" defTabSz="911225" eaLnBrk="0" fontAlgn="base" hangingPunct="0">
                        <a:spcBef>
                          <a:spcPct val="20000"/>
                        </a:spcBef>
                        <a:spcAft>
                          <a:spcPct val="0"/>
                        </a:spcAft>
                        <a:buFont typeface="Arial" charset="0"/>
                        <a:defRPr>
                          <a:solidFill>
                            <a:schemeClr val="tx1"/>
                          </a:solidFill>
                          <a:latin typeface="Calibri" charset="0"/>
                        </a:defRPr>
                      </a:lvl9pPr>
                    </a:lstStyle>
                    <a:p>
                      <a:pPr marL="0" marR="0" lvl="0" indent="0" algn="l" defTabSz="911225" rtl="0" eaLnBrk="1" fontAlgn="base" latinLnBrk="0" hangingPunct="1">
                        <a:lnSpc>
                          <a:spcPct val="100000"/>
                        </a:lnSpc>
                        <a:spcBef>
                          <a:spcPct val="0"/>
                        </a:spcBef>
                        <a:spcAft>
                          <a:spcPct val="0"/>
                        </a:spcAft>
                        <a:buClrTx/>
                        <a:buSzTx/>
                        <a:buFontTx/>
                        <a:buNone/>
                        <a:tabLst/>
                      </a:pPr>
                      <a:endParaRPr kumimoji="0" lang="ru-RU" altLang="ru-RU" sz="1600" b="0" i="0" u="none" strike="noStrike" cap="none" normalizeH="0" baseline="0">
                        <a:ln>
                          <a:noFill/>
                        </a:ln>
                        <a:solidFill>
                          <a:schemeClr val="tx1"/>
                        </a:solidFill>
                        <a:effectLst/>
                        <a:latin typeface="Calibri" charset="0"/>
                        <a:ea typeface="Arial" charset="0"/>
                        <a:cs typeface="Arial" charset="0"/>
                      </a:endParaRPr>
                    </a:p>
                  </a:txBody>
                  <a:tcPr marL="78191" marR="78191" marT="41468" marB="4146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charset="0"/>
                        </a:defRPr>
                      </a:lvl1pPr>
                      <a:lvl2pPr marL="742950" indent="-285750" eaLnBrk="0" hangingPunct="0">
                        <a:spcBef>
                          <a:spcPct val="20000"/>
                        </a:spcBef>
                        <a:buFont typeface="Arial" charset="0"/>
                        <a:defRPr sz="2400">
                          <a:solidFill>
                            <a:schemeClr val="tx1"/>
                          </a:solidFill>
                          <a:latin typeface="Calibri" charset="0"/>
                        </a:defRPr>
                      </a:lvl2pPr>
                      <a:lvl3pPr marL="1143000" indent="-228600" eaLnBrk="0" hangingPunct="0">
                        <a:spcBef>
                          <a:spcPct val="20000"/>
                        </a:spcBef>
                        <a:buFont typeface="Arial" charset="0"/>
                        <a:defRPr sz="2000">
                          <a:solidFill>
                            <a:schemeClr val="tx1"/>
                          </a:solidFill>
                          <a:latin typeface="Calibri" charset="0"/>
                        </a:defRPr>
                      </a:lvl3pPr>
                      <a:lvl4pPr marL="1600200" indent="-228600" eaLnBrk="0" hangingPunct="0">
                        <a:spcBef>
                          <a:spcPct val="20000"/>
                        </a:spcBef>
                        <a:buFont typeface="Arial" charset="0"/>
                        <a:defRPr>
                          <a:solidFill>
                            <a:schemeClr val="tx1"/>
                          </a:solidFill>
                          <a:latin typeface="Calibri" charset="0"/>
                        </a:defRPr>
                      </a:lvl4pPr>
                      <a:lvl5pPr marL="2057400" indent="-228600" eaLnBrk="0" hangingPunct="0">
                        <a:spcBef>
                          <a:spcPct val="20000"/>
                        </a:spcBef>
                        <a:buFont typeface="Arial" charset="0"/>
                        <a:defRPr>
                          <a:solidFill>
                            <a:schemeClr val="tx1"/>
                          </a:solidFill>
                          <a:latin typeface="Calibri" charset="0"/>
                        </a:defRPr>
                      </a:lvl5pPr>
                      <a:lvl6pPr marL="2514600" indent="-228600" defTabSz="911225" eaLnBrk="0" fontAlgn="base" hangingPunct="0">
                        <a:spcBef>
                          <a:spcPct val="20000"/>
                        </a:spcBef>
                        <a:spcAft>
                          <a:spcPct val="0"/>
                        </a:spcAft>
                        <a:buFont typeface="Arial" charset="0"/>
                        <a:defRPr>
                          <a:solidFill>
                            <a:schemeClr val="tx1"/>
                          </a:solidFill>
                          <a:latin typeface="Calibri" charset="0"/>
                        </a:defRPr>
                      </a:lvl6pPr>
                      <a:lvl7pPr marL="2971800" indent="-228600" defTabSz="911225" eaLnBrk="0" fontAlgn="base" hangingPunct="0">
                        <a:spcBef>
                          <a:spcPct val="20000"/>
                        </a:spcBef>
                        <a:spcAft>
                          <a:spcPct val="0"/>
                        </a:spcAft>
                        <a:buFont typeface="Arial" charset="0"/>
                        <a:defRPr>
                          <a:solidFill>
                            <a:schemeClr val="tx1"/>
                          </a:solidFill>
                          <a:latin typeface="Calibri" charset="0"/>
                        </a:defRPr>
                      </a:lvl7pPr>
                      <a:lvl8pPr marL="3429000" indent="-228600" defTabSz="911225" eaLnBrk="0" fontAlgn="base" hangingPunct="0">
                        <a:spcBef>
                          <a:spcPct val="20000"/>
                        </a:spcBef>
                        <a:spcAft>
                          <a:spcPct val="0"/>
                        </a:spcAft>
                        <a:buFont typeface="Arial" charset="0"/>
                        <a:defRPr>
                          <a:solidFill>
                            <a:schemeClr val="tx1"/>
                          </a:solidFill>
                          <a:latin typeface="Calibri" charset="0"/>
                        </a:defRPr>
                      </a:lvl8pPr>
                      <a:lvl9pPr marL="3886200" indent="-228600" defTabSz="911225" eaLnBrk="0" fontAlgn="base" hangingPunct="0">
                        <a:spcBef>
                          <a:spcPct val="20000"/>
                        </a:spcBef>
                        <a:spcAft>
                          <a:spcPct val="0"/>
                        </a:spcAft>
                        <a:buFont typeface="Arial" charset="0"/>
                        <a:defRPr>
                          <a:solidFill>
                            <a:schemeClr val="tx1"/>
                          </a:solidFill>
                          <a:latin typeface="Calibri" charset="0"/>
                        </a:defRPr>
                      </a:lvl9pPr>
                    </a:lstStyle>
                    <a:p>
                      <a:pPr marL="0" marR="0" lvl="0" indent="0" algn="l" defTabSz="911225" rtl="0" eaLnBrk="1" fontAlgn="base" latinLnBrk="0" hangingPunct="1">
                        <a:lnSpc>
                          <a:spcPct val="100000"/>
                        </a:lnSpc>
                        <a:spcBef>
                          <a:spcPct val="0"/>
                        </a:spcBef>
                        <a:spcAft>
                          <a:spcPct val="0"/>
                        </a:spcAft>
                        <a:buClrTx/>
                        <a:buSzTx/>
                        <a:buFontTx/>
                        <a:buNone/>
                        <a:tabLst/>
                      </a:pPr>
                      <a:r>
                        <a:rPr kumimoji="0" lang="ru-RU" altLang="ru-RU" sz="1600" b="1" i="0" u="none" strike="noStrike" cap="none" normalizeH="0" baseline="0">
                          <a:ln>
                            <a:noFill/>
                          </a:ln>
                          <a:solidFill>
                            <a:schemeClr val="tx1"/>
                          </a:solidFill>
                          <a:effectLst/>
                          <a:latin typeface="Calibri" charset="0"/>
                          <a:ea typeface="Arial" charset="0"/>
                          <a:cs typeface="Arial" charset="0"/>
                        </a:rPr>
                        <a:t>Виктория Ивановна Уколова – доктор исторических наук, профессор, зав. кафедрой всемирной и отечественной истории МГИМО</a:t>
                      </a:r>
                    </a:p>
                    <a:p>
                      <a:pPr marL="0" marR="0" lvl="0" indent="0" algn="l" defTabSz="911225" rtl="0" eaLnBrk="1" fontAlgn="base" latinLnBrk="0" hangingPunct="1">
                        <a:lnSpc>
                          <a:spcPct val="100000"/>
                        </a:lnSpc>
                        <a:spcBef>
                          <a:spcPct val="0"/>
                        </a:spcBef>
                        <a:spcAft>
                          <a:spcPct val="0"/>
                        </a:spcAft>
                        <a:buClrTx/>
                        <a:buSzTx/>
                        <a:buFontTx/>
                        <a:buNone/>
                        <a:tabLst/>
                      </a:pPr>
                      <a:endParaRPr kumimoji="0" lang="ru-RU" altLang="ru-RU" sz="1600" b="1" i="0" u="none" strike="noStrike" cap="none" normalizeH="0" baseline="0">
                        <a:ln>
                          <a:noFill/>
                        </a:ln>
                        <a:solidFill>
                          <a:schemeClr val="tx1"/>
                        </a:solidFill>
                        <a:effectLst/>
                        <a:latin typeface="Calibri" charset="0"/>
                        <a:ea typeface="Arial" charset="0"/>
                        <a:cs typeface="Arial" charset="0"/>
                      </a:endParaRPr>
                    </a:p>
                  </a:txBody>
                  <a:tcPr marL="78191" marR="78191" marT="41468" marB="4146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18" name="Овал 17"/>
          <p:cNvSpPr>
            <a:spLocks noChangeArrowheads="1"/>
          </p:cNvSpPr>
          <p:nvPr/>
        </p:nvSpPr>
        <p:spPr bwMode="auto">
          <a:xfrm>
            <a:off x="107950" y="5084763"/>
            <a:ext cx="1150938" cy="1223962"/>
          </a:xfrm>
          <a:prstGeom prst="ellipse">
            <a:avLst/>
          </a:prstGeom>
          <a:blipFill dpi="0" rotWithShape="1">
            <a:blip r:embed="rId4" cstate="email">
              <a:extLst>
                <a:ext uri="{28A0092B-C50C-407E-A947-70E740481C1C}">
                  <a14:useLocalDpi xmlns:a14="http://schemas.microsoft.com/office/drawing/2010/main"/>
                </a:ext>
              </a:extLst>
            </a:blip>
            <a:srcRect/>
            <a:stretch>
              <a:fillRect/>
            </a:stretch>
          </a:blipFill>
          <a:ln>
            <a:noFill/>
          </a:ln>
          <a:extLst>
            <a:ext uri="{91240B29-F687-4F45-9708-019B960494DF}">
              <a14:hiddenLine xmlns:a14="http://schemas.microsoft.com/office/drawing/2010/main" w="25400">
                <a:solidFill>
                  <a:srgbClr val="000000"/>
                </a:solidFill>
                <a:round/>
                <a:headEnd/>
                <a:tailEnd/>
              </a14:hiddenLine>
            </a:ext>
          </a:extLst>
        </p:spPr>
        <p:txBody>
          <a:bodyPr/>
          <a:lstStyle/>
          <a:p>
            <a:endParaRPr lang="ru-RU"/>
          </a:p>
        </p:txBody>
      </p:sp>
      <p:sp>
        <p:nvSpPr>
          <p:cNvPr id="19" name="Овал 18"/>
          <p:cNvSpPr>
            <a:spLocks noChangeArrowheads="1"/>
          </p:cNvSpPr>
          <p:nvPr/>
        </p:nvSpPr>
        <p:spPr bwMode="auto">
          <a:xfrm>
            <a:off x="179388" y="3802063"/>
            <a:ext cx="1079500" cy="1225550"/>
          </a:xfrm>
          <a:prstGeom prst="ellipse">
            <a:avLst/>
          </a:prstGeom>
          <a:blipFill dpi="0" rotWithShape="1">
            <a:blip r:embed="rId5" cstate="email">
              <a:extLst>
                <a:ext uri="{28A0092B-C50C-407E-A947-70E740481C1C}">
                  <a14:useLocalDpi xmlns:a14="http://schemas.microsoft.com/office/drawing/2010/main"/>
                </a:ext>
              </a:extLst>
            </a:blip>
            <a:srcRect/>
            <a:stretch>
              <a:fillRect/>
            </a:stretch>
          </a:blipFill>
          <a:ln>
            <a:noFill/>
          </a:ln>
          <a:extLst>
            <a:ext uri="{91240B29-F687-4F45-9708-019B960494DF}">
              <a14:hiddenLine xmlns:a14="http://schemas.microsoft.com/office/drawing/2010/main" w="25400">
                <a:solidFill>
                  <a:srgbClr val="000000"/>
                </a:solidFill>
                <a:round/>
                <a:headEnd/>
                <a:tailEnd/>
              </a14:hiddenLine>
            </a:ext>
          </a:extLst>
        </p:spPr>
        <p:txBody>
          <a:bodyPr/>
          <a:lstStyle/>
          <a:p>
            <a:endParaRPr lang="ru-RU"/>
          </a:p>
        </p:txBody>
      </p:sp>
      <p:sp>
        <p:nvSpPr>
          <p:cNvPr id="20" name="Овал 19"/>
          <p:cNvSpPr>
            <a:spLocks noChangeArrowheads="1"/>
          </p:cNvSpPr>
          <p:nvPr/>
        </p:nvSpPr>
        <p:spPr bwMode="auto">
          <a:xfrm>
            <a:off x="179388" y="1066800"/>
            <a:ext cx="1079500" cy="1079500"/>
          </a:xfrm>
          <a:prstGeom prst="ellipse">
            <a:avLst/>
          </a:prstGeom>
          <a:blipFill dpi="0" rotWithShape="1">
            <a:blip r:embed="rId6" cstate="email">
              <a:extLst>
                <a:ext uri="{28A0092B-C50C-407E-A947-70E740481C1C}">
                  <a14:useLocalDpi xmlns:a14="http://schemas.microsoft.com/office/drawing/2010/main"/>
                </a:ext>
              </a:extLst>
            </a:blip>
            <a:srcRect/>
            <a:stretch>
              <a:fillRect/>
            </a:stretch>
          </a:blipFill>
          <a:ln>
            <a:noFill/>
          </a:ln>
          <a:effectLst>
            <a:outerShdw blurRad="63500" sx="102000" sy="102000" algn="ctr" rotWithShape="0">
              <a:srgbClr val="000000">
                <a:alpha val="39999"/>
              </a:srgbClr>
            </a:outerShdw>
          </a:effectLst>
          <a:extLst>
            <a:ext uri="{91240B29-F687-4F45-9708-019B960494DF}">
              <a14:hiddenLine xmlns:a14="http://schemas.microsoft.com/office/drawing/2010/main" w="25400">
                <a:solidFill>
                  <a:srgbClr val="000000"/>
                </a:solidFill>
                <a:round/>
                <a:headEnd/>
                <a:tailEnd/>
              </a14:hiddenLine>
            </a:ext>
          </a:extLst>
        </p:spPr>
        <p:txBody>
          <a:bodyPr/>
          <a:lstStyle/>
          <a:p>
            <a:endParaRPr lang="ru-RU"/>
          </a:p>
        </p:txBody>
      </p:sp>
      <p:sp>
        <p:nvSpPr>
          <p:cNvPr id="21" name="Овал 20"/>
          <p:cNvSpPr>
            <a:spLocks noChangeArrowheads="1"/>
          </p:cNvSpPr>
          <p:nvPr/>
        </p:nvSpPr>
        <p:spPr bwMode="auto">
          <a:xfrm>
            <a:off x="179388" y="2433638"/>
            <a:ext cx="1079500" cy="1152525"/>
          </a:xfrm>
          <a:prstGeom prst="ellipse">
            <a:avLst/>
          </a:prstGeom>
          <a:blipFill dpi="0" rotWithShape="1">
            <a:blip r:embed="rId7" cstate="email">
              <a:extLst>
                <a:ext uri="{28A0092B-C50C-407E-A947-70E740481C1C}">
                  <a14:useLocalDpi xmlns:a14="http://schemas.microsoft.com/office/drawing/2010/main"/>
                </a:ext>
              </a:extLst>
            </a:blip>
            <a:srcRect/>
            <a:stretch>
              <a:fillRect/>
            </a:stretch>
          </a:blipFill>
          <a:ln>
            <a:noFill/>
          </a:ln>
          <a:effectLst>
            <a:outerShdw blurRad="63500" sx="102000" sy="102000" algn="ctr" rotWithShape="0">
              <a:srgbClr val="000000">
                <a:alpha val="39999"/>
              </a:srgbClr>
            </a:outerShdw>
          </a:effectLst>
          <a:extLst>
            <a:ext uri="{91240B29-F687-4F45-9708-019B960494DF}">
              <a14:hiddenLine xmlns:a14="http://schemas.microsoft.com/office/drawing/2010/main" w="25400">
                <a:solidFill>
                  <a:srgbClr val="000000"/>
                </a:solidFill>
                <a:round/>
                <a:headEnd/>
                <a:tailEnd/>
              </a14:hiddenLine>
            </a:ext>
          </a:extLst>
        </p:spPr>
        <p:txBody>
          <a:bodyPr/>
          <a:lstStyle/>
          <a:p>
            <a:endParaRPr lang="ru-RU"/>
          </a:p>
        </p:txBody>
      </p:sp>
      <p:sp>
        <p:nvSpPr>
          <p:cNvPr id="22" name="Овал 21"/>
          <p:cNvSpPr>
            <a:spLocks noChangeArrowheads="1"/>
          </p:cNvSpPr>
          <p:nvPr/>
        </p:nvSpPr>
        <p:spPr bwMode="auto">
          <a:xfrm>
            <a:off x="4668838" y="1225550"/>
            <a:ext cx="1079500" cy="1225550"/>
          </a:xfrm>
          <a:prstGeom prst="ellipse">
            <a:avLst/>
          </a:prstGeom>
          <a:blipFill dpi="0" rotWithShape="1">
            <a:blip r:embed="rId8" cstate="email">
              <a:extLst>
                <a:ext uri="{28A0092B-C50C-407E-A947-70E740481C1C}">
                  <a14:useLocalDpi xmlns:a14="http://schemas.microsoft.com/office/drawing/2010/main"/>
                </a:ext>
              </a:extLst>
            </a:blip>
            <a:srcRect/>
            <a:stretch>
              <a:fillRect/>
            </a:stretch>
          </a:blipFill>
          <a:ln>
            <a:noFill/>
          </a:ln>
          <a:effectLst>
            <a:outerShdw blurRad="63500" sx="102000" sy="102000" algn="ctr" rotWithShape="0">
              <a:srgbClr val="000000">
                <a:alpha val="39999"/>
              </a:srgbClr>
            </a:outerShdw>
          </a:effectLst>
          <a:extLst>
            <a:ext uri="{91240B29-F687-4F45-9708-019B960494DF}">
              <a14:hiddenLine xmlns:a14="http://schemas.microsoft.com/office/drawing/2010/main" w="25400">
                <a:solidFill>
                  <a:srgbClr val="000000"/>
                </a:solidFill>
                <a:round/>
                <a:headEnd/>
                <a:tailEnd/>
              </a14:hiddenLine>
            </a:ext>
          </a:extLst>
        </p:spPr>
        <p:txBody>
          <a:bodyPr/>
          <a:lstStyle/>
          <a:p>
            <a:endParaRPr lang="ru-RU"/>
          </a:p>
        </p:txBody>
      </p:sp>
      <p:sp>
        <p:nvSpPr>
          <p:cNvPr id="23" name="Овал 22"/>
          <p:cNvSpPr>
            <a:spLocks noChangeArrowheads="1"/>
          </p:cNvSpPr>
          <p:nvPr/>
        </p:nvSpPr>
        <p:spPr bwMode="auto">
          <a:xfrm>
            <a:off x="4643438" y="2781300"/>
            <a:ext cx="1081087" cy="1295400"/>
          </a:xfrm>
          <a:prstGeom prst="ellipse">
            <a:avLst/>
          </a:prstGeom>
          <a:blipFill dpi="0" rotWithShape="1">
            <a:blip r:embed="rId9" cstate="email">
              <a:extLst>
                <a:ext uri="{28A0092B-C50C-407E-A947-70E740481C1C}">
                  <a14:useLocalDpi xmlns:a14="http://schemas.microsoft.com/office/drawing/2010/main"/>
                </a:ext>
              </a:extLst>
            </a:blip>
            <a:srcRect/>
            <a:stretch>
              <a:fillRect/>
            </a:stretch>
          </a:blipFill>
          <a:ln>
            <a:noFill/>
          </a:ln>
          <a:effectLst>
            <a:outerShdw blurRad="63500" sx="102000" sy="102000" algn="ctr" rotWithShape="0">
              <a:srgbClr val="000000">
                <a:alpha val="39999"/>
              </a:srgbClr>
            </a:outerShdw>
          </a:effectLst>
          <a:extLst>
            <a:ext uri="{91240B29-F687-4F45-9708-019B960494DF}">
              <a14:hiddenLine xmlns:a14="http://schemas.microsoft.com/office/drawing/2010/main" w="25400">
                <a:solidFill>
                  <a:srgbClr val="000000"/>
                </a:solidFill>
                <a:round/>
                <a:headEnd/>
                <a:tailEnd/>
              </a14:hiddenLine>
            </a:ext>
          </a:extLst>
        </p:spPr>
        <p:txBody>
          <a:bodyPr/>
          <a:lstStyle/>
          <a:p>
            <a:endParaRPr lang="ru-RU"/>
          </a:p>
        </p:txBody>
      </p:sp>
      <p:sp>
        <p:nvSpPr>
          <p:cNvPr id="24" name="Овал 23"/>
          <p:cNvSpPr>
            <a:spLocks noChangeArrowheads="1"/>
          </p:cNvSpPr>
          <p:nvPr/>
        </p:nvSpPr>
        <p:spPr bwMode="auto">
          <a:xfrm>
            <a:off x="4643438" y="4316413"/>
            <a:ext cx="1081087" cy="1223962"/>
          </a:xfrm>
          <a:prstGeom prst="ellipse">
            <a:avLst/>
          </a:prstGeom>
          <a:blipFill dpi="0" rotWithShape="1">
            <a:blip r:embed="rId10" cstate="email">
              <a:extLst>
                <a:ext uri="{28A0092B-C50C-407E-A947-70E740481C1C}">
                  <a14:useLocalDpi xmlns:a14="http://schemas.microsoft.com/office/drawing/2010/main"/>
                </a:ext>
              </a:extLst>
            </a:blip>
            <a:srcRect/>
            <a:stretch>
              <a:fillRect/>
            </a:stretch>
          </a:blipFill>
          <a:ln>
            <a:noFill/>
          </a:ln>
          <a:effectLst>
            <a:outerShdw blurRad="63500" sx="102000" sy="102000" algn="ctr" rotWithShape="0">
              <a:srgbClr val="000000">
                <a:alpha val="39999"/>
              </a:srgbClr>
            </a:outerShdw>
          </a:effectLst>
          <a:extLst>
            <a:ext uri="{91240B29-F687-4F45-9708-019B960494DF}">
              <a14:hiddenLine xmlns:a14="http://schemas.microsoft.com/office/drawing/2010/main" w="25400">
                <a:solidFill>
                  <a:srgbClr val="000000"/>
                </a:solidFill>
                <a:round/>
                <a:headEnd/>
                <a:tailEnd/>
              </a14:hiddenLine>
            </a:ext>
          </a:extLst>
        </p:spPr>
        <p:txBody>
          <a:bodyPr/>
          <a:lstStyle/>
          <a:p>
            <a:endParaRPr lang="ru-RU"/>
          </a:p>
        </p:txBody>
      </p:sp>
      <p:sp>
        <p:nvSpPr>
          <p:cNvPr id="110637" name="Номер слайда 15"/>
          <p:cNvSpPr>
            <a:spLocks noGrp="1"/>
          </p:cNvSpPr>
          <p:nvPr>
            <p:ph type="sldNum" sz="quarter" idx="12"/>
          </p:nvPr>
        </p:nvSpPr>
        <p:spPr bwMode="auto">
          <a:ln>
            <a:miter lim="800000"/>
            <a:headEnd/>
            <a:tailEnd/>
          </a:ln>
        </p:spPr>
        <p:txBody>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defTabSz="911225"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911225"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911225"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911225"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F526EE50-8563-704D-918E-567FF65635A5}" type="slidenum">
              <a:rPr lang="ru-RU" altLang="ru-RU">
                <a:solidFill>
                  <a:srgbClr val="898989"/>
                </a:solidFill>
                <a:latin typeface="Calibri" charset="0"/>
              </a:rPr>
              <a:pPr eaLnBrk="1" hangingPunct="1"/>
              <a:t>21</a:t>
            </a:fld>
            <a:endParaRPr lang="ru-RU" altLang="ru-RU">
              <a:solidFill>
                <a:srgbClr val="898989"/>
              </a:solidFill>
              <a:latin typeface="Calibri" charset="0"/>
            </a:endParaRPr>
          </a:p>
        </p:txBody>
      </p:sp>
    </p:spTree>
    <p:extLst>
      <p:ext uri="{BB962C8B-B14F-4D97-AF65-F5344CB8AC3E}">
        <p14:creationId xmlns:p14="http://schemas.microsoft.com/office/powerpoint/2010/main" val="742615716"/>
      </p:ext>
    </p:extLst>
  </p:cSld>
  <p:clrMapOvr>
    <a:masterClrMapping/>
  </p:clrMapOvr>
  <p:transition spd="slow" advTm="6994"/>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0" y="11687"/>
            <a:ext cx="9144000" cy="829353"/>
          </a:xfrm>
          <a:prstGeom prst="rect">
            <a:avLst/>
          </a:prstGeom>
          <a:pattFill prst="dkUpDiag">
            <a:fgClr>
              <a:srgbClr val="DBE3E5"/>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78705" tIns="39353" rIns="78705" bIns="39353" spcCol="0" rtlCol="0" anchor="ctr"/>
          <a:lstStyle/>
          <a:p>
            <a:pPr algn="ctr"/>
            <a:endParaRPr lang="ru-RU" sz="2800" dirty="0">
              <a:solidFill>
                <a:srgbClr val="FF0000"/>
              </a:solidFill>
            </a:endParaRPr>
          </a:p>
        </p:txBody>
      </p:sp>
      <p:pic>
        <p:nvPicPr>
          <p:cNvPr id="2050"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78626" y="1608700"/>
            <a:ext cx="8601058" cy="111028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descr="http://www.pravda-tv.ru/wp-content/uploads/2016/01/russia_world.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483768" y="2937967"/>
            <a:ext cx="3816424" cy="2761757"/>
          </a:xfrm>
          <a:prstGeom prst="roundRect">
            <a:avLst>
              <a:gd name="adj" fmla="val 8594"/>
            </a:avLst>
          </a:prstGeom>
          <a:solidFill>
            <a:srgbClr val="FFFFFF">
              <a:shade val="85000"/>
            </a:srgbClr>
          </a:solidFill>
          <a:ln>
            <a:solidFill>
              <a:schemeClr val="tx1"/>
            </a:solidFill>
          </a:ln>
          <a:effectLst>
            <a:outerShdw blurRad="50800" dist="38100" dir="2700000" algn="tl" rotWithShape="0">
              <a:prstClr val="black">
                <a:alpha val="40000"/>
              </a:prstClr>
            </a:outerShdw>
          </a:effectLst>
          <a:extLst/>
        </p:spPr>
      </p:pic>
    </p:spTree>
    <p:extLst>
      <p:ext uri="{BB962C8B-B14F-4D97-AF65-F5344CB8AC3E}">
        <p14:creationId xmlns:p14="http://schemas.microsoft.com/office/powerpoint/2010/main" val="3571423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mapsof.net/uploads/static-maps/where_is_russia_located.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444457" y="1944710"/>
            <a:ext cx="2526414" cy="252641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PBykov\Downloads\check.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11559" y="-127985"/>
            <a:ext cx="796045" cy="79604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203366" y="167189"/>
            <a:ext cx="5957585" cy="461665"/>
          </a:xfrm>
          <a:prstGeom prst="rect">
            <a:avLst/>
          </a:prstGeom>
          <a:noFill/>
        </p:spPr>
        <p:txBody>
          <a:bodyPr wrap="square" rtlCol="0">
            <a:spAutoFit/>
          </a:bodyPr>
          <a:lstStyle/>
          <a:p>
            <a:pPr defTabSz="914400"/>
            <a:r>
              <a:rPr lang="ru-RU" sz="2400" dirty="0">
                <a:solidFill>
                  <a:srgbClr val="FF0000"/>
                </a:solidFill>
              </a:rPr>
              <a:t>История России – часть мировой истории.</a:t>
            </a:r>
          </a:p>
        </p:txBody>
      </p:sp>
      <p:sp>
        <p:nvSpPr>
          <p:cNvPr id="10" name="TextBox 9"/>
          <p:cNvSpPr txBox="1"/>
          <p:nvPr/>
        </p:nvSpPr>
        <p:spPr>
          <a:xfrm>
            <a:off x="478040" y="803036"/>
            <a:ext cx="1298137" cy="461665"/>
          </a:xfrm>
          <a:prstGeom prst="rect">
            <a:avLst/>
          </a:prstGeom>
          <a:noFill/>
          <a:ln w="44450">
            <a:solidFill>
              <a:schemeClr val="accent6"/>
            </a:solidFill>
          </a:ln>
          <a:extLst>
            <a:ext uri="{909E8E84-426E-40DD-AFC4-6F175D3DCCD1}">
              <a14:hiddenFill xmlns:a14="http://schemas.microsoft.com/office/drawing/2010/main">
                <a:solidFill>
                  <a:schemeClr val="accent1"/>
                </a:solidFill>
              </a14:hiddenFill>
            </a:ext>
          </a:extLst>
        </p:spPr>
        <p:txBody>
          <a:bodyPr wrap="square" rtlCol="0">
            <a:spAutoFit/>
          </a:bodyPr>
          <a:lstStyle/>
          <a:p>
            <a:pPr algn="ctr" defTabSz="914400"/>
            <a:r>
              <a:rPr lang="ru-RU" sz="2400" dirty="0">
                <a:solidFill>
                  <a:srgbClr val="FF0000"/>
                </a:solidFill>
              </a:rPr>
              <a:t>6 класс</a:t>
            </a:r>
          </a:p>
        </p:txBody>
      </p:sp>
      <p:pic>
        <p:nvPicPr>
          <p:cNvPr id="11" name="Picture 2"/>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121039" y="1456169"/>
            <a:ext cx="3261001" cy="677827"/>
          </a:xfrm>
          <a:prstGeom prst="rect">
            <a:avLst/>
          </a:prstGeom>
          <a:noFill/>
          <a:ln w="44450">
            <a:solidFill>
              <a:schemeClr val="accent6"/>
            </a:solidFill>
          </a:ln>
          <a:extLst>
            <a:ext uri="{909E8E84-426E-40DD-AFC4-6F175D3DCCD1}">
              <a14:hiddenFill xmlns:a14="http://schemas.microsoft.com/office/drawing/2010/main">
                <a:solidFill>
                  <a:schemeClr val="accent1"/>
                </a:solidFill>
              </a14:hiddenFill>
            </a:ext>
          </a:extLst>
        </p:spPr>
      </p:pic>
      <p:pic>
        <p:nvPicPr>
          <p:cNvPr id="12" name="Picture 3"/>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103547" y="2320265"/>
            <a:ext cx="3256359" cy="657077"/>
          </a:xfrm>
          <a:prstGeom prst="rect">
            <a:avLst/>
          </a:prstGeom>
          <a:noFill/>
          <a:ln w="44450">
            <a:solidFill>
              <a:schemeClr val="accent6"/>
            </a:solidFill>
          </a:ln>
          <a:extLst>
            <a:ext uri="{909E8E84-426E-40DD-AFC4-6F175D3DCCD1}">
              <a14:hiddenFill xmlns:a14="http://schemas.microsoft.com/office/drawing/2010/main">
                <a:solidFill>
                  <a:schemeClr val="accent1"/>
                </a:solidFill>
              </a14:hiddenFill>
            </a:ext>
          </a:extLst>
        </p:spPr>
      </p:pic>
      <p:pic>
        <p:nvPicPr>
          <p:cNvPr id="13" name="Picture 2"/>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132063" y="3184361"/>
            <a:ext cx="3227844" cy="566185"/>
          </a:xfrm>
          <a:prstGeom prst="rect">
            <a:avLst/>
          </a:prstGeom>
          <a:noFill/>
          <a:ln w="44450">
            <a:solidFill>
              <a:schemeClr val="accent6"/>
            </a:solidFill>
          </a:ln>
          <a:extLst>
            <a:ext uri="{909E8E84-426E-40DD-AFC4-6F175D3DCCD1}">
              <a14:hiddenFill xmlns:a14="http://schemas.microsoft.com/office/drawing/2010/main">
                <a:solidFill>
                  <a:schemeClr val="accent1"/>
                </a:solidFill>
              </a14:hiddenFill>
            </a:ext>
          </a:extLst>
        </p:spPr>
      </p:pic>
      <p:pic>
        <p:nvPicPr>
          <p:cNvPr id="14" name="Picture 2"/>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auto">
          <a:xfrm>
            <a:off x="121039" y="4840545"/>
            <a:ext cx="3227844" cy="705135"/>
          </a:xfrm>
          <a:prstGeom prst="rect">
            <a:avLst/>
          </a:prstGeom>
          <a:noFill/>
          <a:ln w="44450">
            <a:solidFill>
              <a:schemeClr val="accent6"/>
            </a:solidFill>
          </a:ln>
          <a:extLst>
            <a:ext uri="{909E8E84-426E-40DD-AFC4-6F175D3DCCD1}">
              <a14:hiddenFill xmlns:a14="http://schemas.microsoft.com/office/drawing/2010/main">
                <a:solidFill>
                  <a:schemeClr val="accent1"/>
                </a:solidFill>
              </a14:hiddenFill>
            </a:ext>
          </a:extLst>
        </p:spPr>
      </p:pic>
      <p:sp>
        <p:nvSpPr>
          <p:cNvPr id="15" name="TextBox 14"/>
          <p:cNvSpPr txBox="1"/>
          <p:nvPr/>
        </p:nvSpPr>
        <p:spPr>
          <a:xfrm>
            <a:off x="7452321" y="823014"/>
            <a:ext cx="1298137" cy="461665"/>
          </a:xfrm>
          <a:prstGeom prst="rect">
            <a:avLst/>
          </a:prstGeom>
          <a:noFill/>
          <a:ln w="44450">
            <a:solidFill>
              <a:schemeClr val="accent6"/>
            </a:solidFill>
          </a:ln>
          <a:extLst>
            <a:ext uri="{909E8E84-426E-40DD-AFC4-6F175D3DCCD1}">
              <a14:hiddenFill xmlns:a14="http://schemas.microsoft.com/office/drawing/2010/main">
                <a:solidFill>
                  <a:schemeClr val="accent1"/>
                </a:solidFill>
              </a14:hiddenFill>
            </a:ext>
          </a:extLst>
        </p:spPr>
        <p:txBody>
          <a:bodyPr wrap="square" rtlCol="0">
            <a:spAutoFit/>
          </a:bodyPr>
          <a:lstStyle/>
          <a:p>
            <a:pPr algn="ctr" defTabSz="914400"/>
            <a:r>
              <a:rPr lang="ru-RU" sz="2400" dirty="0">
                <a:solidFill>
                  <a:srgbClr val="FF0000"/>
                </a:solidFill>
              </a:rPr>
              <a:t>7 класс</a:t>
            </a:r>
          </a:p>
        </p:txBody>
      </p:sp>
      <p:pic>
        <p:nvPicPr>
          <p:cNvPr id="16" name="Picture 4"/>
          <p:cNvPicPr>
            <a:picLocks noChangeAspect="1" noChangeArrowheads="1"/>
          </p:cNvPicPr>
          <p:nvPr/>
        </p:nvPicPr>
        <p:blipFill rotWithShape="1">
          <a:blip r:embed="rId8" cstate="email">
            <a:extLst>
              <a:ext uri="{28A0092B-C50C-407E-A947-70E740481C1C}">
                <a14:useLocalDpi xmlns:a14="http://schemas.microsoft.com/office/drawing/2010/main"/>
              </a:ext>
            </a:extLst>
          </a:blip>
          <a:srcRect/>
          <a:stretch/>
        </p:blipFill>
        <p:spPr bwMode="auto">
          <a:xfrm>
            <a:off x="132062" y="3975618"/>
            <a:ext cx="4050097" cy="171116"/>
          </a:xfrm>
          <a:prstGeom prst="rect">
            <a:avLst/>
          </a:prstGeom>
          <a:noFill/>
          <a:ln w="44450">
            <a:solidFill>
              <a:srgbClr val="00B050"/>
            </a:solidFill>
            <a:miter lim="800000"/>
            <a:headEnd/>
            <a:tailEnd/>
          </a:ln>
          <a:extLst>
            <a:ext uri="{909E8E84-426E-40DD-AFC4-6F175D3DCCD1}">
              <a14:hiddenFill xmlns:a14="http://schemas.microsoft.com/office/drawing/2010/main">
                <a:solidFill>
                  <a:schemeClr val="accent1"/>
                </a:solidFill>
              </a14:hiddenFill>
            </a:ext>
          </a:extLst>
        </p:spPr>
      </p:pic>
      <p:pic>
        <p:nvPicPr>
          <p:cNvPr id="18" name="Picture 2"/>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124272" y="4316903"/>
            <a:ext cx="4057887" cy="302731"/>
          </a:xfrm>
          <a:prstGeom prst="rect">
            <a:avLst/>
          </a:prstGeom>
          <a:noFill/>
          <a:ln w="44450">
            <a:solidFill>
              <a:srgbClr val="00B050"/>
            </a:solidFill>
            <a:miter lim="800000"/>
            <a:headEnd/>
            <a:tailEnd/>
          </a:ln>
          <a:extLst>
            <a:ext uri="{909E8E84-426E-40DD-AFC4-6F175D3DCCD1}">
              <a14:hiddenFill xmlns:a14="http://schemas.microsoft.com/office/drawing/2010/main">
                <a:solidFill>
                  <a:schemeClr val="accent1"/>
                </a:solidFill>
              </a14:hiddenFill>
            </a:ext>
          </a:extLst>
        </p:spPr>
      </p:pic>
      <p:pic>
        <p:nvPicPr>
          <p:cNvPr id="19" name="Picture 2"/>
          <p:cNvPicPr>
            <a:picLocks noChangeAspect="1" noChangeArrowheads="1"/>
          </p:cNvPicPr>
          <p:nvPr/>
        </p:nvPicPr>
        <p:blipFill rotWithShape="1">
          <a:blip r:embed="rId10" cstate="email">
            <a:extLst>
              <a:ext uri="{28A0092B-C50C-407E-A947-70E740481C1C}">
                <a14:useLocalDpi xmlns:a14="http://schemas.microsoft.com/office/drawing/2010/main"/>
              </a:ext>
            </a:extLst>
          </a:blip>
          <a:srcRect/>
          <a:stretch/>
        </p:blipFill>
        <p:spPr bwMode="auto">
          <a:xfrm>
            <a:off x="6057569" y="1476149"/>
            <a:ext cx="2987824" cy="566971"/>
          </a:xfrm>
          <a:prstGeom prst="rect">
            <a:avLst/>
          </a:prstGeom>
          <a:noFill/>
          <a:ln w="44450">
            <a:solidFill>
              <a:schemeClr val="accent6"/>
            </a:solidFill>
          </a:ln>
          <a:extLst>
            <a:ext uri="{909E8E84-426E-40DD-AFC4-6F175D3DCCD1}">
              <a14:hiddenFill xmlns:a14="http://schemas.microsoft.com/office/drawing/2010/main">
                <a:solidFill>
                  <a:schemeClr val="accent1"/>
                </a:solidFill>
              </a14:hiddenFill>
            </a:ext>
          </a:extLst>
        </p:spPr>
      </p:pic>
      <p:pic>
        <p:nvPicPr>
          <p:cNvPr id="20" name="Picture 2"/>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5580112" y="2240054"/>
            <a:ext cx="3465281" cy="288293"/>
          </a:xfrm>
          <a:prstGeom prst="rect">
            <a:avLst/>
          </a:prstGeom>
          <a:noFill/>
          <a:ln w="44450">
            <a:solidFill>
              <a:srgbClr val="00B050"/>
            </a:solidFill>
            <a:miter lim="800000"/>
            <a:headEnd/>
            <a:tailEnd/>
          </a:ln>
          <a:extLst>
            <a:ext uri="{909E8E84-426E-40DD-AFC4-6F175D3DCCD1}">
              <a14:hiddenFill xmlns:a14="http://schemas.microsoft.com/office/drawing/2010/main">
                <a:solidFill>
                  <a:schemeClr val="accent1"/>
                </a:solidFill>
              </a14:hiddenFill>
            </a:ext>
          </a:extLst>
        </p:spPr>
      </p:pic>
      <p:pic>
        <p:nvPicPr>
          <p:cNvPr id="21" name="Picture 2"/>
          <p:cNvPicPr>
            <a:picLocks noChangeAspect="1" noChangeArrowheads="1"/>
          </p:cNvPicPr>
          <p:nvPr/>
        </p:nvPicPr>
        <p:blipFill rotWithShape="1">
          <a:blip r:embed="rId12" cstate="email">
            <a:extLst>
              <a:ext uri="{28A0092B-C50C-407E-A947-70E740481C1C}">
                <a14:useLocalDpi xmlns:a14="http://schemas.microsoft.com/office/drawing/2010/main"/>
              </a:ext>
            </a:extLst>
          </a:blip>
          <a:srcRect/>
          <a:stretch/>
        </p:blipFill>
        <p:spPr bwMode="auto">
          <a:xfrm>
            <a:off x="6057570" y="2782584"/>
            <a:ext cx="2987824" cy="577020"/>
          </a:xfrm>
          <a:prstGeom prst="rect">
            <a:avLst/>
          </a:prstGeom>
          <a:noFill/>
          <a:ln w="44450">
            <a:solidFill>
              <a:schemeClr val="accent6"/>
            </a:solidFill>
          </a:ln>
          <a:extLst>
            <a:ext uri="{909E8E84-426E-40DD-AFC4-6F175D3DCCD1}">
              <a14:hiddenFill xmlns:a14="http://schemas.microsoft.com/office/drawing/2010/main">
                <a:solidFill>
                  <a:schemeClr val="accent1"/>
                </a:solidFill>
              </a14:hiddenFill>
            </a:ext>
          </a:extLst>
        </p:spPr>
      </p:pic>
      <p:pic>
        <p:nvPicPr>
          <p:cNvPr id="22" name="Picture 3"/>
          <p:cNvPicPr>
            <a:picLocks noChangeAspect="1" noChangeArrowheads="1"/>
          </p:cNvPicPr>
          <p:nvPr/>
        </p:nvPicPr>
        <p:blipFill rotWithShape="1">
          <a:blip r:embed="rId13" cstate="email">
            <a:extLst>
              <a:ext uri="{28A0092B-C50C-407E-A947-70E740481C1C}">
                <a14:useLocalDpi xmlns:a14="http://schemas.microsoft.com/office/drawing/2010/main"/>
              </a:ext>
            </a:extLst>
          </a:blip>
          <a:srcRect b="-3406"/>
          <a:stretch/>
        </p:blipFill>
        <p:spPr bwMode="auto">
          <a:xfrm>
            <a:off x="6057569" y="3665194"/>
            <a:ext cx="2987825" cy="524419"/>
          </a:xfrm>
          <a:prstGeom prst="rect">
            <a:avLst/>
          </a:prstGeom>
          <a:noFill/>
          <a:ln w="44450">
            <a:solidFill>
              <a:schemeClr val="accent6"/>
            </a:solidFill>
          </a:ln>
          <a:extLst>
            <a:ext uri="{909E8E84-426E-40DD-AFC4-6F175D3DCCD1}">
              <a14:hiddenFill xmlns:a14="http://schemas.microsoft.com/office/drawing/2010/main">
                <a:solidFill>
                  <a:schemeClr val="accent1"/>
                </a:solidFill>
              </a14:hiddenFill>
            </a:ext>
          </a:extLst>
        </p:spPr>
      </p:pic>
      <p:pic>
        <p:nvPicPr>
          <p:cNvPr id="23" name="Picture 2"/>
          <p:cNvPicPr>
            <a:picLocks noChangeAspect="1" noChangeArrowheads="1"/>
          </p:cNvPicPr>
          <p:nvPr/>
        </p:nvPicPr>
        <p:blipFill rotWithShape="1">
          <a:blip r:embed="rId14" cstate="email">
            <a:extLst>
              <a:ext uri="{28A0092B-C50C-407E-A947-70E740481C1C}">
                <a14:useLocalDpi xmlns:a14="http://schemas.microsoft.com/office/drawing/2010/main"/>
              </a:ext>
            </a:extLst>
          </a:blip>
          <a:srcRect/>
          <a:stretch/>
        </p:blipFill>
        <p:spPr bwMode="auto">
          <a:xfrm>
            <a:off x="6057570" y="4457580"/>
            <a:ext cx="2987822" cy="617548"/>
          </a:xfrm>
          <a:prstGeom prst="rect">
            <a:avLst/>
          </a:prstGeom>
          <a:noFill/>
          <a:ln w="44450">
            <a:solidFill>
              <a:schemeClr val="accent6"/>
            </a:solidFill>
          </a:ln>
          <a:extLst>
            <a:ext uri="{909E8E84-426E-40DD-AFC4-6F175D3DCCD1}">
              <a14:hiddenFill xmlns:a14="http://schemas.microsoft.com/office/drawing/2010/main">
                <a:solidFill>
                  <a:schemeClr val="accent1"/>
                </a:solidFill>
              </a14:hiddenFill>
            </a:ext>
          </a:extLst>
        </p:spPr>
      </p:pic>
      <p:pic>
        <p:nvPicPr>
          <p:cNvPr id="24" name="Picture 3"/>
          <p:cNvPicPr>
            <a:picLocks noChangeAspect="1" noChangeArrowheads="1"/>
          </p:cNvPicPr>
          <p:nvPr/>
        </p:nvPicPr>
        <p:blipFill rotWithShape="1">
          <a:blip r:embed="rId15" cstate="email">
            <a:extLst>
              <a:ext uri="{28A0092B-C50C-407E-A947-70E740481C1C}">
                <a14:useLocalDpi xmlns:a14="http://schemas.microsoft.com/office/drawing/2010/main"/>
              </a:ext>
            </a:extLst>
          </a:blip>
          <a:srcRect/>
          <a:stretch/>
        </p:blipFill>
        <p:spPr bwMode="auto">
          <a:xfrm>
            <a:off x="6588224" y="5761113"/>
            <a:ext cx="2457170" cy="336607"/>
          </a:xfrm>
          <a:prstGeom prst="rect">
            <a:avLst/>
          </a:prstGeom>
          <a:noFill/>
          <a:ln w="44450">
            <a:solidFill>
              <a:srgbClr val="00B050"/>
            </a:solidFill>
            <a:miter lim="800000"/>
            <a:headEnd/>
            <a:tailEnd/>
          </a:ln>
          <a:extLst>
            <a:ext uri="{909E8E84-426E-40DD-AFC4-6F175D3DCCD1}">
              <a14:hiddenFill xmlns:a14="http://schemas.microsoft.com/office/drawing/2010/main">
                <a:solidFill>
                  <a:schemeClr val="accent1"/>
                </a:solidFill>
              </a14:hiddenFill>
            </a:ext>
          </a:extLst>
        </p:spPr>
      </p:pic>
      <p:pic>
        <p:nvPicPr>
          <p:cNvPr id="25" name="Picture 4"/>
          <p:cNvPicPr>
            <a:picLocks noChangeAspect="1" noChangeArrowheads="1"/>
          </p:cNvPicPr>
          <p:nvPr/>
        </p:nvPicPr>
        <p:blipFill rotWithShape="1">
          <a:blip r:embed="rId16" cstate="email">
            <a:extLst>
              <a:ext uri="{28A0092B-C50C-407E-A947-70E740481C1C}">
                <a14:useLocalDpi xmlns:a14="http://schemas.microsoft.com/office/drawing/2010/main"/>
              </a:ext>
            </a:extLst>
          </a:blip>
          <a:srcRect/>
          <a:stretch/>
        </p:blipFill>
        <p:spPr bwMode="auto">
          <a:xfrm>
            <a:off x="5580113" y="5286844"/>
            <a:ext cx="3465282" cy="258836"/>
          </a:xfrm>
          <a:prstGeom prst="rect">
            <a:avLst/>
          </a:prstGeom>
          <a:noFill/>
          <a:ln w="44450">
            <a:solidFill>
              <a:srgbClr val="00B050"/>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8031104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hidden="1"/>
          <p:cNvSpPr>
            <a:spLocks noGrp="1"/>
          </p:cNvSpPr>
          <p:nvPr>
            <p:ph type="title"/>
          </p:nvPr>
        </p:nvSpPr>
        <p:spPr/>
        <p:txBody>
          <a:bodyPr/>
          <a:lstStyle/>
          <a:p>
            <a:endParaRPr lang="ru-RU" dirty="0"/>
          </a:p>
        </p:txBody>
      </p:sp>
      <p:pic>
        <p:nvPicPr>
          <p:cNvPr id="3" name="Рисунок 2"/>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5715109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hidden="1"/>
          <p:cNvSpPr>
            <a:spLocks noGrp="1"/>
          </p:cNvSpPr>
          <p:nvPr>
            <p:ph type="title"/>
          </p:nvPr>
        </p:nvSpPr>
        <p:spPr/>
        <p:txBody>
          <a:bodyPr/>
          <a:lstStyle/>
          <a:p>
            <a:endParaRPr lang="ru-RU" dirty="0"/>
          </a:p>
        </p:txBody>
      </p:sp>
      <p:pic>
        <p:nvPicPr>
          <p:cNvPr id="3" name="Рисунок 2"/>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4" name="TextBox 3"/>
          <p:cNvSpPr txBox="1"/>
          <p:nvPr/>
        </p:nvSpPr>
        <p:spPr>
          <a:xfrm>
            <a:off x="5868144" y="3244334"/>
            <a:ext cx="2233560" cy="369332"/>
          </a:xfrm>
          <a:prstGeom prst="rect">
            <a:avLst/>
          </a:prstGeom>
          <a:solidFill>
            <a:schemeClr val="bg1"/>
          </a:solidFill>
          <a:ln>
            <a:solidFill>
              <a:schemeClr val="accent1"/>
            </a:solidFill>
          </a:ln>
        </p:spPr>
        <p:txBody>
          <a:bodyPr wrap="none" rtlCol="0">
            <a:spAutoFit/>
          </a:bodyPr>
          <a:lstStyle/>
          <a:p>
            <a:r>
              <a:rPr lang="ru-RU" b="1" dirty="0"/>
              <a:t>Забайкальский край</a:t>
            </a:r>
          </a:p>
        </p:txBody>
      </p:sp>
    </p:spTree>
    <p:extLst>
      <p:ext uri="{BB962C8B-B14F-4D97-AF65-F5344CB8AC3E}">
        <p14:creationId xmlns:p14="http://schemas.microsoft.com/office/powerpoint/2010/main" val="12358435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Рисунок 12"/>
          <p:cNvPicPr/>
          <p:nvPr/>
        </p:nvPicPr>
        <p:blipFill rotWithShape="1">
          <a:blip r:embed="rId2" cstate="email">
            <a:extLst>
              <a:ext uri="{28A0092B-C50C-407E-A947-70E740481C1C}">
                <a14:useLocalDpi xmlns:a14="http://schemas.microsoft.com/office/drawing/2010/main"/>
              </a:ext>
            </a:extLst>
          </a:blip>
          <a:srcRect/>
          <a:stretch/>
        </p:blipFill>
        <p:spPr>
          <a:xfrm>
            <a:off x="7678108" y="4126648"/>
            <a:ext cx="1188278" cy="1547344"/>
          </a:xfrm>
          <a:prstGeom prst="rect">
            <a:avLst/>
          </a:prstGeom>
        </p:spPr>
      </p:pic>
      <p:pic>
        <p:nvPicPr>
          <p:cNvPr id="4" name="Picture 3" descr="C:\Users\PBykov\Downloads\check.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67482" y="40139"/>
            <a:ext cx="694822" cy="69482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087793" y="40139"/>
            <a:ext cx="7902183" cy="769441"/>
          </a:xfrm>
          <a:prstGeom prst="rect">
            <a:avLst/>
          </a:prstGeom>
          <a:noFill/>
        </p:spPr>
        <p:txBody>
          <a:bodyPr wrap="square" rtlCol="0">
            <a:spAutoFit/>
          </a:bodyPr>
          <a:lstStyle/>
          <a:p>
            <a:pPr algn="ctr" defTabSz="914400"/>
            <a:r>
              <a:rPr lang="ru-RU" sz="2200" dirty="0">
                <a:solidFill>
                  <a:srgbClr val="FF0000"/>
                </a:solidFill>
              </a:rPr>
              <a:t>Сравнение исторических деятелей отечественной истории с историческими деятелями мировой истории.</a:t>
            </a:r>
          </a:p>
        </p:txBody>
      </p:sp>
      <p:pic>
        <p:nvPicPr>
          <p:cNvPr id="6"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07504" y="2671607"/>
            <a:ext cx="4464495" cy="1322408"/>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07504" y="950675"/>
            <a:ext cx="4464495" cy="1416247"/>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3"/>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480383" y="5049661"/>
            <a:ext cx="5904657" cy="617579"/>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4"/>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8006704" y="5713610"/>
            <a:ext cx="531081" cy="538457"/>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Стрелка вниз 9"/>
          <p:cNvSpPr/>
          <p:nvPr/>
        </p:nvSpPr>
        <p:spPr>
          <a:xfrm>
            <a:off x="4276878" y="4483871"/>
            <a:ext cx="613390" cy="416449"/>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ru-RU" dirty="0">
              <a:solidFill>
                <a:prstClr val="white"/>
              </a:solidFill>
            </a:endParaRPr>
          </a:p>
        </p:txBody>
      </p:sp>
      <p:pic>
        <p:nvPicPr>
          <p:cNvPr id="11" name="Picture 3"/>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4788024" y="951340"/>
            <a:ext cx="4078362" cy="1726606"/>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4788024" y="2663830"/>
            <a:ext cx="4078361" cy="126634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2" descr="http://catalog.prosv.ru/images/big/f609d2f7-7925-11e4-9b91-0050569c7d18.jpg"/>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107504" y="4220171"/>
            <a:ext cx="1115978" cy="1493439"/>
          </a:xfrm>
          <a:prstGeom prst="rect">
            <a:avLst/>
          </a:prstGeom>
          <a:noFill/>
          <a:ln>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207549" y="5764614"/>
            <a:ext cx="6591420" cy="369332"/>
          </a:xfrm>
          <a:prstGeom prst="rect">
            <a:avLst/>
          </a:prstGeom>
          <a:noFill/>
        </p:spPr>
        <p:txBody>
          <a:bodyPr wrap="none" rtlCol="0">
            <a:spAutoFit/>
          </a:bodyPr>
          <a:lstStyle/>
          <a:p>
            <a:pPr defTabSz="914400"/>
            <a:r>
              <a:rPr lang="ru-RU" dirty="0">
                <a:solidFill>
                  <a:prstClr val="black"/>
                </a:solidFill>
              </a:rPr>
              <a:t>Взаимодействие задания учебника с заданиями рабочей тетради</a:t>
            </a:r>
          </a:p>
        </p:txBody>
      </p:sp>
    </p:spTree>
    <p:extLst>
      <p:ext uri="{BB962C8B-B14F-4D97-AF65-F5344CB8AC3E}">
        <p14:creationId xmlns:p14="http://schemas.microsoft.com/office/powerpoint/2010/main" val="11077304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hidden="1"/>
          <p:cNvSpPr>
            <a:spLocks noGrp="1"/>
          </p:cNvSpPr>
          <p:nvPr>
            <p:ph type="title"/>
          </p:nvPr>
        </p:nvSpPr>
        <p:spPr/>
        <p:txBody>
          <a:bodyPr/>
          <a:lstStyle/>
          <a:p>
            <a:endParaRPr lang="ru-RU"/>
          </a:p>
        </p:txBody>
      </p:sp>
      <p:pic>
        <p:nvPicPr>
          <p:cNvPr id="3" name="Рисунок 2"/>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715336395"/>
      </p:ext>
    </p:extLst>
  </p:cSld>
  <p:clrMapOvr>
    <a:masterClrMapping/>
  </p:clrMapOvr>
  <p:transition advClick="0"/>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34319" y="1124748"/>
            <a:ext cx="8640960" cy="2347770"/>
          </a:xfrm>
          <a:prstGeom prst="rect">
            <a:avLst/>
          </a:prstGeom>
        </p:spPr>
        <p:style>
          <a:lnRef idx="2">
            <a:schemeClr val="accent1"/>
          </a:lnRef>
          <a:fillRef idx="1">
            <a:schemeClr val="lt1"/>
          </a:fillRef>
          <a:effectRef idx="0">
            <a:schemeClr val="accent1"/>
          </a:effectRef>
          <a:fontRef idx="minor">
            <a:schemeClr val="dk1"/>
          </a:fontRef>
        </p:style>
        <p:txBody>
          <a:bodyPr lIns="90608" tIns="45304" rIns="90608" bIns="45304" rtlCol="0" anchor="ctr"/>
          <a:lstStyle/>
          <a:p>
            <a:pPr algn="ctr" defTabSz="906045"/>
            <a:r>
              <a:rPr lang="ru-RU" sz="3200" b="1" dirty="0">
                <a:solidFill>
                  <a:srgbClr val="FF0000"/>
                </a:solidFill>
              </a:rPr>
              <a:t>2. Региональная и локальная история</a:t>
            </a:r>
            <a:endParaRPr lang="en-US" sz="3200" b="1" dirty="0">
              <a:solidFill>
                <a:srgbClr val="FF0000"/>
              </a:solidFill>
            </a:endParaRPr>
          </a:p>
          <a:p>
            <a:pPr algn="ctr" defTabSz="906045"/>
            <a:endParaRPr lang="ru-RU" sz="3200" b="1" dirty="0">
              <a:solidFill>
                <a:srgbClr val="FF0000"/>
              </a:solidFill>
            </a:endParaRPr>
          </a:p>
          <a:p>
            <a:pPr algn="ctr" defTabSz="906045"/>
            <a:r>
              <a:rPr lang="ru-RU" sz="3200" b="1" dirty="0">
                <a:solidFill>
                  <a:srgbClr val="FF0000"/>
                </a:solidFill>
              </a:rPr>
              <a:t>3. Формирование российской гражданской идентичности и патриотизма</a:t>
            </a:r>
          </a:p>
        </p:txBody>
      </p:sp>
      <p:pic>
        <p:nvPicPr>
          <p:cNvPr id="6" name="Picture 2" descr="http://storage3.vsemayki.ru/images/0/0/173/173983/previews/sign_front_white_500.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383871" y="3489181"/>
            <a:ext cx="2376264" cy="23762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63302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PBykov\Downloads\check.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1780" y="-84308"/>
            <a:ext cx="817633" cy="81763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11560" y="-2721"/>
            <a:ext cx="8532440" cy="830997"/>
          </a:xfrm>
          <a:prstGeom prst="rect">
            <a:avLst/>
          </a:prstGeom>
          <a:noFill/>
        </p:spPr>
        <p:txBody>
          <a:bodyPr wrap="square" rtlCol="0">
            <a:spAutoFit/>
          </a:bodyPr>
          <a:lstStyle/>
          <a:p>
            <a:pPr algn="ctr" defTabSz="914400"/>
            <a:r>
              <a:rPr lang="ru-RU" sz="2400" dirty="0">
                <a:solidFill>
                  <a:srgbClr val="FF0000"/>
                </a:solidFill>
              </a:rPr>
              <a:t>История России – история развития всей нашей территории, всех народов нашей страны.</a:t>
            </a:r>
          </a:p>
        </p:txBody>
      </p:sp>
      <p:pic>
        <p:nvPicPr>
          <p:cNvPr id="6" name="Picture 3" descr="C:\Users\PBykov\Downloads\check.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1781" y="846713"/>
            <a:ext cx="817633" cy="81763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611560" y="908720"/>
            <a:ext cx="8532440" cy="830997"/>
          </a:xfrm>
          <a:prstGeom prst="rect">
            <a:avLst/>
          </a:prstGeom>
          <a:noFill/>
        </p:spPr>
        <p:txBody>
          <a:bodyPr wrap="square" rtlCol="0">
            <a:spAutoFit/>
          </a:bodyPr>
          <a:lstStyle/>
          <a:p>
            <a:pPr algn="ctr" defTabSz="914400"/>
            <a:r>
              <a:rPr lang="ru-RU" sz="2400" dirty="0">
                <a:solidFill>
                  <a:srgbClr val="FF0000"/>
                </a:solidFill>
              </a:rPr>
              <a:t>Воспитание толерантности в многонациональной и многоконфессиональной стране.</a:t>
            </a:r>
          </a:p>
        </p:txBody>
      </p:sp>
      <p:pic>
        <p:nvPicPr>
          <p:cNvPr id="8" name="Picture 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95536" y="1882854"/>
            <a:ext cx="1345846" cy="214540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5"/>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059597" y="1882855"/>
            <a:ext cx="1294975" cy="214540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t="-2"/>
          <a:stretch/>
        </p:blipFill>
        <p:spPr bwMode="auto">
          <a:xfrm>
            <a:off x="3900084" y="3324322"/>
            <a:ext cx="3604405" cy="356165"/>
          </a:xfrm>
          <a:prstGeom prst="rect">
            <a:avLst/>
          </a:prstGeom>
          <a:noFill/>
          <a:ln w="44450">
            <a:solidFill>
              <a:schemeClr val="tx2">
                <a:lumMod val="60000"/>
                <a:lumOff val="40000"/>
              </a:schemeClr>
            </a:solidFill>
            <a:miter lim="800000"/>
            <a:headEnd/>
            <a:tailEnd/>
          </a:ln>
          <a:extLst>
            <a:ext uri="{909E8E84-426E-40DD-AFC4-6F175D3DCCD1}">
              <a14:hiddenFill xmlns:a14="http://schemas.microsoft.com/office/drawing/2010/main">
                <a:solidFill>
                  <a:schemeClr val="accent1"/>
                </a:solidFill>
              </a14:hiddenFill>
            </a:ext>
          </a:extLst>
        </p:spPr>
      </p:pic>
      <p:pic>
        <p:nvPicPr>
          <p:cNvPr id="11" name="Picture 2"/>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900084" y="1882856"/>
            <a:ext cx="4752528" cy="452310"/>
          </a:xfrm>
          <a:prstGeom prst="rect">
            <a:avLst/>
          </a:prstGeom>
          <a:noFill/>
          <a:ln w="44450">
            <a:solidFill>
              <a:schemeClr val="tx2">
                <a:lumMod val="60000"/>
                <a:lumOff val="40000"/>
              </a:schemeClr>
            </a:solidFill>
            <a:miter lim="800000"/>
            <a:headEnd/>
            <a:tailEnd/>
          </a:ln>
          <a:extLst>
            <a:ext uri="{909E8E84-426E-40DD-AFC4-6F175D3DCCD1}">
              <a14:hiddenFill xmlns:a14="http://schemas.microsoft.com/office/drawing/2010/main">
                <a:solidFill>
                  <a:schemeClr val="accent1"/>
                </a:solidFill>
              </a14:hiddenFill>
            </a:ext>
          </a:extLst>
        </p:spPr>
      </p:pic>
      <p:pic>
        <p:nvPicPr>
          <p:cNvPr id="12" name="Picture 2"/>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3900084" y="2601121"/>
            <a:ext cx="4762767" cy="457477"/>
          </a:xfrm>
          <a:prstGeom prst="rect">
            <a:avLst/>
          </a:prstGeom>
          <a:noFill/>
          <a:ln w="44450">
            <a:solidFill>
              <a:schemeClr val="tx2">
                <a:lumMod val="60000"/>
                <a:lumOff val="40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14" name="TextBox 13"/>
          <p:cNvSpPr txBox="1"/>
          <p:nvPr/>
        </p:nvSpPr>
        <p:spPr>
          <a:xfrm>
            <a:off x="4093066" y="4028263"/>
            <a:ext cx="4622583" cy="1908215"/>
          </a:xfrm>
          <a:prstGeom prst="rect">
            <a:avLst/>
          </a:prstGeom>
          <a:noFill/>
        </p:spPr>
        <p:txBody>
          <a:bodyPr wrap="square" rtlCol="0">
            <a:spAutoFit/>
          </a:bodyPr>
          <a:lstStyle/>
          <a:p>
            <a:pPr defTabSz="914400"/>
            <a:r>
              <a:rPr lang="ru-RU" dirty="0">
                <a:solidFill>
                  <a:prstClr val="black"/>
                </a:solidFill>
              </a:rPr>
              <a:t>«Острые» вопросы истории:</a:t>
            </a:r>
          </a:p>
          <a:p>
            <a:pPr defTabSz="914400"/>
            <a:endParaRPr lang="ru-RU" sz="1000" dirty="0">
              <a:solidFill>
                <a:prstClr val="black"/>
              </a:solidFill>
            </a:endParaRPr>
          </a:p>
          <a:p>
            <a:pPr marL="285750" indent="-285750" defTabSz="914400">
              <a:buFontTx/>
              <a:buChar char="-"/>
            </a:pPr>
            <a:r>
              <a:rPr lang="ru-RU" dirty="0">
                <a:solidFill>
                  <a:prstClr val="black"/>
                </a:solidFill>
              </a:rPr>
              <a:t>взаимоотношения с народами </a:t>
            </a:r>
          </a:p>
          <a:p>
            <a:pPr defTabSz="914400"/>
            <a:r>
              <a:rPr lang="ru-RU" dirty="0">
                <a:solidFill>
                  <a:prstClr val="black"/>
                </a:solidFill>
              </a:rPr>
              <a:t>     присоединенных территорий;</a:t>
            </a:r>
            <a:endParaRPr lang="ru-RU" sz="1200" dirty="0">
              <a:solidFill>
                <a:prstClr val="black"/>
              </a:solidFill>
            </a:endParaRPr>
          </a:p>
          <a:p>
            <a:pPr marL="285750" indent="-285750" defTabSz="914400">
              <a:buFontTx/>
              <a:buChar char="-"/>
            </a:pPr>
            <a:r>
              <a:rPr lang="ru-RU" dirty="0">
                <a:solidFill>
                  <a:prstClr val="black"/>
                </a:solidFill>
              </a:rPr>
              <a:t>взаимоотношения власти с представителями различных  религиозных конфессий</a:t>
            </a:r>
          </a:p>
        </p:txBody>
      </p:sp>
      <p:sp>
        <p:nvSpPr>
          <p:cNvPr id="15" name="Скругленный прямоугольник 14"/>
          <p:cNvSpPr/>
          <p:nvPr/>
        </p:nvSpPr>
        <p:spPr>
          <a:xfrm>
            <a:off x="3900084" y="4028263"/>
            <a:ext cx="4815565" cy="1918965"/>
          </a:xfrm>
          <a:prstGeom prst="roundRect">
            <a:avLst/>
          </a:prstGeom>
          <a:noFill/>
          <a:ln w="44450">
            <a:solidFill>
              <a:schemeClr val="tx2">
                <a:lumMod val="60000"/>
                <a:lumOff val="40000"/>
              </a:schemeClr>
            </a:solidFill>
            <a:miter lim="800000"/>
            <a:headEnd/>
            <a:tailEnd/>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ru-RU" b="1" dirty="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endParaRPr>
          </a:p>
        </p:txBody>
      </p:sp>
      <p:pic>
        <p:nvPicPr>
          <p:cNvPr id="3074" name="Picture 2"/>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395536" y="4149080"/>
            <a:ext cx="2959036" cy="175406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2" descr="http://catalog.prosv.ru/images/big/f609d2f7-7925-11e4-9b91-0050569c7d18.jpg"/>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8145194" y="5229200"/>
            <a:ext cx="782285" cy="1046880"/>
          </a:xfrm>
          <a:prstGeom prst="rect">
            <a:avLst/>
          </a:prstGeom>
          <a:noFill/>
          <a:ln>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6" name="Picture 7" descr="http://www.ab-analyse.dk/wp-content/uploads/Ansatte1.jpg"/>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7674960" y="4134250"/>
            <a:ext cx="895280" cy="9287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1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chemeClr val="accent3">
              <a:lumMod val="20000"/>
              <a:lumOff val="80000"/>
            </a:schemeClr>
          </a:solidFill>
        </p:spPr>
        <p:txBody>
          <a:bodyPr>
            <a:normAutofit/>
          </a:bodyPr>
          <a:lstStyle/>
          <a:p>
            <a:r>
              <a:rPr lang="ru-RU" sz="1800" b="1" i="1" dirty="0">
                <a:solidFill>
                  <a:srgbClr val="FF0000"/>
                </a:solidFill>
                <a:latin typeface="Times New Roman" charset="0"/>
                <a:ea typeface="Times New Roman" charset="0"/>
                <a:cs typeface="Times New Roman" charset="0"/>
              </a:rPr>
              <a:t>Из учебников истории 2000-201</a:t>
            </a:r>
            <a:r>
              <a:rPr lang="en-US" sz="1800" b="1" i="1" dirty="0">
                <a:solidFill>
                  <a:srgbClr val="FF0000"/>
                </a:solidFill>
                <a:latin typeface="Times New Roman" charset="0"/>
                <a:ea typeface="Times New Roman" charset="0"/>
                <a:cs typeface="Times New Roman" charset="0"/>
              </a:rPr>
              <a:t>6</a:t>
            </a:r>
            <a:r>
              <a:rPr lang="ru-RU" sz="1800" b="1" i="1" dirty="0">
                <a:solidFill>
                  <a:srgbClr val="FF0000"/>
                </a:solidFill>
                <a:latin typeface="Times New Roman" charset="0"/>
                <a:ea typeface="Times New Roman" charset="0"/>
                <a:cs typeface="Times New Roman" charset="0"/>
              </a:rPr>
              <a:t> гг.</a:t>
            </a:r>
          </a:p>
        </p:txBody>
      </p:sp>
      <p:sp>
        <p:nvSpPr>
          <p:cNvPr id="3" name="Объект 2"/>
          <p:cNvSpPr>
            <a:spLocks noGrp="1"/>
          </p:cNvSpPr>
          <p:nvPr>
            <p:ph idx="1"/>
          </p:nvPr>
        </p:nvSpPr>
        <p:spPr>
          <a:solidFill>
            <a:schemeClr val="accent5">
              <a:lumMod val="20000"/>
              <a:lumOff val="80000"/>
            </a:schemeClr>
          </a:solidFill>
        </p:spPr>
        <p:txBody>
          <a:bodyPr>
            <a:normAutofit/>
          </a:bodyPr>
          <a:lstStyle/>
          <a:p>
            <a:pPr algn="ctr">
              <a:buFont typeface="Wingdings" charset="2"/>
              <a:buChar char="Ø"/>
            </a:pPr>
            <a:r>
              <a:rPr lang="ru-RU" sz="1800" i="1" dirty="0">
                <a:latin typeface="Times New Roman" charset="0"/>
                <a:ea typeface="Times New Roman" charset="0"/>
                <a:cs typeface="Times New Roman" charset="0"/>
              </a:rPr>
              <a:t>Разделы параграфа: </a:t>
            </a:r>
            <a:r>
              <a:rPr lang="ru-RU" sz="2400" dirty="0">
                <a:latin typeface="Times New Roman" charset="0"/>
                <a:ea typeface="Times New Roman" charset="0"/>
                <a:cs typeface="Times New Roman" charset="0"/>
              </a:rPr>
              <a:t>«Участие Советского Союза в агрессии против Польши» (стр. 422), «Аннексия Прибалтики» (стр. 433). </a:t>
            </a:r>
          </a:p>
          <a:p>
            <a:pPr>
              <a:buFont typeface="Wingdings" charset="2"/>
              <a:buChar char="Ø"/>
            </a:pPr>
            <a:endParaRPr lang="ru-RU" sz="2400" dirty="0">
              <a:latin typeface="Times New Roman" charset="0"/>
              <a:ea typeface="Times New Roman" charset="0"/>
              <a:cs typeface="Times New Roman" charset="0"/>
            </a:endParaRPr>
          </a:p>
          <a:p>
            <a:pPr>
              <a:buFont typeface="Wingdings" charset="2"/>
              <a:buChar char="Ø"/>
            </a:pPr>
            <a:r>
              <a:rPr lang="ru-RU" sz="2400" dirty="0">
                <a:latin typeface="Times New Roman" charset="0"/>
                <a:ea typeface="Times New Roman" charset="0"/>
                <a:cs typeface="Times New Roman" charset="0"/>
              </a:rPr>
              <a:t>«СССР оказался не готов к оборонительной войне, но… деятельно готовился к войне наступательной» (стр. 447). </a:t>
            </a:r>
          </a:p>
          <a:p>
            <a:pPr>
              <a:buFont typeface="Wingdings" charset="2"/>
              <a:buChar char="Ø"/>
            </a:pPr>
            <a:endParaRPr lang="ru-RU" sz="2400" i="1" dirty="0">
              <a:solidFill>
                <a:schemeClr val="tx2"/>
              </a:solidFill>
              <a:latin typeface="Times New Roman" charset="0"/>
              <a:ea typeface="Times New Roman" charset="0"/>
              <a:cs typeface="Times New Roman" charset="0"/>
            </a:endParaRPr>
          </a:p>
          <a:p>
            <a:pPr>
              <a:buFont typeface="Wingdings" charset="2"/>
              <a:buChar char="Ø"/>
            </a:pPr>
            <a:r>
              <a:rPr lang="ru-RU" sz="1800" i="1" dirty="0">
                <a:solidFill>
                  <a:schemeClr val="tx2"/>
                </a:solidFill>
                <a:latin typeface="Times New Roman" charset="0"/>
                <a:ea typeface="Times New Roman" charset="0"/>
                <a:cs typeface="Times New Roman" charset="0"/>
              </a:rPr>
              <a:t>Л. А. </a:t>
            </a:r>
            <a:r>
              <a:rPr lang="ru-RU" sz="1800" i="1" dirty="0" err="1">
                <a:solidFill>
                  <a:schemeClr val="tx2"/>
                </a:solidFill>
                <a:latin typeface="Times New Roman" charset="0"/>
                <a:ea typeface="Times New Roman" charset="0"/>
                <a:cs typeface="Times New Roman" charset="0"/>
              </a:rPr>
              <a:t>Кацва</a:t>
            </a:r>
            <a:r>
              <a:rPr lang="ru-RU" sz="1800" i="1" dirty="0">
                <a:solidFill>
                  <a:schemeClr val="tx2"/>
                </a:solidFill>
                <a:latin typeface="Times New Roman" charset="0"/>
                <a:ea typeface="Times New Roman" charset="0"/>
                <a:cs typeface="Times New Roman" charset="0"/>
              </a:rPr>
              <a:t> «История России. Советский период. 1917–1941» (М., МИРОС, АНТИКВА, 2002)</a:t>
            </a:r>
          </a:p>
          <a:p>
            <a:endParaRPr lang="ru-RU" dirty="0"/>
          </a:p>
        </p:txBody>
      </p:sp>
    </p:spTree>
    <p:extLst>
      <p:ext uri="{BB962C8B-B14F-4D97-AF65-F5344CB8AC3E}">
        <p14:creationId xmlns:p14="http://schemas.microsoft.com/office/powerpoint/2010/main" val="18637207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chemeClr val="accent1">
              <a:lumMod val="20000"/>
              <a:lumOff val="80000"/>
            </a:schemeClr>
          </a:solidFill>
        </p:spPr>
        <p:txBody>
          <a:bodyPr>
            <a:normAutofit/>
          </a:bodyPr>
          <a:lstStyle/>
          <a:p>
            <a:r>
              <a:rPr lang="ru-RU" sz="2400" b="1" i="1" dirty="0">
                <a:solidFill>
                  <a:srgbClr val="FF0000"/>
                </a:solidFill>
              </a:rPr>
              <a:t>Отражение вопросов истории Поволжья </a:t>
            </a:r>
            <a:br>
              <a:rPr lang="ru-RU" sz="2400" b="1" i="1" dirty="0">
                <a:solidFill>
                  <a:srgbClr val="FF0000"/>
                </a:solidFill>
              </a:rPr>
            </a:br>
            <a:r>
              <a:rPr lang="ru-RU" sz="2400" b="1" i="1" dirty="0">
                <a:solidFill>
                  <a:srgbClr val="FF0000"/>
                </a:solidFill>
              </a:rPr>
              <a:t>в УМК под ред. А.В. </a:t>
            </a:r>
            <a:r>
              <a:rPr lang="ru-RU" sz="2400" b="1" i="1" dirty="0" err="1">
                <a:solidFill>
                  <a:srgbClr val="FF0000"/>
                </a:solidFill>
              </a:rPr>
              <a:t>Торкунова</a:t>
            </a:r>
            <a:endParaRPr lang="ru-RU" sz="2400" dirty="0"/>
          </a:p>
        </p:txBody>
      </p:sp>
      <p:sp>
        <p:nvSpPr>
          <p:cNvPr id="3" name="Объект 2"/>
          <p:cNvSpPr>
            <a:spLocks noGrp="1"/>
          </p:cNvSpPr>
          <p:nvPr>
            <p:ph idx="1"/>
          </p:nvPr>
        </p:nvSpPr>
        <p:spPr>
          <a:solidFill>
            <a:srgbClr val="FFFF00"/>
          </a:solidFill>
        </p:spPr>
        <p:txBody>
          <a:bodyPr>
            <a:normAutofit fontScale="92500" lnSpcReduction="10000"/>
          </a:bodyPr>
          <a:lstStyle/>
          <a:p>
            <a:pPr algn="just">
              <a:buFont typeface="+mj-lt"/>
              <a:buAutoNum type="arabicPeriod"/>
            </a:pPr>
            <a:r>
              <a:rPr lang="ru-RU" sz="1200" b="1" dirty="0">
                <a:solidFill>
                  <a:srgbClr val="0070C0"/>
                </a:solidFill>
              </a:rPr>
              <a:t>рассмотрение Евразии, Восточной Европы, как целостного историко-культурного ареала многовекового  и непрерывного взаимодействия народов и государств с различными культурами и традициями;</a:t>
            </a:r>
          </a:p>
          <a:p>
            <a:pPr algn="just">
              <a:buFont typeface="+mj-lt"/>
              <a:buAutoNum type="arabicPeriod"/>
            </a:pPr>
            <a:r>
              <a:rPr lang="ru-RU" sz="1200" b="1" dirty="0">
                <a:solidFill>
                  <a:srgbClr val="0070C0"/>
                </a:solidFill>
              </a:rPr>
              <a:t> взаимодействие кочевого и оседлого мира; </a:t>
            </a:r>
          </a:p>
          <a:p>
            <a:pPr algn="just">
              <a:buFont typeface="+mj-lt"/>
              <a:buAutoNum type="arabicPeriod"/>
            </a:pPr>
            <a:r>
              <a:rPr lang="ru-RU" sz="1200" b="1" dirty="0">
                <a:solidFill>
                  <a:srgbClr val="0070C0"/>
                </a:solidFill>
              </a:rPr>
              <a:t> многовековое сосуществование и взаимодействие славянской  и тюркской цивилизаций;</a:t>
            </a:r>
          </a:p>
          <a:p>
            <a:pPr algn="just">
              <a:buFont typeface="+mj-lt"/>
              <a:buAutoNum type="arabicPeriod"/>
            </a:pPr>
            <a:r>
              <a:rPr lang="ru-RU" sz="1200" b="1" dirty="0">
                <a:solidFill>
                  <a:srgbClr val="0070C0"/>
                </a:solidFill>
              </a:rPr>
              <a:t> взаимовлияние славянских, тюркских и финно-угорских народов;</a:t>
            </a:r>
          </a:p>
          <a:p>
            <a:pPr algn="just">
              <a:buFont typeface="+mj-lt"/>
              <a:buAutoNum type="arabicPeriod"/>
            </a:pPr>
            <a:r>
              <a:rPr lang="ru-RU" sz="1200" b="1" dirty="0">
                <a:solidFill>
                  <a:srgbClr val="0070C0"/>
                </a:solidFill>
              </a:rPr>
              <a:t>показ территории России как основного региона зарождения, расцвета и угасания кочевой цивилизации в мире;</a:t>
            </a:r>
          </a:p>
          <a:p>
            <a:pPr algn="just">
              <a:buFont typeface="+mj-lt"/>
              <a:buAutoNum type="arabicPeriod"/>
            </a:pPr>
            <a:r>
              <a:rPr lang="ru-RU" sz="1200" b="1" dirty="0">
                <a:solidFill>
                  <a:srgbClr val="0070C0"/>
                </a:solidFill>
              </a:rPr>
              <a:t>вклад кочевников в развитие экономики и культуры народов Евразии;</a:t>
            </a:r>
          </a:p>
          <a:p>
            <a:pPr algn="just">
              <a:buFont typeface="+mj-lt"/>
              <a:buAutoNum type="arabicPeriod"/>
            </a:pPr>
            <a:r>
              <a:rPr lang="ru-RU" sz="1200" b="1" dirty="0">
                <a:solidFill>
                  <a:srgbClr val="0070C0"/>
                </a:solidFill>
              </a:rPr>
              <a:t>вывод о том, что неотъемлемыми частями кочевого сообщества, помимо кочевого скотоводства, являлись земледелие и города, городская культура;</a:t>
            </a:r>
          </a:p>
          <a:p>
            <a:pPr algn="just">
              <a:buFont typeface="+mj-lt"/>
              <a:buAutoNum type="arabicPeriod"/>
            </a:pPr>
            <a:r>
              <a:rPr lang="ru-RU" sz="1200" b="1" dirty="0">
                <a:solidFill>
                  <a:srgbClr val="0070C0"/>
                </a:solidFill>
              </a:rPr>
              <a:t>все государства, возникшие на территории Восточной Европы, были изначально многоэтничными;</a:t>
            </a:r>
          </a:p>
          <a:p>
            <a:pPr algn="just">
              <a:buFont typeface="+mj-lt"/>
              <a:buAutoNum type="arabicPeriod"/>
            </a:pPr>
            <a:r>
              <a:rPr lang="ru-RU" sz="1200" b="1" dirty="0">
                <a:solidFill>
                  <a:srgbClr val="0070C0"/>
                </a:solidFill>
              </a:rPr>
              <a:t>традиционные верования, ислам, христианство, иудаизм, буддизм в истории народов Поволжья;</a:t>
            </a:r>
          </a:p>
          <a:p>
            <a:pPr algn="just">
              <a:buFont typeface="+mj-lt"/>
              <a:buAutoNum type="arabicPeriod"/>
            </a:pPr>
            <a:r>
              <a:rPr lang="ru-RU" sz="1200" b="1" dirty="0">
                <a:solidFill>
                  <a:srgbClr val="0070C0"/>
                </a:solidFill>
              </a:rPr>
              <a:t>отказ от традиционного ранее описания кочевников как варваров, от термина «татаро-монгольское иго»;</a:t>
            </a:r>
          </a:p>
          <a:p>
            <a:pPr algn="just">
              <a:buFont typeface="+mj-lt"/>
              <a:buAutoNum type="arabicPeriod"/>
            </a:pPr>
            <a:r>
              <a:rPr lang="ru-RU" sz="1200" b="1" dirty="0">
                <a:solidFill>
                  <a:srgbClr val="0070C0"/>
                </a:solidFill>
              </a:rPr>
              <a:t>показ Волжской </a:t>
            </a:r>
            <a:r>
              <a:rPr lang="ru-RU" sz="1200" b="1" dirty="0" err="1">
                <a:solidFill>
                  <a:srgbClr val="0070C0"/>
                </a:solidFill>
              </a:rPr>
              <a:t>Булгарии</a:t>
            </a:r>
            <a:r>
              <a:rPr lang="ru-RU" sz="1200" b="1" dirty="0">
                <a:solidFill>
                  <a:srgbClr val="0070C0"/>
                </a:solidFill>
              </a:rPr>
              <a:t> как крупнейшего в Европе центра средневекового  исламского мира;</a:t>
            </a:r>
          </a:p>
          <a:p>
            <a:pPr algn="just">
              <a:buFont typeface="+mj-lt"/>
              <a:buAutoNum type="arabicPeriod"/>
            </a:pPr>
            <a:r>
              <a:rPr lang="ru-RU" sz="1200" b="1" dirty="0">
                <a:solidFill>
                  <a:srgbClr val="0070C0"/>
                </a:solidFill>
              </a:rPr>
              <a:t>Золотая Орда и ее значение для развития народов Поволжья;</a:t>
            </a:r>
          </a:p>
          <a:p>
            <a:pPr algn="just">
              <a:buFont typeface="+mj-lt"/>
              <a:buAutoNum type="arabicPeriod"/>
            </a:pPr>
            <a:r>
              <a:rPr lang="ru-RU" sz="1200" b="1" dirty="0">
                <a:solidFill>
                  <a:srgbClr val="0070C0"/>
                </a:solidFill>
              </a:rPr>
              <a:t>борьба на </a:t>
            </a:r>
            <a:r>
              <a:rPr lang="ru-RU" sz="1200" b="1" dirty="0" err="1">
                <a:solidFill>
                  <a:srgbClr val="0070C0"/>
                </a:solidFill>
              </a:rPr>
              <a:t>постзолотоордынском</a:t>
            </a:r>
            <a:r>
              <a:rPr lang="ru-RU" sz="1200" b="1" dirty="0">
                <a:solidFill>
                  <a:srgbClr val="0070C0"/>
                </a:solidFill>
              </a:rPr>
              <a:t> пространстве за первенство на востоке Восточной Европы и завоевание Московским государством Казанского, Астраханского, Сибирского ханств показаны как победа оседлой цивилизации над кочевой;</a:t>
            </a:r>
          </a:p>
          <a:p>
            <a:pPr algn="just">
              <a:buFont typeface="+mj-lt"/>
              <a:buAutoNum type="arabicPeriod"/>
            </a:pPr>
            <a:r>
              <a:rPr lang="ru-RU" sz="1200" b="1" dirty="0">
                <a:solidFill>
                  <a:srgbClr val="0070C0"/>
                </a:solidFill>
              </a:rPr>
              <a:t>снятие положения о </a:t>
            </a:r>
            <a:r>
              <a:rPr lang="tt-RU" sz="1200" b="1" dirty="0">
                <a:solidFill>
                  <a:srgbClr val="0070C0"/>
                </a:solidFill>
              </a:rPr>
              <a:t>враждебности, односторонней агрессивности </a:t>
            </a:r>
            <a:r>
              <a:rPr lang="ru-RU" sz="1200" b="1" dirty="0">
                <a:solidFill>
                  <a:srgbClr val="0070C0"/>
                </a:solidFill>
              </a:rPr>
              <a:t>Казанского ханства по отношению к Московскому государству;</a:t>
            </a:r>
          </a:p>
          <a:p>
            <a:pPr algn="just">
              <a:buFont typeface="+mj-lt"/>
              <a:buAutoNum type="arabicPeriod"/>
            </a:pPr>
            <a:r>
              <a:rPr lang="ru-RU" sz="1200" b="1" dirty="0">
                <a:solidFill>
                  <a:srgbClr val="0070C0"/>
                </a:solidFill>
              </a:rPr>
              <a:t>показ тюрко-татарских и финно-угорских народов государствообразующими этническими группами современной России;</a:t>
            </a:r>
          </a:p>
          <a:p>
            <a:pPr algn="just">
              <a:buFont typeface="+mj-lt"/>
              <a:buAutoNum type="arabicPeriod"/>
            </a:pPr>
            <a:r>
              <a:rPr lang="ru-RU" sz="1200" b="1" dirty="0">
                <a:solidFill>
                  <a:srgbClr val="0070C0"/>
                </a:solidFill>
              </a:rPr>
              <a:t>введение специальных разделов, показывающих особенности культуры и повседневной жизни народов Поволжья и других народов России;</a:t>
            </a:r>
          </a:p>
          <a:p>
            <a:pPr algn="just">
              <a:buFont typeface="+mj-lt"/>
              <a:buAutoNum type="arabicPeriod"/>
            </a:pPr>
            <a:r>
              <a:rPr lang="ru-RU" sz="1200" b="1" dirty="0">
                <a:solidFill>
                  <a:srgbClr val="0070C0"/>
                </a:solidFill>
              </a:rPr>
              <a:t>роль Поволжья в преодолении Смуты начала </a:t>
            </a:r>
            <a:r>
              <a:rPr lang="en-US" sz="1200" b="1" dirty="0">
                <a:solidFill>
                  <a:srgbClr val="0070C0"/>
                </a:solidFill>
              </a:rPr>
              <a:t>XVII </a:t>
            </a:r>
            <a:r>
              <a:rPr lang="ru-RU" sz="1200" b="1" dirty="0">
                <a:solidFill>
                  <a:srgbClr val="0070C0"/>
                </a:solidFill>
              </a:rPr>
              <a:t>в.;</a:t>
            </a:r>
          </a:p>
          <a:p>
            <a:pPr algn="just">
              <a:buFont typeface="+mj-lt"/>
              <a:buAutoNum type="arabicPeriod"/>
            </a:pPr>
            <a:r>
              <a:rPr lang="ru-RU" sz="1200" b="1" dirty="0">
                <a:solidFill>
                  <a:srgbClr val="0070C0"/>
                </a:solidFill>
              </a:rPr>
              <a:t>народы Поволжья в Отечественной войне 1812 г., Первой мировой войне, Великой Отечественной войне;</a:t>
            </a:r>
          </a:p>
          <a:p>
            <a:pPr algn="just">
              <a:buFont typeface="+mj-lt"/>
              <a:buAutoNum type="arabicPeriod"/>
            </a:pPr>
            <a:r>
              <a:rPr lang="ru-RU" sz="1200" b="1" dirty="0">
                <a:solidFill>
                  <a:srgbClr val="0070C0"/>
                </a:solidFill>
              </a:rPr>
              <a:t>вклад народов Поволжья в развитие современной России.</a:t>
            </a:r>
          </a:p>
          <a:p>
            <a:pPr algn="just">
              <a:buFont typeface="+mj-lt"/>
              <a:buAutoNum type="arabicPeriod"/>
            </a:pPr>
            <a:endParaRPr lang="ru-RU" sz="1200" b="1" dirty="0">
              <a:solidFill>
                <a:srgbClr val="0070C0"/>
              </a:solidFill>
            </a:endParaRPr>
          </a:p>
          <a:p>
            <a:endParaRPr lang="ru-RU" sz="1200" b="1" dirty="0"/>
          </a:p>
        </p:txBody>
      </p:sp>
    </p:spTree>
    <p:extLst>
      <p:ext uri="{BB962C8B-B14F-4D97-AF65-F5344CB8AC3E}">
        <p14:creationId xmlns:p14="http://schemas.microsoft.com/office/powerpoint/2010/main" val="14067395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83568" y="1340770"/>
            <a:ext cx="7776864" cy="1296144"/>
          </a:xfrm>
          <a:prstGeom prst="rect">
            <a:avLst/>
          </a:prstGeom>
        </p:spPr>
        <p:style>
          <a:lnRef idx="2">
            <a:schemeClr val="accent1"/>
          </a:lnRef>
          <a:fillRef idx="1">
            <a:schemeClr val="lt1"/>
          </a:fillRef>
          <a:effectRef idx="0">
            <a:schemeClr val="accent1"/>
          </a:effectRef>
          <a:fontRef idx="minor">
            <a:schemeClr val="dk1"/>
          </a:fontRef>
        </p:style>
        <p:txBody>
          <a:bodyPr lIns="90608" tIns="45304" rIns="90608" bIns="45304" rtlCol="0" anchor="ctr"/>
          <a:lstStyle/>
          <a:p>
            <a:pPr algn="ctr" defTabSz="906045"/>
            <a:r>
              <a:rPr lang="ru-RU" sz="2400" b="1" dirty="0">
                <a:solidFill>
                  <a:srgbClr val="FF0000"/>
                </a:solidFill>
              </a:rPr>
              <a:t>4.</a:t>
            </a:r>
            <a:r>
              <a:rPr lang="ru-RU" sz="2400" b="1" dirty="0">
                <a:solidFill>
                  <a:prstClr val="black"/>
                </a:solidFill>
              </a:rPr>
              <a:t> </a:t>
            </a:r>
            <a:r>
              <a:rPr lang="ru-RU" sz="2400" b="1" dirty="0">
                <a:solidFill>
                  <a:srgbClr val="FF0000"/>
                </a:solidFill>
              </a:rPr>
              <a:t>Взаимодействие культур и религий</a:t>
            </a:r>
          </a:p>
        </p:txBody>
      </p:sp>
      <p:pic>
        <p:nvPicPr>
          <p:cNvPr id="307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4"/>
            <a:ext cx="9144000" cy="8293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648" y="6028647"/>
            <a:ext cx="9144000" cy="8293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descr="http://novayagazeta-ug.ru/system/files/styles/body_main_img_720/private/articles/06-2015/hram_1100x600.jpg?itok=db0VP5xN"/>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149084" y="2852944"/>
            <a:ext cx="4824536" cy="3015335"/>
          </a:xfrm>
          <a:prstGeom prst="roundRect">
            <a:avLst>
              <a:gd name="adj" fmla="val 8594"/>
            </a:avLst>
          </a:prstGeom>
          <a:solidFill>
            <a:srgbClr val="FFFFFF">
              <a:shade val="85000"/>
            </a:srgbClr>
          </a:solidFill>
          <a:ln>
            <a:noFill/>
          </a:ln>
          <a:effectLst>
            <a:outerShdw blurRad="50800" dist="38100" dir="5400000" algn="t" rotWithShape="0">
              <a:prstClr val="black">
                <a:alpha val="40000"/>
              </a:prstClr>
            </a:outerShdw>
          </a:effectLst>
          <a:extLst/>
        </p:spPr>
      </p:pic>
    </p:spTree>
    <p:extLst>
      <p:ext uri="{BB962C8B-B14F-4D97-AF65-F5344CB8AC3E}">
        <p14:creationId xmlns:p14="http://schemas.microsoft.com/office/powerpoint/2010/main" val="1881606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20614" y="116636"/>
            <a:ext cx="4069630" cy="158389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6149" name="Picture 5"/>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20614" y="1711113"/>
            <a:ext cx="4069630" cy="23727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6150" name="Picture 6"/>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67544" y="3807196"/>
            <a:ext cx="4337735" cy="299183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242" name="Picture 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819812" y="118832"/>
            <a:ext cx="3861448" cy="337088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243" name="Picture 3"/>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056165" y="3284986"/>
            <a:ext cx="3973708" cy="3447545"/>
          </a:xfrm>
          <a:prstGeom prst="rect">
            <a:avLst/>
          </a:prstGeom>
          <a:ln>
            <a:solidFill>
              <a:schemeClr val="tx1"/>
            </a:solidFill>
            <a:headEnd/>
            <a:tailEnd/>
          </a:ln>
          <a:extLst/>
        </p:spPr>
        <p:style>
          <a:lnRef idx="0">
            <a:schemeClr val="accent2"/>
          </a:lnRef>
          <a:fillRef idx="3">
            <a:schemeClr val="accent2"/>
          </a:fillRef>
          <a:effectRef idx="3">
            <a:schemeClr val="accent2"/>
          </a:effectRef>
          <a:fontRef idx="minor">
            <a:schemeClr val="lt1"/>
          </a:fontRef>
        </p:style>
      </p:pic>
      <p:sp>
        <p:nvSpPr>
          <p:cNvPr id="2" name="Прямоугольник 1"/>
          <p:cNvSpPr/>
          <p:nvPr/>
        </p:nvSpPr>
        <p:spPr>
          <a:xfrm>
            <a:off x="4941447" y="3285035"/>
            <a:ext cx="3640224" cy="339947"/>
          </a:xfrm>
          <a:prstGeom prst="rect">
            <a:avLst/>
          </a:prstGeom>
          <a:noFill/>
          <a:ln w="38100"/>
        </p:spPr>
        <p:style>
          <a:lnRef idx="2">
            <a:schemeClr val="accent2"/>
          </a:lnRef>
          <a:fillRef idx="1">
            <a:schemeClr val="lt1"/>
          </a:fillRef>
          <a:effectRef idx="0">
            <a:schemeClr val="accent2"/>
          </a:effectRef>
          <a:fontRef idx="minor">
            <a:schemeClr val="dk1"/>
          </a:fontRef>
        </p:style>
        <p:txBody>
          <a:bodyPr lIns="79446" tIns="39724" rIns="79446" bIns="39724" rtlCol="0" anchor="ctr"/>
          <a:lstStyle/>
          <a:p>
            <a:pPr algn="ctr"/>
            <a:endParaRPr lang="ru-RU" dirty="0"/>
          </a:p>
        </p:txBody>
      </p:sp>
      <p:pic>
        <p:nvPicPr>
          <p:cNvPr id="9218" name="Picture 2"/>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3586808" y="4400248"/>
            <a:ext cx="3267512" cy="103943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127497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99592" y="1268761"/>
            <a:ext cx="7776864" cy="1346448"/>
          </a:xfrm>
          <a:prstGeom prst="rect">
            <a:avLst/>
          </a:prstGeom>
          <a:noFill/>
          <a:ln>
            <a:noFill/>
          </a:ln>
        </p:spPr>
        <p:style>
          <a:lnRef idx="2">
            <a:schemeClr val="accent1"/>
          </a:lnRef>
          <a:fillRef idx="1">
            <a:schemeClr val="lt1"/>
          </a:fillRef>
          <a:effectRef idx="0">
            <a:schemeClr val="accent1"/>
          </a:effectRef>
          <a:fontRef idx="minor">
            <a:schemeClr val="dk1"/>
          </a:fontRef>
        </p:style>
        <p:txBody>
          <a:bodyPr lIns="90608" tIns="45304" rIns="90608" bIns="45304" rtlCol="0" anchor="ctr"/>
          <a:lstStyle/>
          <a:p>
            <a:pPr algn="ctr" defTabSz="906045"/>
            <a:r>
              <a:rPr lang="ru-RU" sz="4000" b="1" dirty="0">
                <a:solidFill>
                  <a:srgbClr val="FF0000"/>
                </a:solidFill>
              </a:rPr>
              <a:t>6. История повседневности</a:t>
            </a:r>
          </a:p>
        </p:txBody>
      </p:sp>
      <p:pic>
        <p:nvPicPr>
          <p:cNvPr id="3074" name="Picture 2" descr="http://img0.liveinternet.ru/images/attach/c/1/50/502/50502814_3.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331640" y="2815220"/>
            <a:ext cx="6648450" cy="2905125"/>
          </a:xfrm>
          <a:prstGeom prst="roundRect">
            <a:avLst>
              <a:gd name="adj" fmla="val 8594"/>
            </a:avLst>
          </a:prstGeom>
          <a:solidFill>
            <a:srgbClr val="FFFFFF">
              <a:shade val="85000"/>
            </a:srgbClr>
          </a:solidFill>
          <a:ln>
            <a:noFill/>
          </a:ln>
          <a:effectLst>
            <a:outerShdw blurRad="50800" dist="38100" dir="2700000" algn="tl" rotWithShape="0">
              <a:prstClr val="black">
                <a:alpha val="40000"/>
              </a:prstClr>
            </a:outerShdw>
          </a:effectLst>
          <a:extLst/>
        </p:spPr>
      </p:pic>
    </p:spTree>
    <p:extLst>
      <p:ext uri="{BB962C8B-B14F-4D97-AF65-F5344CB8AC3E}">
        <p14:creationId xmlns:p14="http://schemas.microsoft.com/office/powerpoint/2010/main" val="6089325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323" y="1856659"/>
            <a:ext cx="4621213" cy="10112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0" name="Picture 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6323" y="2867945"/>
            <a:ext cx="4621213" cy="89058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1" name="Picture 5"/>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6325" y="3754544"/>
            <a:ext cx="4621216" cy="9548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2" name="Picture 6"/>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6323" y="4709398"/>
            <a:ext cx="4602163" cy="110331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3" name="Picture 7"/>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6325" y="5812709"/>
            <a:ext cx="4617910" cy="79904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4" name="Picture 8"/>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4788075" y="78263"/>
            <a:ext cx="4114149" cy="522691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5" name="Picture 9"/>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76325" y="81883"/>
            <a:ext cx="4621213" cy="17748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7" name="Picture 11"/>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4811371" y="5347621"/>
            <a:ext cx="1428397" cy="14574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8" name="Picture 12"/>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6443601" y="5347569"/>
            <a:ext cx="2458571" cy="14465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5854653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hidden="1"/>
          <p:cNvSpPr>
            <a:spLocks noGrp="1"/>
          </p:cNvSpPr>
          <p:nvPr>
            <p:ph type="title"/>
          </p:nvPr>
        </p:nvSpPr>
        <p:spPr/>
        <p:txBody>
          <a:bodyPr/>
          <a:lstStyle/>
          <a:p>
            <a:endParaRPr lang="ru-RU"/>
          </a:p>
        </p:txBody>
      </p:sp>
      <p:pic>
        <p:nvPicPr>
          <p:cNvPr id="3" name="Рисунок 2"/>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000831268"/>
      </p:ext>
    </p:extLst>
  </p:cSld>
  <p:clrMapOvr>
    <a:masterClrMapping/>
  </p:clrMapOvr>
  <p:transition advClick="0"/>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hidden="1"/>
          <p:cNvSpPr>
            <a:spLocks noGrp="1"/>
          </p:cNvSpPr>
          <p:nvPr>
            <p:ph type="title"/>
          </p:nvPr>
        </p:nvSpPr>
        <p:spPr/>
        <p:txBody>
          <a:bodyPr/>
          <a:lstStyle/>
          <a:p>
            <a:endParaRPr lang="ru-RU"/>
          </a:p>
        </p:txBody>
      </p:sp>
      <p:pic>
        <p:nvPicPr>
          <p:cNvPr id="3" name="Рисунок 2"/>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965026726"/>
      </p:ext>
    </p:extLst>
  </p:cSld>
  <p:clrMapOvr>
    <a:masterClrMapping/>
  </p:clrMapOvr>
  <p:transition spd="slow" advTm="6994"/>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Прямоугольник 57"/>
          <p:cNvSpPr/>
          <p:nvPr/>
        </p:nvSpPr>
        <p:spPr>
          <a:xfrm>
            <a:off x="0" y="0"/>
            <a:ext cx="9137650" cy="830263"/>
          </a:xfrm>
          <a:prstGeom prst="rect">
            <a:avLst/>
          </a:prstGeom>
          <a:solidFill>
            <a:srgbClr val="EEF1F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79853" tIns="39927" rIns="79853" bIns="39927" anchor="ctr"/>
          <a:lstStyle>
            <a:lvl1pPr defTabSz="1041400" eaLnBrk="0" hangingPunct="0">
              <a:defRPr>
                <a:solidFill>
                  <a:schemeClr val="tx1"/>
                </a:solidFill>
                <a:latin typeface="Arial" charset="0"/>
                <a:ea typeface="Arial" charset="0"/>
                <a:cs typeface="Arial" charset="0"/>
              </a:defRPr>
            </a:lvl1pPr>
            <a:lvl2pPr marL="742950" indent="-285750" defTabSz="1041400" eaLnBrk="0" hangingPunct="0">
              <a:defRPr>
                <a:solidFill>
                  <a:schemeClr val="tx1"/>
                </a:solidFill>
                <a:latin typeface="Arial" charset="0"/>
                <a:ea typeface="Arial" charset="0"/>
                <a:cs typeface="Arial" charset="0"/>
              </a:defRPr>
            </a:lvl2pPr>
            <a:lvl3pPr marL="1143000" indent="-228600" defTabSz="1041400" eaLnBrk="0" hangingPunct="0">
              <a:defRPr>
                <a:solidFill>
                  <a:schemeClr val="tx1"/>
                </a:solidFill>
                <a:latin typeface="Arial" charset="0"/>
                <a:ea typeface="Arial" charset="0"/>
                <a:cs typeface="Arial" charset="0"/>
              </a:defRPr>
            </a:lvl3pPr>
            <a:lvl4pPr marL="1600200" indent="-228600" defTabSz="1041400" eaLnBrk="0" hangingPunct="0">
              <a:defRPr>
                <a:solidFill>
                  <a:schemeClr val="tx1"/>
                </a:solidFill>
                <a:latin typeface="Arial" charset="0"/>
                <a:ea typeface="Arial" charset="0"/>
                <a:cs typeface="Arial" charset="0"/>
              </a:defRPr>
            </a:lvl4pPr>
            <a:lvl5pPr marL="2057400" indent="-228600" defTabSz="1041400" eaLnBrk="0" hangingPunct="0">
              <a:defRPr>
                <a:solidFill>
                  <a:schemeClr val="tx1"/>
                </a:solidFill>
                <a:latin typeface="Arial" charset="0"/>
                <a:ea typeface="Arial" charset="0"/>
                <a:cs typeface="Arial" charset="0"/>
              </a:defRPr>
            </a:lvl5pPr>
            <a:lvl6pPr marL="2514600" indent="-228600" defTabSz="10414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10414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10414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10414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ru-RU" altLang="ru-RU" sz="2800" b="1">
                <a:solidFill>
                  <a:srgbClr val="FF0000"/>
                </a:solidFill>
                <a:latin typeface="Calibri" charset="0"/>
              </a:rPr>
              <a:t>Педагогические риски перехода на линейную систему</a:t>
            </a:r>
          </a:p>
        </p:txBody>
      </p:sp>
      <p:sp>
        <p:nvSpPr>
          <p:cNvPr id="102403" name="Содержимое 2"/>
          <p:cNvSpPr txBox="1">
            <a:spLocks/>
          </p:cNvSpPr>
          <p:nvPr/>
        </p:nvSpPr>
        <p:spPr bwMode="auto">
          <a:xfrm>
            <a:off x="2305050" y="2957513"/>
            <a:ext cx="6526213" cy="3900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9895" tIns="39948" rIns="79895" bIns="39948"/>
          <a:lstStyle>
            <a:lvl1pPr defTabSz="1042988" eaLnBrk="0" hangingPunct="0">
              <a:defRPr>
                <a:solidFill>
                  <a:schemeClr val="tx1"/>
                </a:solidFill>
                <a:latin typeface="Arial" charset="0"/>
                <a:ea typeface="Arial" charset="0"/>
                <a:cs typeface="Arial" charset="0"/>
              </a:defRPr>
            </a:lvl1pPr>
            <a:lvl2pPr marL="742950" indent="-285750" defTabSz="1042988" eaLnBrk="0" hangingPunct="0">
              <a:defRPr>
                <a:solidFill>
                  <a:schemeClr val="tx1"/>
                </a:solidFill>
                <a:latin typeface="Arial" charset="0"/>
                <a:ea typeface="Arial" charset="0"/>
                <a:cs typeface="Arial" charset="0"/>
              </a:defRPr>
            </a:lvl2pPr>
            <a:lvl3pPr marL="1143000" indent="-228600" defTabSz="1042988" eaLnBrk="0" hangingPunct="0">
              <a:defRPr>
                <a:solidFill>
                  <a:schemeClr val="tx1"/>
                </a:solidFill>
                <a:latin typeface="Arial" charset="0"/>
                <a:ea typeface="Arial" charset="0"/>
                <a:cs typeface="Arial" charset="0"/>
              </a:defRPr>
            </a:lvl3pPr>
            <a:lvl4pPr marL="1600200" indent="-228600" defTabSz="1042988" eaLnBrk="0" hangingPunct="0">
              <a:defRPr>
                <a:solidFill>
                  <a:schemeClr val="tx1"/>
                </a:solidFill>
                <a:latin typeface="Arial" charset="0"/>
                <a:ea typeface="Arial" charset="0"/>
                <a:cs typeface="Arial" charset="0"/>
              </a:defRPr>
            </a:lvl4pPr>
            <a:lvl5pPr marL="2057400" indent="-228600" defTabSz="1042988" eaLnBrk="0" hangingPunct="0">
              <a:defRPr>
                <a:solidFill>
                  <a:schemeClr val="tx1"/>
                </a:solidFill>
                <a:latin typeface="Arial" charset="0"/>
                <a:ea typeface="Arial" charset="0"/>
                <a:cs typeface="Arial" charset="0"/>
              </a:defRPr>
            </a:lvl5pPr>
            <a:lvl6pPr marL="2514600" indent="-228600" defTabSz="1042988"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1042988"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1042988"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1042988"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buFont typeface="Arial" charset="0"/>
              <a:buNone/>
            </a:pPr>
            <a:endParaRPr lang="ru-RU" altLang="ru-RU">
              <a:solidFill>
                <a:srgbClr val="657375"/>
              </a:solidFill>
              <a:latin typeface="Trebuchet MS" charset="0"/>
            </a:endParaRPr>
          </a:p>
        </p:txBody>
      </p:sp>
      <p:pic>
        <p:nvPicPr>
          <p:cNvPr id="102404" name="Рисунок 58"/>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4167188" y="6399213"/>
            <a:ext cx="882650" cy="39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0" name="Group 79"/>
          <p:cNvGraphicFramePr>
            <a:graphicFrameLocks/>
          </p:cNvGraphicFramePr>
          <p:nvPr/>
        </p:nvGraphicFramePr>
        <p:xfrm>
          <a:off x="179514" y="764706"/>
          <a:ext cx="8784976" cy="5945162"/>
        </p:xfrm>
        <a:graphic>
          <a:graphicData uri="http://schemas.openxmlformats.org/drawingml/2006/table">
            <a:tbl>
              <a:tblPr>
                <a:effectLst>
                  <a:outerShdw blurRad="63500" sx="102000" sy="102000" algn="ctr" rotWithShape="0">
                    <a:prstClr val="black">
                      <a:alpha val="40000"/>
                    </a:prstClr>
                  </a:outerShdw>
                </a:effectLst>
              </a:tblPr>
              <a:tblGrid>
                <a:gridCol w="3412345">
                  <a:extLst>
                    <a:ext uri="{9D8B030D-6E8A-4147-A177-3AD203B41FA5}">
                      <a16:colId xmlns:a16="http://schemas.microsoft.com/office/drawing/2014/main" val="20000"/>
                    </a:ext>
                  </a:extLst>
                </a:gridCol>
                <a:gridCol w="5372631">
                  <a:extLst>
                    <a:ext uri="{9D8B030D-6E8A-4147-A177-3AD203B41FA5}">
                      <a16:colId xmlns:a16="http://schemas.microsoft.com/office/drawing/2014/main" val="20001"/>
                    </a:ext>
                  </a:extLst>
                </a:gridCol>
              </a:tblGrid>
              <a:tr h="504056">
                <a:tc>
                  <a:txBody>
                    <a:bodyPr/>
                    <a:lstStyle>
                      <a:lvl1pPr>
                        <a:spcBef>
                          <a:spcPct val="20000"/>
                        </a:spcBef>
                        <a:buFont typeface="Arial" charset="0"/>
                        <a:defRPr sz="2800">
                          <a:solidFill>
                            <a:schemeClr val="tx1"/>
                          </a:solidFill>
                          <a:latin typeface="Calibri" pitchFamily="34" charset="0"/>
                        </a:defRPr>
                      </a:lvl1pPr>
                      <a:lvl2pPr>
                        <a:spcBef>
                          <a:spcPct val="20000"/>
                        </a:spcBef>
                        <a:buFont typeface="Arial" charset="0"/>
                        <a:defRPr sz="2400">
                          <a:solidFill>
                            <a:schemeClr val="tx1"/>
                          </a:solidFill>
                          <a:latin typeface="Calibri" pitchFamily="34" charset="0"/>
                        </a:defRPr>
                      </a:lvl2pPr>
                      <a:lvl3pPr>
                        <a:spcBef>
                          <a:spcPct val="20000"/>
                        </a:spcBef>
                        <a:buFont typeface="Arial" charset="0"/>
                        <a:defRPr sz="2000">
                          <a:solidFill>
                            <a:schemeClr val="tx1"/>
                          </a:solidFill>
                          <a:latin typeface="Calibri" pitchFamily="34" charset="0"/>
                        </a:defRPr>
                      </a:lvl3pPr>
                      <a:lvl4pPr>
                        <a:spcBef>
                          <a:spcPct val="20000"/>
                        </a:spcBef>
                        <a:buFont typeface="Arial" charset="0"/>
                        <a:defRPr>
                          <a:solidFill>
                            <a:schemeClr val="tx1"/>
                          </a:solidFill>
                          <a:latin typeface="Calibri" pitchFamily="34" charset="0"/>
                        </a:defRPr>
                      </a:lvl4pPr>
                      <a:lvl5pPr>
                        <a:spcBef>
                          <a:spcPct val="20000"/>
                        </a:spcBef>
                        <a:buFont typeface="Arial" charset="0"/>
                        <a:defRPr>
                          <a:solidFill>
                            <a:schemeClr val="tx1"/>
                          </a:solidFill>
                          <a:latin typeface="Calibri" pitchFamily="34" charset="0"/>
                        </a:defRPr>
                      </a:lvl5pPr>
                      <a:lvl6pPr fontAlgn="base">
                        <a:spcBef>
                          <a:spcPct val="20000"/>
                        </a:spcBef>
                        <a:spcAft>
                          <a:spcPct val="0"/>
                        </a:spcAft>
                        <a:buFont typeface="Arial" charset="0"/>
                        <a:defRPr>
                          <a:solidFill>
                            <a:schemeClr val="tx1"/>
                          </a:solidFill>
                          <a:latin typeface="Calibri" pitchFamily="34" charset="0"/>
                        </a:defRPr>
                      </a:lvl6pPr>
                      <a:lvl7pPr fontAlgn="base">
                        <a:spcBef>
                          <a:spcPct val="20000"/>
                        </a:spcBef>
                        <a:spcAft>
                          <a:spcPct val="0"/>
                        </a:spcAft>
                        <a:buFont typeface="Arial" charset="0"/>
                        <a:defRPr>
                          <a:solidFill>
                            <a:schemeClr val="tx1"/>
                          </a:solidFill>
                          <a:latin typeface="Calibri" pitchFamily="34" charset="0"/>
                        </a:defRPr>
                      </a:lvl7pPr>
                      <a:lvl8pPr fontAlgn="base">
                        <a:spcBef>
                          <a:spcPct val="20000"/>
                        </a:spcBef>
                        <a:spcAft>
                          <a:spcPct val="0"/>
                        </a:spcAft>
                        <a:buFont typeface="Arial" charset="0"/>
                        <a:defRPr>
                          <a:solidFill>
                            <a:schemeClr val="tx1"/>
                          </a:solidFill>
                          <a:latin typeface="Calibri" pitchFamily="34" charset="0"/>
                        </a:defRPr>
                      </a:lvl8pPr>
                      <a:lvl9pPr fontAlgn="base">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2400" b="1" i="0" u="none" strike="noStrike" cap="none" normalizeH="0" baseline="0" dirty="0">
                          <a:ln>
                            <a:noFill/>
                          </a:ln>
                          <a:solidFill>
                            <a:srgbClr val="FFFFFF"/>
                          </a:solidFill>
                          <a:effectLst>
                            <a:outerShdw blurRad="38100" dist="38100" dir="2700000" algn="tl">
                              <a:srgbClr val="000000">
                                <a:alpha val="43137"/>
                              </a:srgbClr>
                            </a:outerShdw>
                          </a:effectLst>
                          <a:latin typeface="Calibri" pitchFamily="34" charset="0"/>
                        </a:rPr>
                        <a:t>Риски</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Font typeface="Arial" charset="0"/>
                        <a:defRPr sz="2800">
                          <a:solidFill>
                            <a:schemeClr val="tx1"/>
                          </a:solidFill>
                          <a:latin typeface="Calibri" pitchFamily="34" charset="0"/>
                        </a:defRPr>
                      </a:lvl1pPr>
                      <a:lvl2pPr>
                        <a:spcBef>
                          <a:spcPct val="20000"/>
                        </a:spcBef>
                        <a:buFont typeface="Arial" charset="0"/>
                        <a:defRPr sz="2400">
                          <a:solidFill>
                            <a:schemeClr val="tx1"/>
                          </a:solidFill>
                          <a:latin typeface="Calibri" pitchFamily="34" charset="0"/>
                        </a:defRPr>
                      </a:lvl2pPr>
                      <a:lvl3pPr>
                        <a:spcBef>
                          <a:spcPct val="20000"/>
                        </a:spcBef>
                        <a:buFont typeface="Arial" charset="0"/>
                        <a:defRPr sz="2000">
                          <a:solidFill>
                            <a:schemeClr val="tx1"/>
                          </a:solidFill>
                          <a:latin typeface="Calibri" pitchFamily="34" charset="0"/>
                        </a:defRPr>
                      </a:lvl3pPr>
                      <a:lvl4pPr>
                        <a:spcBef>
                          <a:spcPct val="20000"/>
                        </a:spcBef>
                        <a:buFont typeface="Arial" charset="0"/>
                        <a:defRPr>
                          <a:solidFill>
                            <a:schemeClr val="tx1"/>
                          </a:solidFill>
                          <a:latin typeface="Calibri" pitchFamily="34" charset="0"/>
                        </a:defRPr>
                      </a:lvl4pPr>
                      <a:lvl5pPr>
                        <a:spcBef>
                          <a:spcPct val="20000"/>
                        </a:spcBef>
                        <a:buFont typeface="Arial" charset="0"/>
                        <a:defRPr>
                          <a:solidFill>
                            <a:schemeClr val="tx1"/>
                          </a:solidFill>
                          <a:latin typeface="Calibri" pitchFamily="34" charset="0"/>
                        </a:defRPr>
                      </a:lvl5pPr>
                      <a:lvl6pPr fontAlgn="base">
                        <a:spcBef>
                          <a:spcPct val="20000"/>
                        </a:spcBef>
                        <a:spcAft>
                          <a:spcPct val="0"/>
                        </a:spcAft>
                        <a:buFont typeface="Arial" charset="0"/>
                        <a:defRPr>
                          <a:solidFill>
                            <a:schemeClr val="tx1"/>
                          </a:solidFill>
                          <a:latin typeface="Calibri" pitchFamily="34" charset="0"/>
                        </a:defRPr>
                      </a:lvl6pPr>
                      <a:lvl7pPr fontAlgn="base">
                        <a:spcBef>
                          <a:spcPct val="20000"/>
                        </a:spcBef>
                        <a:spcAft>
                          <a:spcPct val="0"/>
                        </a:spcAft>
                        <a:buFont typeface="Arial" charset="0"/>
                        <a:defRPr>
                          <a:solidFill>
                            <a:schemeClr val="tx1"/>
                          </a:solidFill>
                          <a:latin typeface="Calibri" pitchFamily="34" charset="0"/>
                        </a:defRPr>
                      </a:lvl7pPr>
                      <a:lvl8pPr fontAlgn="base">
                        <a:spcBef>
                          <a:spcPct val="20000"/>
                        </a:spcBef>
                        <a:spcAft>
                          <a:spcPct val="0"/>
                        </a:spcAft>
                        <a:buFont typeface="Arial" charset="0"/>
                        <a:defRPr>
                          <a:solidFill>
                            <a:schemeClr val="tx1"/>
                          </a:solidFill>
                          <a:latin typeface="Calibri" pitchFamily="34" charset="0"/>
                        </a:defRPr>
                      </a:lvl8pPr>
                      <a:lvl9pPr fontAlgn="base">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2400" b="1" i="0" u="none" strike="noStrike" cap="none" normalizeH="0" baseline="0" dirty="0">
                          <a:ln>
                            <a:noFill/>
                          </a:ln>
                          <a:solidFill>
                            <a:srgbClr val="FFFFFF"/>
                          </a:solidFill>
                          <a:effectLst>
                            <a:outerShdw blurRad="38100" dist="38100" dir="2700000" algn="tl">
                              <a:srgbClr val="000000">
                                <a:alpha val="43137"/>
                              </a:srgbClr>
                            </a:outerShdw>
                          </a:effectLst>
                          <a:latin typeface="Calibri" pitchFamily="34" charset="0"/>
                        </a:rPr>
                        <a:t>Пути их устранения или снижения</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756543">
                <a:tc>
                  <a:txBody>
                    <a:bodyPr/>
                    <a:lstStyle>
                      <a:lvl1pPr>
                        <a:spcBef>
                          <a:spcPct val="20000"/>
                        </a:spcBef>
                        <a:buFont typeface="Arial" charset="0"/>
                        <a:defRPr sz="2800">
                          <a:solidFill>
                            <a:schemeClr val="tx1"/>
                          </a:solidFill>
                          <a:latin typeface="Calibri" pitchFamily="34" charset="0"/>
                        </a:defRPr>
                      </a:lvl1pPr>
                      <a:lvl2pPr>
                        <a:spcBef>
                          <a:spcPct val="20000"/>
                        </a:spcBef>
                        <a:buFont typeface="Arial" charset="0"/>
                        <a:defRPr sz="2400">
                          <a:solidFill>
                            <a:schemeClr val="tx1"/>
                          </a:solidFill>
                          <a:latin typeface="Calibri" pitchFamily="34" charset="0"/>
                        </a:defRPr>
                      </a:lvl2pPr>
                      <a:lvl3pPr>
                        <a:spcBef>
                          <a:spcPct val="20000"/>
                        </a:spcBef>
                        <a:buFont typeface="Arial" charset="0"/>
                        <a:defRPr sz="2000">
                          <a:solidFill>
                            <a:schemeClr val="tx1"/>
                          </a:solidFill>
                          <a:latin typeface="Calibri" pitchFamily="34" charset="0"/>
                        </a:defRPr>
                      </a:lvl3pPr>
                      <a:lvl4pPr>
                        <a:spcBef>
                          <a:spcPct val="20000"/>
                        </a:spcBef>
                        <a:buFont typeface="Arial" charset="0"/>
                        <a:defRPr>
                          <a:solidFill>
                            <a:schemeClr val="tx1"/>
                          </a:solidFill>
                          <a:latin typeface="Calibri" pitchFamily="34" charset="0"/>
                        </a:defRPr>
                      </a:lvl4pPr>
                      <a:lvl5pPr>
                        <a:spcBef>
                          <a:spcPct val="20000"/>
                        </a:spcBef>
                        <a:buFont typeface="Arial" charset="0"/>
                        <a:defRPr>
                          <a:solidFill>
                            <a:schemeClr val="tx1"/>
                          </a:solidFill>
                          <a:latin typeface="Calibri" pitchFamily="34" charset="0"/>
                        </a:defRPr>
                      </a:lvl5pPr>
                      <a:lvl6pPr fontAlgn="base">
                        <a:spcBef>
                          <a:spcPct val="20000"/>
                        </a:spcBef>
                        <a:spcAft>
                          <a:spcPct val="0"/>
                        </a:spcAft>
                        <a:buFont typeface="Arial" charset="0"/>
                        <a:defRPr>
                          <a:solidFill>
                            <a:schemeClr val="tx1"/>
                          </a:solidFill>
                          <a:latin typeface="Calibri" pitchFamily="34" charset="0"/>
                        </a:defRPr>
                      </a:lvl6pPr>
                      <a:lvl7pPr fontAlgn="base">
                        <a:spcBef>
                          <a:spcPct val="20000"/>
                        </a:spcBef>
                        <a:spcAft>
                          <a:spcPct val="0"/>
                        </a:spcAft>
                        <a:buFont typeface="Arial" charset="0"/>
                        <a:defRPr>
                          <a:solidFill>
                            <a:schemeClr val="tx1"/>
                          </a:solidFill>
                          <a:latin typeface="Calibri" pitchFamily="34" charset="0"/>
                        </a:defRPr>
                      </a:lvl7pPr>
                      <a:lvl8pPr fontAlgn="base">
                        <a:spcBef>
                          <a:spcPct val="20000"/>
                        </a:spcBef>
                        <a:spcAft>
                          <a:spcPct val="0"/>
                        </a:spcAft>
                        <a:buFont typeface="Arial" charset="0"/>
                        <a:defRPr>
                          <a:solidFill>
                            <a:schemeClr val="tx1"/>
                          </a:solidFill>
                          <a:latin typeface="Calibri" pitchFamily="34" charset="0"/>
                        </a:defRPr>
                      </a:lvl8pPr>
                      <a:lvl9pPr fontAlgn="base">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2000" b="1" i="0" u="none" strike="noStrike" cap="none" normalizeH="0" baseline="0" dirty="0">
                          <a:ln>
                            <a:noFill/>
                          </a:ln>
                          <a:solidFill>
                            <a:srgbClr val="000000"/>
                          </a:solidFill>
                          <a:effectLst/>
                          <a:latin typeface="+mj-lt"/>
                        </a:rPr>
                        <a:t>«Открытый» 11 класс</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charset="0"/>
                        <a:defRPr sz="2800">
                          <a:solidFill>
                            <a:schemeClr val="tx1"/>
                          </a:solidFill>
                          <a:latin typeface="Calibri" pitchFamily="34" charset="0"/>
                        </a:defRPr>
                      </a:lvl1pPr>
                      <a:lvl2pPr>
                        <a:spcBef>
                          <a:spcPct val="20000"/>
                        </a:spcBef>
                        <a:buFont typeface="Arial" charset="0"/>
                        <a:defRPr sz="2400">
                          <a:solidFill>
                            <a:schemeClr val="tx1"/>
                          </a:solidFill>
                          <a:latin typeface="Calibri" pitchFamily="34" charset="0"/>
                        </a:defRPr>
                      </a:lvl2pPr>
                      <a:lvl3pPr>
                        <a:spcBef>
                          <a:spcPct val="20000"/>
                        </a:spcBef>
                        <a:buFont typeface="Arial" charset="0"/>
                        <a:defRPr sz="2000">
                          <a:solidFill>
                            <a:schemeClr val="tx1"/>
                          </a:solidFill>
                          <a:latin typeface="Calibri" pitchFamily="34" charset="0"/>
                        </a:defRPr>
                      </a:lvl3pPr>
                      <a:lvl4pPr>
                        <a:spcBef>
                          <a:spcPct val="20000"/>
                        </a:spcBef>
                        <a:buFont typeface="Arial" charset="0"/>
                        <a:defRPr>
                          <a:solidFill>
                            <a:schemeClr val="tx1"/>
                          </a:solidFill>
                          <a:latin typeface="Calibri" pitchFamily="34" charset="0"/>
                        </a:defRPr>
                      </a:lvl4pPr>
                      <a:lvl5pPr>
                        <a:spcBef>
                          <a:spcPct val="20000"/>
                        </a:spcBef>
                        <a:buFont typeface="Arial" charset="0"/>
                        <a:defRPr>
                          <a:solidFill>
                            <a:schemeClr val="tx1"/>
                          </a:solidFill>
                          <a:latin typeface="Calibri" pitchFamily="34" charset="0"/>
                        </a:defRPr>
                      </a:lvl5pPr>
                      <a:lvl6pPr fontAlgn="base">
                        <a:spcBef>
                          <a:spcPct val="20000"/>
                        </a:spcBef>
                        <a:spcAft>
                          <a:spcPct val="0"/>
                        </a:spcAft>
                        <a:buFont typeface="Arial" charset="0"/>
                        <a:defRPr>
                          <a:solidFill>
                            <a:schemeClr val="tx1"/>
                          </a:solidFill>
                          <a:latin typeface="Calibri" pitchFamily="34" charset="0"/>
                        </a:defRPr>
                      </a:lvl6pPr>
                      <a:lvl7pPr fontAlgn="base">
                        <a:spcBef>
                          <a:spcPct val="20000"/>
                        </a:spcBef>
                        <a:spcAft>
                          <a:spcPct val="0"/>
                        </a:spcAft>
                        <a:buFont typeface="Arial" charset="0"/>
                        <a:defRPr>
                          <a:solidFill>
                            <a:schemeClr val="tx1"/>
                          </a:solidFill>
                          <a:latin typeface="Calibri" pitchFamily="34" charset="0"/>
                        </a:defRPr>
                      </a:lvl7pPr>
                      <a:lvl8pPr fontAlgn="base">
                        <a:spcBef>
                          <a:spcPct val="20000"/>
                        </a:spcBef>
                        <a:spcAft>
                          <a:spcPct val="0"/>
                        </a:spcAft>
                        <a:buFont typeface="Arial" charset="0"/>
                        <a:defRPr>
                          <a:solidFill>
                            <a:schemeClr val="tx1"/>
                          </a:solidFill>
                          <a:latin typeface="Calibri" pitchFamily="34" charset="0"/>
                        </a:defRPr>
                      </a:lvl8pPr>
                      <a:lvl9pPr fontAlgn="base">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2000" b="1" i="0" u="none" strike="noStrike" cap="none" normalizeH="0" baseline="0" dirty="0">
                          <a:ln>
                            <a:noFill/>
                          </a:ln>
                          <a:solidFill>
                            <a:srgbClr val="000000"/>
                          </a:solidFill>
                          <a:effectLst/>
                          <a:latin typeface="+mj-lt"/>
                        </a:rPr>
                        <a:t>Разработка новых УМК (для базового и профильного уровней)</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1"/>
                  </a:ext>
                </a:extLst>
              </a:tr>
              <a:tr h="1081435">
                <a:tc>
                  <a:txBody>
                    <a:bodyPr/>
                    <a:lstStyle>
                      <a:lvl1pPr>
                        <a:spcBef>
                          <a:spcPct val="20000"/>
                        </a:spcBef>
                        <a:buFont typeface="Arial" charset="0"/>
                        <a:defRPr sz="2800">
                          <a:solidFill>
                            <a:schemeClr val="tx1"/>
                          </a:solidFill>
                          <a:latin typeface="Calibri" pitchFamily="34" charset="0"/>
                        </a:defRPr>
                      </a:lvl1pPr>
                      <a:lvl2pPr>
                        <a:spcBef>
                          <a:spcPct val="20000"/>
                        </a:spcBef>
                        <a:buFont typeface="Arial" charset="0"/>
                        <a:defRPr sz="2400">
                          <a:solidFill>
                            <a:schemeClr val="tx1"/>
                          </a:solidFill>
                          <a:latin typeface="Calibri" pitchFamily="34" charset="0"/>
                        </a:defRPr>
                      </a:lvl2pPr>
                      <a:lvl3pPr>
                        <a:spcBef>
                          <a:spcPct val="20000"/>
                        </a:spcBef>
                        <a:buFont typeface="Arial" charset="0"/>
                        <a:defRPr sz="2000">
                          <a:solidFill>
                            <a:schemeClr val="tx1"/>
                          </a:solidFill>
                          <a:latin typeface="Calibri" pitchFamily="34" charset="0"/>
                        </a:defRPr>
                      </a:lvl3pPr>
                      <a:lvl4pPr>
                        <a:spcBef>
                          <a:spcPct val="20000"/>
                        </a:spcBef>
                        <a:buFont typeface="Arial" charset="0"/>
                        <a:defRPr>
                          <a:solidFill>
                            <a:schemeClr val="tx1"/>
                          </a:solidFill>
                          <a:latin typeface="Calibri" pitchFamily="34" charset="0"/>
                        </a:defRPr>
                      </a:lvl4pPr>
                      <a:lvl5pPr>
                        <a:spcBef>
                          <a:spcPct val="20000"/>
                        </a:spcBef>
                        <a:buFont typeface="Arial" charset="0"/>
                        <a:defRPr>
                          <a:solidFill>
                            <a:schemeClr val="tx1"/>
                          </a:solidFill>
                          <a:latin typeface="Calibri" pitchFamily="34" charset="0"/>
                        </a:defRPr>
                      </a:lvl5pPr>
                      <a:lvl6pPr fontAlgn="base">
                        <a:spcBef>
                          <a:spcPct val="20000"/>
                        </a:spcBef>
                        <a:spcAft>
                          <a:spcPct val="0"/>
                        </a:spcAft>
                        <a:buFont typeface="Arial" charset="0"/>
                        <a:defRPr>
                          <a:solidFill>
                            <a:schemeClr val="tx1"/>
                          </a:solidFill>
                          <a:latin typeface="Calibri" pitchFamily="34" charset="0"/>
                        </a:defRPr>
                      </a:lvl6pPr>
                      <a:lvl7pPr fontAlgn="base">
                        <a:spcBef>
                          <a:spcPct val="20000"/>
                        </a:spcBef>
                        <a:spcAft>
                          <a:spcPct val="0"/>
                        </a:spcAft>
                        <a:buFont typeface="Arial" charset="0"/>
                        <a:defRPr>
                          <a:solidFill>
                            <a:schemeClr val="tx1"/>
                          </a:solidFill>
                          <a:latin typeface="Calibri" pitchFamily="34" charset="0"/>
                        </a:defRPr>
                      </a:lvl7pPr>
                      <a:lvl8pPr fontAlgn="base">
                        <a:spcBef>
                          <a:spcPct val="20000"/>
                        </a:spcBef>
                        <a:spcAft>
                          <a:spcPct val="0"/>
                        </a:spcAft>
                        <a:buFont typeface="Arial" charset="0"/>
                        <a:defRPr>
                          <a:solidFill>
                            <a:schemeClr val="tx1"/>
                          </a:solidFill>
                          <a:latin typeface="Calibri" pitchFamily="34" charset="0"/>
                        </a:defRPr>
                      </a:lvl8pPr>
                      <a:lvl9pPr fontAlgn="base">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2000" b="1" i="0" u="none" strike="noStrike" cap="none" normalizeH="0" baseline="0" dirty="0">
                          <a:ln>
                            <a:noFill/>
                          </a:ln>
                          <a:solidFill>
                            <a:srgbClr val="000000"/>
                          </a:solidFill>
                          <a:effectLst/>
                          <a:latin typeface="+mj-lt"/>
                        </a:rPr>
                        <a:t>Несоответствие изучаемого по новым УМК материала содержанию КИМ ОГЭ-9, </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charset="0"/>
                        <a:defRPr sz="2800">
                          <a:solidFill>
                            <a:schemeClr val="tx1"/>
                          </a:solidFill>
                          <a:latin typeface="Calibri" pitchFamily="34" charset="0"/>
                        </a:defRPr>
                      </a:lvl1pPr>
                      <a:lvl2pPr>
                        <a:spcBef>
                          <a:spcPct val="20000"/>
                        </a:spcBef>
                        <a:buFont typeface="Arial" charset="0"/>
                        <a:defRPr sz="2400">
                          <a:solidFill>
                            <a:schemeClr val="tx1"/>
                          </a:solidFill>
                          <a:latin typeface="Calibri" pitchFamily="34" charset="0"/>
                        </a:defRPr>
                      </a:lvl2pPr>
                      <a:lvl3pPr>
                        <a:spcBef>
                          <a:spcPct val="20000"/>
                        </a:spcBef>
                        <a:buFont typeface="Arial" charset="0"/>
                        <a:defRPr sz="2000">
                          <a:solidFill>
                            <a:schemeClr val="tx1"/>
                          </a:solidFill>
                          <a:latin typeface="Calibri" pitchFamily="34" charset="0"/>
                        </a:defRPr>
                      </a:lvl3pPr>
                      <a:lvl4pPr>
                        <a:spcBef>
                          <a:spcPct val="20000"/>
                        </a:spcBef>
                        <a:buFont typeface="Arial" charset="0"/>
                        <a:defRPr>
                          <a:solidFill>
                            <a:schemeClr val="tx1"/>
                          </a:solidFill>
                          <a:latin typeface="Calibri" pitchFamily="34" charset="0"/>
                        </a:defRPr>
                      </a:lvl4pPr>
                      <a:lvl5pPr>
                        <a:spcBef>
                          <a:spcPct val="20000"/>
                        </a:spcBef>
                        <a:buFont typeface="Arial" charset="0"/>
                        <a:defRPr>
                          <a:solidFill>
                            <a:schemeClr val="tx1"/>
                          </a:solidFill>
                          <a:latin typeface="Calibri" pitchFamily="34" charset="0"/>
                        </a:defRPr>
                      </a:lvl5pPr>
                      <a:lvl6pPr fontAlgn="base">
                        <a:spcBef>
                          <a:spcPct val="20000"/>
                        </a:spcBef>
                        <a:spcAft>
                          <a:spcPct val="0"/>
                        </a:spcAft>
                        <a:buFont typeface="Arial" charset="0"/>
                        <a:defRPr>
                          <a:solidFill>
                            <a:schemeClr val="tx1"/>
                          </a:solidFill>
                          <a:latin typeface="Calibri" pitchFamily="34" charset="0"/>
                        </a:defRPr>
                      </a:lvl6pPr>
                      <a:lvl7pPr fontAlgn="base">
                        <a:spcBef>
                          <a:spcPct val="20000"/>
                        </a:spcBef>
                        <a:spcAft>
                          <a:spcPct val="0"/>
                        </a:spcAft>
                        <a:buFont typeface="Arial" charset="0"/>
                        <a:defRPr>
                          <a:solidFill>
                            <a:schemeClr val="tx1"/>
                          </a:solidFill>
                          <a:latin typeface="Calibri" pitchFamily="34" charset="0"/>
                        </a:defRPr>
                      </a:lvl7pPr>
                      <a:lvl8pPr fontAlgn="base">
                        <a:spcBef>
                          <a:spcPct val="20000"/>
                        </a:spcBef>
                        <a:spcAft>
                          <a:spcPct val="0"/>
                        </a:spcAft>
                        <a:buFont typeface="Arial" charset="0"/>
                        <a:defRPr>
                          <a:solidFill>
                            <a:schemeClr val="tx1"/>
                          </a:solidFill>
                          <a:latin typeface="Calibri" pitchFamily="34" charset="0"/>
                        </a:defRPr>
                      </a:lvl8pPr>
                      <a:lvl9pPr fontAlgn="base">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2000" b="1" i="0" u="none" strike="noStrike" cap="none" normalizeH="0" baseline="0" dirty="0">
                          <a:ln>
                            <a:noFill/>
                          </a:ln>
                          <a:solidFill>
                            <a:srgbClr val="000000"/>
                          </a:solidFill>
                          <a:effectLst/>
                          <a:latin typeface="+mj-lt"/>
                        </a:rPr>
                        <a:t>Утверждение и публикация соответствующих нормативных документов в 2016 году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2000" b="1" i="0" u="none" strike="noStrike" cap="none" normalizeH="0" baseline="0" dirty="0">
                          <a:ln>
                            <a:noFill/>
                          </a:ln>
                          <a:solidFill>
                            <a:srgbClr val="000000"/>
                          </a:solidFill>
                          <a:effectLst/>
                          <a:latin typeface="+mj-lt"/>
                        </a:rPr>
                        <a:t>(на уровне министерства)</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2"/>
                  </a:ext>
                </a:extLst>
              </a:tr>
              <a:tr h="756543">
                <a:tc>
                  <a:txBody>
                    <a:bodyPr/>
                    <a:lstStyle>
                      <a:lvl1pPr>
                        <a:spcBef>
                          <a:spcPct val="20000"/>
                        </a:spcBef>
                        <a:buFont typeface="Arial" charset="0"/>
                        <a:defRPr sz="2800">
                          <a:solidFill>
                            <a:schemeClr val="tx1"/>
                          </a:solidFill>
                          <a:latin typeface="Calibri" pitchFamily="34" charset="0"/>
                        </a:defRPr>
                      </a:lvl1pPr>
                      <a:lvl2pPr>
                        <a:spcBef>
                          <a:spcPct val="20000"/>
                        </a:spcBef>
                        <a:buFont typeface="Arial" charset="0"/>
                        <a:defRPr sz="2400">
                          <a:solidFill>
                            <a:schemeClr val="tx1"/>
                          </a:solidFill>
                          <a:latin typeface="Calibri" pitchFamily="34" charset="0"/>
                        </a:defRPr>
                      </a:lvl2pPr>
                      <a:lvl3pPr>
                        <a:spcBef>
                          <a:spcPct val="20000"/>
                        </a:spcBef>
                        <a:buFont typeface="Arial" charset="0"/>
                        <a:defRPr sz="2000">
                          <a:solidFill>
                            <a:schemeClr val="tx1"/>
                          </a:solidFill>
                          <a:latin typeface="Calibri" pitchFamily="34" charset="0"/>
                        </a:defRPr>
                      </a:lvl3pPr>
                      <a:lvl4pPr>
                        <a:spcBef>
                          <a:spcPct val="20000"/>
                        </a:spcBef>
                        <a:buFont typeface="Arial" charset="0"/>
                        <a:defRPr>
                          <a:solidFill>
                            <a:schemeClr val="tx1"/>
                          </a:solidFill>
                          <a:latin typeface="Calibri" pitchFamily="34" charset="0"/>
                        </a:defRPr>
                      </a:lvl4pPr>
                      <a:lvl5pPr>
                        <a:spcBef>
                          <a:spcPct val="20000"/>
                        </a:spcBef>
                        <a:buFont typeface="Arial" charset="0"/>
                        <a:defRPr>
                          <a:solidFill>
                            <a:schemeClr val="tx1"/>
                          </a:solidFill>
                          <a:latin typeface="Calibri" pitchFamily="34" charset="0"/>
                        </a:defRPr>
                      </a:lvl5pPr>
                      <a:lvl6pPr fontAlgn="base">
                        <a:spcBef>
                          <a:spcPct val="20000"/>
                        </a:spcBef>
                        <a:spcAft>
                          <a:spcPct val="0"/>
                        </a:spcAft>
                        <a:buFont typeface="Arial" charset="0"/>
                        <a:defRPr>
                          <a:solidFill>
                            <a:schemeClr val="tx1"/>
                          </a:solidFill>
                          <a:latin typeface="Calibri" pitchFamily="34" charset="0"/>
                        </a:defRPr>
                      </a:lvl6pPr>
                      <a:lvl7pPr fontAlgn="base">
                        <a:spcBef>
                          <a:spcPct val="20000"/>
                        </a:spcBef>
                        <a:spcAft>
                          <a:spcPct val="0"/>
                        </a:spcAft>
                        <a:buFont typeface="Arial" charset="0"/>
                        <a:defRPr>
                          <a:solidFill>
                            <a:schemeClr val="tx1"/>
                          </a:solidFill>
                          <a:latin typeface="Calibri" pitchFamily="34" charset="0"/>
                        </a:defRPr>
                      </a:lvl7pPr>
                      <a:lvl8pPr fontAlgn="base">
                        <a:spcBef>
                          <a:spcPct val="20000"/>
                        </a:spcBef>
                        <a:spcAft>
                          <a:spcPct val="0"/>
                        </a:spcAft>
                        <a:buFont typeface="Arial" charset="0"/>
                        <a:defRPr>
                          <a:solidFill>
                            <a:schemeClr val="tx1"/>
                          </a:solidFill>
                          <a:latin typeface="Calibri" pitchFamily="34" charset="0"/>
                        </a:defRPr>
                      </a:lvl8pPr>
                      <a:lvl9pPr fontAlgn="base">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2000" b="1" i="0" u="none" strike="noStrike" cap="none" normalizeH="0" baseline="0" dirty="0">
                          <a:ln>
                            <a:noFill/>
                          </a:ln>
                          <a:solidFill>
                            <a:srgbClr val="000000"/>
                          </a:solidFill>
                          <a:effectLst/>
                          <a:latin typeface="+mj-lt"/>
                        </a:rPr>
                        <a:t>Повторение части материала</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charset="0"/>
                        <a:defRPr sz="2800">
                          <a:solidFill>
                            <a:schemeClr val="tx1"/>
                          </a:solidFill>
                          <a:latin typeface="Calibri" pitchFamily="34" charset="0"/>
                        </a:defRPr>
                      </a:lvl1pPr>
                      <a:lvl2pPr>
                        <a:spcBef>
                          <a:spcPct val="20000"/>
                        </a:spcBef>
                        <a:buFont typeface="Arial" charset="0"/>
                        <a:defRPr sz="2400">
                          <a:solidFill>
                            <a:schemeClr val="tx1"/>
                          </a:solidFill>
                          <a:latin typeface="Calibri" pitchFamily="34" charset="0"/>
                        </a:defRPr>
                      </a:lvl2pPr>
                      <a:lvl3pPr>
                        <a:spcBef>
                          <a:spcPct val="20000"/>
                        </a:spcBef>
                        <a:buFont typeface="Arial" charset="0"/>
                        <a:defRPr sz="2000">
                          <a:solidFill>
                            <a:schemeClr val="tx1"/>
                          </a:solidFill>
                          <a:latin typeface="Calibri" pitchFamily="34" charset="0"/>
                        </a:defRPr>
                      </a:lvl3pPr>
                      <a:lvl4pPr>
                        <a:spcBef>
                          <a:spcPct val="20000"/>
                        </a:spcBef>
                        <a:buFont typeface="Arial" charset="0"/>
                        <a:defRPr>
                          <a:solidFill>
                            <a:schemeClr val="tx1"/>
                          </a:solidFill>
                          <a:latin typeface="Calibri" pitchFamily="34" charset="0"/>
                        </a:defRPr>
                      </a:lvl4pPr>
                      <a:lvl5pPr>
                        <a:spcBef>
                          <a:spcPct val="20000"/>
                        </a:spcBef>
                        <a:buFont typeface="Arial" charset="0"/>
                        <a:defRPr>
                          <a:solidFill>
                            <a:schemeClr val="tx1"/>
                          </a:solidFill>
                          <a:latin typeface="Calibri" pitchFamily="34" charset="0"/>
                        </a:defRPr>
                      </a:lvl5pPr>
                      <a:lvl6pPr fontAlgn="base">
                        <a:spcBef>
                          <a:spcPct val="20000"/>
                        </a:spcBef>
                        <a:spcAft>
                          <a:spcPct val="0"/>
                        </a:spcAft>
                        <a:buFont typeface="Arial" charset="0"/>
                        <a:defRPr>
                          <a:solidFill>
                            <a:schemeClr val="tx1"/>
                          </a:solidFill>
                          <a:latin typeface="Calibri" pitchFamily="34" charset="0"/>
                        </a:defRPr>
                      </a:lvl6pPr>
                      <a:lvl7pPr fontAlgn="base">
                        <a:spcBef>
                          <a:spcPct val="20000"/>
                        </a:spcBef>
                        <a:spcAft>
                          <a:spcPct val="0"/>
                        </a:spcAft>
                        <a:buFont typeface="Arial" charset="0"/>
                        <a:defRPr>
                          <a:solidFill>
                            <a:schemeClr val="tx1"/>
                          </a:solidFill>
                          <a:latin typeface="Calibri" pitchFamily="34" charset="0"/>
                        </a:defRPr>
                      </a:lvl7pPr>
                      <a:lvl8pPr fontAlgn="base">
                        <a:spcBef>
                          <a:spcPct val="20000"/>
                        </a:spcBef>
                        <a:spcAft>
                          <a:spcPct val="0"/>
                        </a:spcAft>
                        <a:buFont typeface="Arial" charset="0"/>
                        <a:defRPr>
                          <a:solidFill>
                            <a:schemeClr val="tx1"/>
                          </a:solidFill>
                          <a:latin typeface="Calibri" pitchFamily="34" charset="0"/>
                        </a:defRPr>
                      </a:lvl8pPr>
                      <a:lvl9pPr fontAlgn="base">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2000" b="1" i="0" u="none" strike="noStrike" cap="none" normalizeH="0" baseline="0" dirty="0">
                          <a:ln>
                            <a:noFill/>
                          </a:ln>
                          <a:solidFill>
                            <a:srgbClr val="000000"/>
                          </a:solidFill>
                          <a:effectLst/>
                          <a:latin typeface="+mj-lt"/>
                        </a:rPr>
                        <a:t>Материалы для самостоятельной работы и проектной деятельности</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3"/>
                  </a:ext>
                </a:extLst>
              </a:tr>
              <a:tr h="1367732">
                <a:tc>
                  <a:txBody>
                    <a:bodyPr/>
                    <a:lstStyle>
                      <a:lvl1pPr>
                        <a:spcBef>
                          <a:spcPct val="20000"/>
                        </a:spcBef>
                        <a:buFont typeface="Arial" charset="0"/>
                        <a:defRPr sz="2800">
                          <a:solidFill>
                            <a:schemeClr val="tx1"/>
                          </a:solidFill>
                          <a:latin typeface="Calibri" pitchFamily="34" charset="0"/>
                        </a:defRPr>
                      </a:lvl1pPr>
                      <a:lvl2pPr>
                        <a:spcBef>
                          <a:spcPct val="20000"/>
                        </a:spcBef>
                        <a:buFont typeface="Arial" charset="0"/>
                        <a:defRPr sz="2400">
                          <a:solidFill>
                            <a:schemeClr val="tx1"/>
                          </a:solidFill>
                          <a:latin typeface="Calibri" pitchFamily="34" charset="0"/>
                        </a:defRPr>
                      </a:lvl2pPr>
                      <a:lvl3pPr>
                        <a:spcBef>
                          <a:spcPct val="20000"/>
                        </a:spcBef>
                        <a:buFont typeface="Arial" charset="0"/>
                        <a:defRPr sz="2000">
                          <a:solidFill>
                            <a:schemeClr val="tx1"/>
                          </a:solidFill>
                          <a:latin typeface="Calibri" pitchFamily="34" charset="0"/>
                        </a:defRPr>
                      </a:lvl3pPr>
                      <a:lvl4pPr>
                        <a:spcBef>
                          <a:spcPct val="20000"/>
                        </a:spcBef>
                        <a:buFont typeface="Arial" charset="0"/>
                        <a:defRPr>
                          <a:solidFill>
                            <a:schemeClr val="tx1"/>
                          </a:solidFill>
                          <a:latin typeface="Calibri" pitchFamily="34" charset="0"/>
                        </a:defRPr>
                      </a:lvl4pPr>
                      <a:lvl5pPr>
                        <a:spcBef>
                          <a:spcPct val="20000"/>
                        </a:spcBef>
                        <a:buFont typeface="Arial" charset="0"/>
                        <a:defRPr>
                          <a:solidFill>
                            <a:schemeClr val="tx1"/>
                          </a:solidFill>
                          <a:latin typeface="Calibri" pitchFamily="34" charset="0"/>
                        </a:defRPr>
                      </a:lvl5pPr>
                      <a:lvl6pPr fontAlgn="base">
                        <a:spcBef>
                          <a:spcPct val="20000"/>
                        </a:spcBef>
                        <a:spcAft>
                          <a:spcPct val="0"/>
                        </a:spcAft>
                        <a:buFont typeface="Arial" charset="0"/>
                        <a:defRPr>
                          <a:solidFill>
                            <a:schemeClr val="tx1"/>
                          </a:solidFill>
                          <a:latin typeface="Calibri" pitchFamily="34" charset="0"/>
                        </a:defRPr>
                      </a:lvl6pPr>
                      <a:lvl7pPr fontAlgn="base">
                        <a:spcBef>
                          <a:spcPct val="20000"/>
                        </a:spcBef>
                        <a:spcAft>
                          <a:spcPct val="0"/>
                        </a:spcAft>
                        <a:buFont typeface="Arial" charset="0"/>
                        <a:defRPr>
                          <a:solidFill>
                            <a:schemeClr val="tx1"/>
                          </a:solidFill>
                          <a:latin typeface="Calibri" pitchFamily="34" charset="0"/>
                        </a:defRPr>
                      </a:lvl7pPr>
                      <a:lvl8pPr fontAlgn="base">
                        <a:spcBef>
                          <a:spcPct val="20000"/>
                        </a:spcBef>
                        <a:spcAft>
                          <a:spcPct val="0"/>
                        </a:spcAft>
                        <a:buFont typeface="Arial" charset="0"/>
                        <a:defRPr>
                          <a:solidFill>
                            <a:schemeClr val="tx1"/>
                          </a:solidFill>
                          <a:latin typeface="Calibri" pitchFamily="34" charset="0"/>
                        </a:defRPr>
                      </a:lvl8pPr>
                      <a:lvl9pPr fontAlgn="base">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2200" b="1" i="0" u="none" strike="noStrike" cap="none" normalizeH="0" baseline="0" dirty="0">
                          <a:ln>
                            <a:noFill/>
                          </a:ln>
                          <a:solidFill>
                            <a:srgbClr val="000000"/>
                          </a:solidFill>
                          <a:effectLst/>
                          <a:latin typeface="+mj-lt"/>
                        </a:rPr>
                        <a:t>Несовпадение курса отечественной и всемирной истории</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charset="0"/>
                        <a:defRPr sz="2800">
                          <a:solidFill>
                            <a:schemeClr val="tx1"/>
                          </a:solidFill>
                          <a:latin typeface="Calibri" pitchFamily="34" charset="0"/>
                        </a:defRPr>
                      </a:lvl1pPr>
                      <a:lvl2pPr>
                        <a:spcBef>
                          <a:spcPct val="20000"/>
                        </a:spcBef>
                        <a:buFont typeface="Arial" charset="0"/>
                        <a:defRPr sz="2400">
                          <a:solidFill>
                            <a:schemeClr val="tx1"/>
                          </a:solidFill>
                          <a:latin typeface="Calibri" pitchFamily="34" charset="0"/>
                        </a:defRPr>
                      </a:lvl2pPr>
                      <a:lvl3pPr>
                        <a:spcBef>
                          <a:spcPct val="20000"/>
                        </a:spcBef>
                        <a:buFont typeface="Arial" charset="0"/>
                        <a:defRPr sz="2000">
                          <a:solidFill>
                            <a:schemeClr val="tx1"/>
                          </a:solidFill>
                          <a:latin typeface="Calibri" pitchFamily="34" charset="0"/>
                        </a:defRPr>
                      </a:lvl3pPr>
                      <a:lvl4pPr>
                        <a:spcBef>
                          <a:spcPct val="20000"/>
                        </a:spcBef>
                        <a:buFont typeface="Arial" charset="0"/>
                        <a:defRPr>
                          <a:solidFill>
                            <a:schemeClr val="tx1"/>
                          </a:solidFill>
                          <a:latin typeface="Calibri" pitchFamily="34" charset="0"/>
                        </a:defRPr>
                      </a:lvl4pPr>
                      <a:lvl5pPr>
                        <a:spcBef>
                          <a:spcPct val="20000"/>
                        </a:spcBef>
                        <a:buFont typeface="Arial" charset="0"/>
                        <a:defRPr>
                          <a:solidFill>
                            <a:schemeClr val="tx1"/>
                          </a:solidFill>
                          <a:latin typeface="Calibri" pitchFamily="34" charset="0"/>
                        </a:defRPr>
                      </a:lvl5pPr>
                      <a:lvl6pPr fontAlgn="base">
                        <a:spcBef>
                          <a:spcPct val="20000"/>
                        </a:spcBef>
                        <a:spcAft>
                          <a:spcPct val="0"/>
                        </a:spcAft>
                        <a:buFont typeface="Arial" charset="0"/>
                        <a:defRPr>
                          <a:solidFill>
                            <a:schemeClr val="tx1"/>
                          </a:solidFill>
                          <a:latin typeface="Calibri" pitchFamily="34" charset="0"/>
                        </a:defRPr>
                      </a:lvl6pPr>
                      <a:lvl7pPr fontAlgn="base">
                        <a:spcBef>
                          <a:spcPct val="20000"/>
                        </a:spcBef>
                        <a:spcAft>
                          <a:spcPct val="0"/>
                        </a:spcAft>
                        <a:buFont typeface="Arial" charset="0"/>
                        <a:defRPr>
                          <a:solidFill>
                            <a:schemeClr val="tx1"/>
                          </a:solidFill>
                          <a:latin typeface="Calibri" pitchFamily="34" charset="0"/>
                        </a:defRPr>
                      </a:lvl7pPr>
                      <a:lvl8pPr fontAlgn="base">
                        <a:spcBef>
                          <a:spcPct val="20000"/>
                        </a:spcBef>
                        <a:spcAft>
                          <a:spcPct val="0"/>
                        </a:spcAft>
                        <a:buFont typeface="Arial" charset="0"/>
                        <a:defRPr>
                          <a:solidFill>
                            <a:schemeClr val="tx1"/>
                          </a:solidFill>
                          <a:latin typeface="Calibri" pitchFamily="34" charset="0"/>
                        </a:defRPr>
                      </a:lvl8pPr>
                      <a:lvl9pPr fontAlgn="base">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ru-RU" altLang="ru-RU" sz="2000" b="1" i="0" u="none" strike="noStrike" cap="none" normalizeH="0" baseline="0" dirty="0">
                          <a:ln>
                            <a:noFill/>
                          </a:ln>
                          <a:solidFill>
                            <a:srgbClr val="000000"/>
                          </a:solidFill>
                          <a:effectLst/>
                          <a:latin typeface="+mj-lt"/>
                        </a:rPr>
                        <a:t>Скорректированные рабочие программы по отечественной и всемирной истории</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ru-RU" altLang="ru-RU" sz="2000" b="1" i="0" u="none" strike="noStrike" cap="none" normalizeH="0" baseline="0" dirty="0">
                          <a:ln>
                            <a:noFill/>
                          </a:ln>
                          <a:solidFill>
                            <a:srgbClr val="000000"/>
                          </a:solidFill>
                          <a:effectLst/>
                          <a:latin typeface="+mj-lt"/>
                        </a:rPr>
                        <a:t>Методические рекомендации </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ru-RU" altLang="ru-RU" sz="2000" b="1" i="0" u="none" strike="noStrike" cap="none" normalizeH="0" baseline="0" dirty="0">
                          <a:ln>
                            <a:noFill/>
                          </a:ln>
                          <a:solidFill>
                            <a:srgbClr val="000000"/>
                          </a:solidFill>
                          <a:effectLst/>
                          <a:latin typeface="+mj-lt"/>
                        </a:rPr>
                        <a:t>Новые учебники по всемирной истории,</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4"/>
                  </a:ext>
                </a:extLst>
              </a:tr>
              <a:tr h="1478853">
                <a:tc>
                  <a:txBody>
                    <a:bodyPr/>
                    <a:lstStyle>
                      <a:lvl1pPr>
                        <a:spcBef>
                          <a:spcPct val="20000"/>
                        </a:spcBef>
                        <a:buFont typeface="Arial" charset="0"/>
                        <a:defRPr sz="2800">
                          <a:solidFill>
                            <a:schemeClr val="tx1"/>
                          </a:solidFill>
                          <a:latin typeface="Calibri" pitchFamily="34" charset="0"/>
                        </a:defRPr>
                      </a:lvl1pPr>
                      <a:lvl2pPr>
                        <a:spcBef>
                          <a:spcPct val="20000"/>
                        </a:spcBef>
                        <a:buFont typeface="Arial" charset="0"/>
                        <a:defRPr sz="2400">
                          <a:solidFill>
                            <a:schemeClr val="tx1"/>
                          </a:solidFill>
                          <a:latin typeface="Calibri" pitchFamily="34" charset="0"/>
                        </a:defRPr>
                      </a:lvl2pPr>
                      <a:lvl3pPr>
                        <a:spcBef>
                          <a:spcPct val="20000"/>
                        </a:spcBef>
                        <a:buFont typeface="Arial" charset="0"/>
                        <a:defRPr sz="2000">
                          <a:solidFill>
                            <a:schemeClr val="tx1"/>
                          </a:solidFill>
                          <a:latin typeface="Calibri" pitchFamily="34" charset="0"/>
                        </a:defRPr>
                      </a:lvl3pPr>
                      <a:lvl4pPr>
                        <a:spcBef>
                          <a:spcPct val="20000"/>
                        </a:spcBef>
                        <a:buFont typeface="Arial" charset="0"/>
                        <a:defRPr>
                          <a:solidFill>
                            <a:schemeClr val="tx1"/>
                          </a:solidFill>
                          <a:latin typeface="Calibri" pitchFamily="34" charset="0"/>
                        </a:defRPr>
                      </a:lvl4pPr>
                      <a:lvl5pPr>
                        <a:spcBef>
                          <a:spcPct val="20000"/>
                        </a:spcBef>
                        <a:buFont typeface="Arial" charset="0"/>
                        <a:defRPr>
                          <a:solidFill>
                            <a:schemeClr val="tx1"/>
                          </a:solidFill>
                          <a:latin typeface="Calibri" pitchFamily="34" charset="0"/>
                        </a:defRPr>
                      </a:lvl5pPr>
                      <a:lvl6pPr fontAlgn="base">
                        <a:spcBef>
                          <a:spcPct val="20000"/>
                        </a:spcBef>
                        <a:spcAft>
                          <a:spcPct val="0"/>
                        </a:spcAft>
                        <a:buFont typeface="Arial" charset="0"/>
                        <a:defRPr>
                          <a:solidFill>
                            <a:schemeClr val="tx1"/>
                          </a:solidFill>
                          <a:latin typeface="Calibri" pitchFamily="34" charset="0"/>
                        </a:defRPr>
                      </a:lvl6pPr>
                      <a:lvl7pPr fontAlgn="base">
                        <a:spcBef>
                          <a:spcPct val="20000"/>
                        </a:spcBef>
                        <a:spcAft>
                          <a:spcPct val="0"/>
                        </a:spcAft>
                        <a:buFont typeface="Arial" charset="0"/>
                        <a:defRPr>
                          <a:solidFill>
                            <a:schemeClr val="tx1"/>
                          </a:solidFill>
                          <a:latin typeface="Calibri" pitchFamily="34" charset="0"/>
                        </a:defRPr>
                      </a:lvl7pPr>
                      <a:lvl8pPr fontAlgn="base">
                        <a:spcBef>
                          <a:spcPct val="20000"/>
                        </a:spcBef>
                        <a:spcAft>
                          <a:spcPct val="0"/>
                        </a:spcAft>
                        <a:buFont typeface="Arial" charset="0"/>
                        <a:defRPr>
                          <a:solidFill>
                            <a:schemeClr val="tx1"/>
                          </a:solidFill>
                          <a:latin typeface="Calibri" pitchFamily="34" charset="0"/>
                        </a:defRPr>
                      </a:lvl8pPr>
                      <a:lvl9pPr fontAlgn="base">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2200" b="1" i="0" u="none" strike="noStrike" cap="none" normalizeH="0" baseline="0" dirty="0">
                          <a:ln>
                            <a:noFill/>
                          </a:ln>
                          <a:solidFill>
                            <a:srgbClr val="000000"/>
                          </a:solidFill>
                          <a:effectLst/>
                          <a:latin typeface="+mj-lt"/>
                        </a:rPr>
                        <a:t>Методические проблемы</a:t>
                      </a:r>
                    </a:p>
                  </a:txBody>
                  <a:tcPr marT="45700" marB="457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charset="0"/>
                        <a:defRPr sz="2800">
                          <a:solidFill>
                            <a:schemeClr val="tx1"/>
                          </a:solidFill>
                          <a:latin typeface="Calibri" pitchFamily="34" charset="0"/>
                        </a:defRPr>
                      </a:lvl1pPr>
                      <a:lvl2pPr>
                        <a:spcBef>
                          <a:spcPct val="20000"/>
                        </a:spcBef>
                        <a:buFont typeface="Arial" charset="0"/>
                        <a:defRPr sz="2400">
                          <a:solidFill>
                            <a:schemeClr val="tx1"/>
                          </a:solidFill>
                          <a:latin typeface="Calibri" pitchFamily="34" charset="0"/>
                        </a:defRPr>
                      </a:lvl2pPr>
                      <a:lvl3pPr>
                        <a:spcBef>
                          <a:spcPct val="20000"/>
                        </a:spcBef>
                        <a:buFont typeface="Arial" charset="0"/>
                        <a:defRPr sz="2000">
                          <a:solidFill>
                            <a:schemeClr val="tx1"/>
                          </a:solidFill>
                          <a:latin typeface="Calibri" pitchFamily="34" charset="0"/>
                        </a:defRPr>
                      </a:lvl3pPr>
                      <a:lvl4pPr>
                        <a:spcBef>
                          <a:spcPct val="20000"/>
                        </a:spcBef>
                        <a:buFont typeface="Arial" charset="0"/>
                        <a:defRPr>
                          <a:solidFill>
                            <a:schemeClr val="tx1"/>
                          </a:solidFill>
                          <a:latin typeface="Calibri" pitchFamily="34" charset="0"/>
                        </a:defRPr>
                      </a:lvl4pPr>
                      <a:lvl5pPr>
                        <a:spcBef>
                          <a:spcPct val="20000"/>
                        </a:spcBef>
                        <a:buFont typeface="Arial" charset="0"/>
                        <a:defRPr>
                          <a:solidFill>
                            <a:schemeClr val="tx1"/>
                          </a:solidFill>
                          <a:latin typeface="Calibri" pitchFamily="34" charset="0"/>
                        </a:defRPr>
                      </a:lvl5pPr>
                      <a:lvl6pPr fontAlgn="base">
                        <a:spcBef>
                          <a:spcPct val="20000"/>
                        </a:spcBef>
                        <a:spcAft>
                          <a:spcPct val="0"/>
                        </a:spcAft>
                        <a:buFont typeface="Arial" charset="0"/>
                        <a:defRPr>
                          <a:solidFill>
                            <a:schemeClr val="tx1"/>
                          </a:solidFill>
                          <a:latin typeface="Calibri" pitchFamily="34" charset="0"/>
                        </a:defRPr>
                      </a:lvl6pPr>
                      <a:lvl7pPr fontAlgn="base">
                        <a:spcBef>
                          <a:spcPct val="20000"/>
                        </a:spcBef>
                        <a:spcAft>
                          <a:spcPct val="0"/>
                        </a:spcAft>
                        <a:buFont typeface="Arial" charset="0"/>
                        <a:defRPr>
                          <a:solidFill>
                            <a:schemeClr val="tx1"/>
                          </a:solidFill>
                          <a:latin typeface="Calibri" pitchFamily="34" charset="0"/>
                        </a:defRPr>
                      </a:lvl7pPr>
                      <a:lvl8pPr fontAlgn="base">
                        <a:spcBef>
                          <a:spcPct val="20000"/>
                        </a:spcBef>
                        <a:spcAft>
                          <a:spcPct val="0"/>
                        </a:spcAft>
                        <a:buFont typeface="Arial" charset="0"/>
                        <a:defRPr>
                          <a:solidFill>
                            <a:schemeClr val="tx1"/>
                          </a:solidFill>
                          <a:latin typeface="Calibri" pitchFamily="34" charset="0"/>
                        </a:defRPr>
                      </a:lvl8pPr>
                      <a:lvl9pPr fontAlgn="base">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2000" b="1" i="0" u="none" strike="noStrike" cap="none" normalizeH="0" baseline="0" dirty="0">
                          <a:ln>
                            <a:noFill/>
                          </a:ln>
                          <a:solidFill>
                            <a:srgbClr val="000000"/>
                          </a:solidFill>
                          <a:effectLst/>
                          <a:latin typeface="+mj-lt"/>
                        </a:rPr>
                        <a:t>Работа методических служб регионов, методическая поддержка издательства, площадки для общения с учителями-новаторами </a:t>
                      </a:r>
                    </a:p>
                  </a:txBody>
                  <a:tcPr marT="45700" marB="457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85787737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Заголовок 1"/>
          <p:cNvSpPr txBox="1">
            <a:spLocks/>
          </p:cNvSpPr>
          <p:nvPr/>
        </p:nvSpPr>
        <p:spPr>
          <a:xfrm>
            <a:off x="138633" y="947196"/>
            <a:ext cx="9118768" cy="636873"/>
          </a:xfrm>
          <a:prstGeom prst="rect">
            <a:avLst/>
          </a:prstGeom>
        </p:spPr>
        <p:txBody>
          <a:bodyPr lIns="79740" tIns="39871" rIns="79740" bIns="39871">
            <a:noAutofit/>
          </a:bodyPr>
          <a:lstStyle>
            <a:lvl1pPr algn="ctr" defTabSz="1043056" rtl="0" eaLnBrk="1" latinLnBrk="0" hangingPunct="1">
              <a:spcBef>
                <a:spcPct val="0"/>
              </a:spcBef>
              <a:buNone/>
              <a:defRPr sz="5000" kern="1200">
                <a:solidFill>
                  <a:schemeClr val="tx1"/>
                </a:solidFill>
                <a:latin typeface="+mj-lt"/>
                <a:ea typeface="+mj-ea"/>
                <a:cs typeface="+mj-cs"/>
              </a:defRPr>
            </a:lvl1pPr>
          </a:lstStyle>
          <a:p>
            <a:pPr>
              <a:lnSpc>
                <a:spcPct val="120000"/>
              </a:lnSpc>
            </a:pPr>
            <a:r>
              <a:rPr lang="ru-RU" sz="3900" b="1" dirty="0">
                <a:solidFill>
                  <a:srgbClr val="FF0000"/>
                </a:solidFill>
                <a:latin typeface="Trebuchet MS" pitchFamily="34" charset="0"/>
                <a:cs typeface="Arial" panose="020B0604020202020204" pitchFamily="34" charset="0"/>
              </a:rPr>
              <a:t>Спасибо за внимание!</a:t>
            </a:r>
            <a:endParaRPr lang="en-US" sz="2800" dirty="0">
              <a:solidFill>
                <a:srgbClr val="000066"/>
              </a:solidFill>
              <a:latin typeface="Trebuchet MS" pitchFamily="34" charset="0"/>
              <a:cs typeface="Arial" panose="020B0604020202020204" pitchFamily="34" charset="0"/>
            </a:endParaRPr>
          </a:p>
          <a:p>
            <a:pPr>
              <a:lnSpc>
                <a:spcPct val="120000"/>
              </a:lnSpc>
            </a:pPr>
            <a:r>
              <a:rPr lang="ru-RU" sz="2100" dirty="0">
                <a:solidFill>
                  <a:prstClr val="black"/>
                </a:solidFill>
                <a:latin typeface="Trebuchet MS" pitchFamily="34" charset="0"/>
                <a:cs typeface="Arial" panose="020B0604020202020204" pitchFamily="34" charset="0"/>
              </a:rPr>
              <a:t>Контактные данные:</a:t>
            </a:r>
          </a:p>
          <a:p>
            <a:pPr>
              <a:lnSpc>
                <a:spcPct val="120000"/>
              </a:lnSpc>
            </a:pPr>
            <a:r>
              <a:rPr lang="ru-RU" sz="1400" dirty="0">
                <a:solidFill>
                  <a:prstClr val="black"/>
                </a:solidFill>
                <a:latin typeface="Trebuchet MS" pitchFamily="34" charset="0"/>
                <a:cs typeface="Arial" panose="020B0604020202020204" pitchFamily="34" charset="0"/>
              </a:rPr>
              <a:t>Издательство «Просвещение»</a:t>
            </a:r>
          </a:p>
          <a:p>
            <a:pPr>
              <a:lnSpc>
                <a:spcPct val="120000"/>
              </a:lnSpc>
            </a:pPr>
            <a:r>
              <a:rPr lang="ru-RU" sz="1400" dirty="0">
                <a:solidFill>
                  <a:prstClr val="black"/>
                </a:solidFill>
                <a:latin typeface="Trebuchet MS" pitchFamily="34" charset="0"/>
                <a:cs typeface="Arial" panose="020B0604020202020204" pitchFamily="34" charset="0"/>
              </a:rPr>
              <a:t>Редакция истории, обществознания и права</a:t>
            </a:r>
          </a:p>
          <a:p>
            <a:pPr>
              <a:lnSpc>
                <a:spcPct val="120000"/>
              </a:lnSpc>
            </a:pPr>
            <a:r>
              <a:rPr lang="ru-RU" sz="1400" dirty="0">
                <a:solidFill>
                  <a:prstClr val="black"/>
                </a:solidFill>
                <a:latin typeface="Trebuchet MS" pitchFamily="34" charset="0"/>
                <a:cs typeface="Arial" panose="020B0604020202020204" pitchFamily="34" charset="0"/>
              </a:rPr>
              <a:t>127521, Москва, 3-й проезд Марьиной рощи, 41</a:t>
            </a:r>
          </a:p>
          <a:p>
            <a:pPr>
              <a:lnSpc>
                <a:spcPct val="120000"/>
              </a:lnSpc>
            </a:pPr>
            <a:r>
              <a:rPr lang="ru-RU" sz="1400" dirty="0">
                <a:solidFill>
                  <a:prstClr val="black"/>
                </a:solidFill>
                <a:latin typeface="Trebuchet MS" pitchFamily="34" charset="0"/>
                <a:cs typeface="Arial" panose="020B0604020202020204" pitchFamily="34" charset="0"/>
              </a:rPr>
              <a:t>Телефон:8(495)789-30-40</a:t>
            </a:r>
          </a:p>
          <a:p>
            <a:pPr>
              <a:lnSpc>
                <a:spcPct val="120000"/>
              </a:lnSpc>
            </a:pPr>
            <a:endParaRPr lang="en-US" sz="1400" dirty="0">
              <a:solidFill>
                <a:prstClr val="black"/>
              </a:solidFill>
              <a:latin typeface="Trebuchet MS" pitchFamily="34" charset="0"/>
              <a:cs typeface="Arial" panose="020B0604020202020204" pitchFamily="34" charset="0"/>
            </a:endParaRPr>
          </a:p>
          <a:p>
            <a:pPr>
              <a:lnSpc>
                <a:spcPct val="120000"/>
              </a:lnSpc>
            </a:pPr>
            <a:r>
              <a:rPr lang="ru-RU" sz="1800" dirty="0">
                <a:solidFill>
                  <a:prstClr val="black"/>
                </a:solidFill>
                <a:latin typeface="Trebuchet MS" pitchFamily="34" charset="0"/>
                <a:cs typeface="Arial" panose="020B0604020202020204" pitchFamily="34" charset="0"/>
              </a:rPr>
              <a:t>Данилов Александр Анатольевич,</a:t>
            </a:r>
          </a:p>
          <a:p>
            <a:pPr>
              <a:lnSpc>
                <a:spcPct val="120000"/>
              </a:lnSpc>
            </a:pPr>
            <a:r>
              <a:rPr lang="ru-RU" sz="1800" dirty="0">
                <a:solidFill>
                  <a:prstClr val="black"/>
                </a:solidFill>
                <a:latin typeface="Trebuchet MS" pitchFamily="34" charset="0"/>
                <a:cs typeface="Arial" panose="020B0604020202020204" pitchFamily="34" charset="0"/>
              </a:rPr>
              <a:t>Руководитель экспертного совета -</a:t>
            </a:r>
          </a:p>
          <a:p>
            <a:pPr>
              <a:lnSpc>
                <a:spcPct val="120000"/>
              </a:lnSpc>
            </a:pPr>
            <a:r>
              <a:rPr lang="ru-RU" sz="1800" dirty="0">
                <a:solidFill>
                  <a:prstClr val="black"/>
                </a:solidFill>
                <a:latin typeface="Trebuchet MS" pitchFamily="34" charset="0"/>
                <a:cs typeface="Arial" panose="020B0604020202020204" pitchFamily="34" charset="0"/>
              </a:rPr>
              <a:t>Научный руководитель Центра гуманитарного образования</a:t>
            </a:r>
          </a:p>
          <a:p>
            <a:pPr>
              <a:lnSpc>
                <a:spcPct val="120000"/>
              </a:lnSpc>
            </a:pPr>
            <a:r>
              <a:rPr lang="en-US" sz="1800" dirty="0">
                <a:solidFill>
                  <a:prstClr val="black"/>
                </a:solidFill>
                <a:latin typeface="Trebuchet MS" pitchFamily="34" charset="0"/>
                <a:cs typeface="Arial" panose="020B0604020202020204" pitchFamily="34" charset="0"/>
              </a:rPr>
              <a:t>e-mail</a:t>
            </a:r>
            <a:r>
              <a:rPr lang="ru-RU" sz="1800" dirty="0">
                <a:solidFill>
                  <a:prstClr val="black"/>
                </a:solidFill>
                <a:latin typeface="Trebuchet MS" pitchFamily="34" charset="0"/>
                <a:cs typeface="Arial" panose="020B0604020202020204" pitchFamily="34" charset="0"/>
              </a:rPr>
              <a:t>: </a:t>
            </a:r>
            <a:r>
              <a:rPr lang="en-US" sz="1800" dirty="0">
                <a:solidFill>
                  <a:prstClr val="black"/>
                </a:solidFill>
                <a:latin typeface="Trebuchet MS" pitchFamily="34" charset="0"/>
                <a:cs typeface="Arial" panose="020B0604020202020204" pitchFamily="34" charset="0"/>
                <a:hlinkClick r:id="rId2"/>
              </a:rPr>
              <a:t>ADanilov@prosv.ru</a:t>
            </a:r>
            <a:endParaRPr lang="en-US" sz="1800" dirty="0">
              <a:solidFill>
                <a:prstClr val="black"/>
              </a:solidFill>
              <a:latin typeface="Trebuchet MS" pitchFamily="34" charset="0"/>
              <a:cs typeface="Arial" panose="020B0604020202020204" pitchFamily="34" charset="0"/>
            </a:endParaRPr>
          </a:p>
          <a:p>
            <a:pPr>
              <a:lnSpc>
                <a:spcPct val="120000"/>
              </a:lnSpc>
            </a:pPr>
            <a:endParaRPr lang="ru-RU" sz="2800" dirty="0">
              <a:solidFill>
                <a:srgbClr val="000066"/>
              </a:solidFill>
              <a:latin typeface="Trebuchet MS" pitchFamily="34" charset="0"/>
              <a:cs typeface="Arial" panose="020B0604020202020204" pitchFamily="34" charset="0"/>
            </a:endParaRPr>
          </a:p>
        </p:txBody>
      </p:sp>
    </p:spTree>
    <p:extLst>
      <p:ext uri="{BB962C8B-B14F-4D97-AF65-F5344CB8AC3E}">
        <p14:creationId xmlns:p14="http://schemas.microsoft.com/office/powerpoint/2010/main" val="1812856011"/>
      </p:ext>
    </p:extLst>
  </p:cSld>
  <p:clrMapOvr>
    <a:masterClrMapping/>
  </p:clrMapOvr>
  <p:transition spd="slow" advTm="6994"/>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idx="1"/>
          </p:nvPr>
        </p:nvSpPr>
        <p:spPr>
          <a:xfrm>
            <a:off x="457200" y="274638"/>
            <a:ext cx="8229600" cy="5721499"/>
          </a:xfrm>
          <a:solidFill>
            <a:schemeClr val="accent5">
              <a:lumMod val="20000"/>
              <a:lumOff val="80000"/>
            </a:schemeClr>
          </a:solidFill>
        </p:spPr>
        <p:txBody>
          <a:bodyPr>
            <a:normAutofit fontScale="92500" lnSpcReduction="20000"/>
          </a:bodyPr>
          <a:lstStyle/>
          <a:p>
            <a:r>
              <a:rPr lang="ru-RU" dirty="0"/>
              <a:t> </a:t>
            </a:r>
            <a:r>
              <a:rPr lang="ru-RU" sz="2800" dirty="0">
                <a:latin typeface="Times New Roman" charset="0"/>
                <a:ea typeface="Times New Roman" charset="0"/>
                <a:cs typeface="Times New Roman" charset="0"/>
              </a:rPr>
              <a:t> «</a:t>
            </a:r>
            <a:r>
              <a:rPr lang="ru-RU" sz="2600" dirty="0">
                <a:latin typeface="Times New Roman" charset="0"/>
                <a:ea typeface="Times New Roman" charset="0"/>
                <a:cs typeface="Times New Roman" charset="0"/>
              </a:rPr>
              <a:t>Законно претендуя на восточные районы Польши и Прибалтику, Советский Союз просто восстанавливал историческую справедливость и возвращал себе те исконно русские земли, которые были отторгнуты от России в годину тяжелого лихолетья…»(с.291)</a:t>
            </a:r>
          </a:p>
          <a:p>
            <a:r>
              <a:rPr lang="ru-RU" sz="2600" dirty="0">
                <a:latin typeface="Times New Roman" charset="0"/>
                <a:ea typeface="Times New Roman" charset="0"/>
                <a:cs typeface="Times New Roman" charset="0"/>
              </a:rPr>
              <a:t> </a:t>
            </a:r>
            <a:r>
              <a:rPr lang="ru-RU" sz="2800" dirty="0">
                <a:latin typeface="Times New Roman" charset="0"/>
                <a:ea typeface="Times New Roman" charset="0"/>
                <a:cs typeface="Times New Roman" charset="0"/>
              </a:rPr>
              <a:t> «</a:t>
            </a:r>
            <a:r>
              <a:rPr lang="ru-RU" sz="2600" dirty="0">
                <a:latin typeface="Times New Roman" charset="0"/>
                <a:ea typeface="Times New Roman" charset="0"/>
                <a:cs typeface="Times New Roman" charset="0"/>
              </a:rPr>
              <a:t>Попытка обвинить СССР в развязывании Второй мировой войны была предпринята в декабре 1989 г. в предельно лживом докладе «О политической и правовой оценке советско-германского договора о ненападении от 23 августа 1939 г.», с которым на </a:t>
            </a:r>
            <a:r>
              <a:rPr lang="en-US" sz="2600" dirty="0">
                <a:latin typeface="Times New Roman" charset="0"/>
                <a:ea typeface="Times New Roman" charset="0"/>
                <a:cs typeface="Times New Roman" charset="0"/>
              </a:rPr>
              <a:t>II </a:t>
            </a:r>
            <a:r>
              <a:rPr lang="ru-RU" sz="2600" dirty="0">
                <a:latin typeface="Times New Roman" charset="0"/>
                <a:ea typeface="Times New Roman" charset="0"/>
                <a:cs typeface="Times New Roman" charset="0"/>
              </a:rPr>
              <a:t> Съезде народных депутатов СССР выступил</a:t>
            </a:r>
            <a:r>
              <a:rPr lang="mr-IN" sz="2600" dirty="0">
                <a:latin typeface="Times New Roman" charset="0"/>
                <a:ea typeface="Times New Roman" charset="0"/>
                <a:cs typeface="Times New Roman" charset="0"/>
              </a:rPr>
              <a:t>…</a:t>
            </a:r>
            <a:r>
              <a:rPr lang="ru-RU" sz="2600" dirty="0">
                <a:latin typeface="Times New Roman" charset="0"/>
                <a:ea typeface="Times New Roman" charset="0"/>
                <a:cs typeface="Times New Roman" charset="0"/>
              </a:rPr>
              <a:t> агент влияния А.Н. Яковлев»(с.292)</a:t>
            </a:r>
          </a:p>
          <a:p>
            <a:r>
              <a:rPr lang="ru-RU" sz="2600" dirty="0">
                <a:latin typeface="Times New Roman" charset="0"/>
                <a:ea typeface="Times New Roman" charset="0"/>
                <a:cs typeface="Times New Roman" charset="0"/>
              </a:rPr>
              <a:t> </a:t>
            </a:r>
            <a:r>
              <a:rPr lang="ru-RU" sz="2800" dirty="0">
                <a:latin typeface="Times New Roman" charset="0"/>
                <a:ea typeface="Times New Roman" charset="0"/>
                <a:cs typeface="Times New Roman" charset="0"/>
              </a:rPr>
              <a:t> «</a:t>
            </a:r>
            <a:r>
              <a:rPr lang="ru-RU" sz="2600" dirty="0">
                <a:latin typeface="Times New Roman" charset="0"/>
                <a:ea typeface="Times New Roman" charset="0"/>
                <a:cs typeface="Times New Roman" charset="0"/>
              </a:rPr>
              <a:t>Любому здравому человеку известно, что Вторая мировая война и Великая Отечественная война это суть разные вещи». (с.311)</a:t>
            </a:r>
            <a:endParaRPr lang="en-US" sz="2600" dirty="0">
              <a:latin typeface="Times New Roman" charset="0"/>
              <a:ea typeface="Times New Roman" charset="0"/>
              <a:cs typeface="Times New Roman" charset="0"/>
            </a:endParaRPr>
          </a:p>
          <a:p>
            <a:endParaRPr lang="ru-RU" sz="2100" i="1" dirty="0">
              <a:solidFill>
                <a:srgbClr val="0070C0"/>
              </a:solidFill>
              <a:latin typeface="Times New Roman" charset="0"/>
              <a:ea typeface="Times New Roman" charset="0"/>
              <a:cs typeface="Times New Roman" charset="0"/>
            </a:endParaRPr>
          </a:p>
          <a:p>
            <a:r>
              <a:rPr lang="ru-RU" sz="2100" b="1" i="1" dirty="0">
                <a:solidFill>
                  <a:srgbClr val="0070C0"/>
                </a:solidFill>
                <a:latin typeface="Times New Roman" charset="0"/>
                <a:ea typeface="Times New Roman" charset="0"/>
                <a:cs typeface="Times New Roman" charset="0"/>
              </a:rPr>
              <a:t>Е.Ю. Спицын.</a:t>
            </a:r>
            <a:r>
              <a:rPr lang="en-US" sz="2100" b="1" i="1" dirty="0">
                <a:solidFill>
                  <a:srgbClr val="0070C0"/>
                </a:solidFill>
                <a:latin typeface="Times New Roman" charset="0"/>
                <a:ea typeface="Times New Roman" charset="0"/>
                <a:cs typeface="Times New Roman" charset="0"/>
              </a:rPr>
              <a:t> </a:t>
            </a:r>
            <a:r>
              <a:rPr lang="ru-RU" sz="2100" i="1" dirty="0">
                <a:solidFill>
                  <a:srgbClr val="0070C0"/>
                </a:solidFill>
                <a:latin typeface="Times New Roman" charset="0"/>
                <a:ea typeface="Times New Roman" charset="0"/>
                <a:cs typeface="Times New Roman" charset="0"/>
              </a:rPr>
              <a:t>Россия-Советский Союз. 1917-1945 гг.: Полный курс истории России. Книга </a:t>
            </a:r>
            <a:r>
              <a:rPr lang="en-US" sz="2100" i="1" dirty="0">
                <a:solidFill>
                  <a:srgbClr val="0070C0"/>
                </a:solidFill>
                <a:latin typeface="Times New Roman" charset="0"/>
                <a:ea typeface="Times New Roman" charset="0"/>
                <a:cs typeface="Times New Roman" charset="0"/>
              </a:rPr>
              <a:t>III</a:t>
            </a:r>
            <a:r>
              <a:rPr lang="ru-RU" sz="2100" i="1" dirty="0">
                <a:solidFill>
                  <a:srgbClr val="0070C0"/>
                </a:solidFill>
                <a:latin typeface="Times New Roman" charset="0"/>
                <a:ea typeface="Times New Roman" charset="0"/>
                <a:cs typeface="Times New Roman" charset="0"/>
              </a:rPr>
              <a:t>. - М.: </a:t>
            </a:r>
            <a:r>
              <a:rPr lang="ru-RU" sz="2100" i="1" dirty="0" err="1">
                <a:solidFill>
                  <a:srgbClr val="0070C0"/>
                </a:solidFill>
                <a:latin typeface="Times New Roman" charset="0"/>
                <a:ea typeface="Times New Roman" charset="0"/>
                <a:cs typeface="Times New Roman" charset="0"/>
              </a:rPr>
              <a:t>Концептуал</a:t>
            </a:r>
            <a:r>
              <a:rPr lang="ru-RU" sz="2100" i="1" dirty="0">
                <a:solidFill>
                  <a:srgbClr val="0070C0"/>
                </a:solidFill>
                <a:latin typeface="Times New Roman" charset="0"/>
                <a:ea typeface="Times New Roman" charset="0"/>
                <a:cs typeface="Times New Roman" charset="0"/>
              </a:rPr>
              <a:t>, 2016</a:t>
            </a:r>
          </a:p>
          <a:p>
            <a:endParaRPr lang="ru-RU" sz="2600" dirty="0">
              <a:latin typeface="Times New Roman" charset="0"/>
              <a:ea typeface="Times New Roman" charset="0"/>
              <a:cs typeface="Times New Roman" charset="0"/>
            </a:endParaRPr>
          </a:p>
          <a:p>
            <a:endParaRPr lang="ru-RU" dirty="0"/>
          </a:p>
        </p:txBody>
      </p:sp>
    </p:spTree>
    <p:extLst>
      <p:ext uri="{BB962C8B-B14F-4D97-AF65-F5344CB8AC3E}">
        <p14:creationId xmlns:p14="http://schemas.microsoft.com/office/powerpoint/2010/main" val="18786657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395536" y="260648"/>
            <a:ext cx="8229600" cy="6106690"/>
          </a:xfrm>
          <a:solidFill>
            <a:schemeClr val="accent5">
              <a:lumMod val="20000"/>
              <a:lumOff val="80000"/>
            </a:schemeClr>
          </a:solidFill>
          <a:ln>
            <a:solidFill>
              <a:schemeClr val="accent3">
                <a:lumMod val="40000"/>
                <a:lumOff val="60000"/>
              </a:schemeClr>
            </a:solidFill>
          </a:ln>
        </p:spPr>
        <p:txBody>
          <a:bodyPr>
            <a:normAutofit/>
          </a:bodyPr>
          <a:lstStyle/>
          <a:p>
            <a:pPr marL="457200" indent="-457200">
              <a:buFont typeface="Wingdings" charset="2"/>
              <a:buChar char="Ø"/>
            </a:pPr>
            <a:r>
              <a:rPr lang="ru-RU" sz="2700" dirty="0">
                <a:latin typeface="Times New Roman" charset="0"/>
                <a:ea typeface="Times New Roman" charset="0"/>
                <a:cs typeface="Times New Roman" charset="0"/>
              </a:rPr>
              <a:t>Подзаголовок: «Раздел Польши» (стр. 201).</a:t>
            </a:r>
            <a:br>
              <a:rPr lang="ru-RU" sz="2700" dirty="0">
                <a:latin typeface="Times New Roman" charset="0"/>
                <a:ea typeface="Times New Roman" charset="0"/>
                <a:cs typeface="Times New Roman" charset="0"/>
              </a:rPr>
            </a:br>
            <a:br>
              <a:rPr lang="ru-RU" sz="2700" dirty="0">
                <a:latin typeface="Times New Roman" charset="0"/>
                <a:ea typeface="Times New Roman" charset="0"/>
                <a:cs typeface="Times New Roman" charset="0"/>
              </a:rPr>
            </a:br>
            <a:r>
              <a:rPr lang="ru-RU" sz="1800" i="1" dirty="0">
                <a:solidFill>
                  <a:schemeClr val="tx2"/>
                </a:solidFill>
                <a:latin typeface="Times New Roman" charset="0"/>
                <a:ea typeface="Times New Roman" charset="0"/>
                <a:cs typeface="Times New Roman" charset="0"/>
              </a:rPr>
              <a:t>В. В. Сухов, А. Ю. Морозов, Э. Н. </a:t>
            </a:r>
            <a:r>
              <a:rPr lang="ru-RU" sz="1800" i="1" dirty="0" err="1">
                <a:solidFill>
                  <a:schemeClr val="tx2"/>
                </a:solidFill>
                <a:latin typeface="Times New Roman" charset="0"/>
                <a:ea typeface="Times New Roman" charset="0"/>
                <a:cs typeface="Times New Roman" charset="0"/>
              </a:rPr>
              <a:t>Абдулаев</a:t>
            </a:r>
            <a:r>
              <a:rPr lang="ru-RU" sz="1800" i="1" dirty="0">
                <a:solidFill>
                  <a:schemeClr val="tx2"/>
                </a:solidFill>
                <a:latin typeface="Times New Roman" charset="0"/>
                <a:ea typeface="Times New Roman" charset="0"/>
                <a:cs typeface="Times New Roman" charset="0"/>
              </a:rPr>
              <a:t> «История России. 9 класс» (М., «Мнемозина», 2004)</a:t>
            </a:r>
            <a:br>
              <a:rPr lang="ru-RU" sz="1800" i="1" dirty="0">
                <a:solidFill>
                  <a:schemeClr val="tx2"/>
                </a:solidFill>
                <a:latin typeface="Times New Roman" charset="0"/>
                <a:ea typeface="Times New Roman" charset="0"/>
                <a:cs typeface="Times New Roman" charset="0"/>
              </a:rPr>
            </a:br>
            <a:br>
              <a:rPr lang="ru-RU" sz="1800" i="1" dirty="0">
                <a:solidFill>
                  <a:schemeClr val="tx2"/>
                </a:solidFill>
                <a:latin typeface="Times New Roman" charset="0"/>
                <a:ea typeface="Times New Roman" charset="0"/>
                <a:cs typeface="Times New Roman" charset="0"/>
              </a:rPr>
            </a:br>
            <a:r>
              <a:rPr lang="ru-RU" sz="2700" dirty="0">
                <a:latin typeface="Times New Roman" charset="0"/>
                <a:ea typeface="Times New Roman" charset="0"/>
                <a:cs typeface="Times New Roman" charset="0"/>
              </a:rPr>
              <a:t> </a:t>
            </a:r>
            <a:br>
              <a:rPr lang="ru-RU" sz="2700" dirty="0">
                <a:latin typeface="Times New Roman" charset="0"/>
                <a:ea typeface="Times New Roman" charset="0"/>
                <a:cs typeface="Times New Roman" charset="0"/>
              </a:rPr>
            </a:br>
            <a:r>
              <a:rPr lang="ru-RU" sz="2700" dirty="0">
                <a:latin typeface="Times New Roman" charset="0"/>
                <a:ea typeface="Times New Roman" charset="0"/>
                <a:cs typeface="Times New Roman" charset="0"/>
              </a:rPr>
              <a:t>«Факты опровергают расхожую версию о неожиданности нападения» Германии на СССР 22 июня 1941 г. (стр. 134). </a:t>
            </a:r>
            <a:br>
              <a:rPr lang="ru-RU" sz="2700" dirty="0">
                <a:latin typeface="Times New Roman" charset="0"/>
                <a:ea typeface="Times New Roman" charset="0"/>
                <a:cs typeface="Times New Roman" charset="0"/>
              </a:rPr>
            </a:br>
            <a:br>
              <a:rPr lang="ru-RU" sz="2700" dirty="0">
                <a:latin typeface="Times New Roman" charset="0"/>
                <a:ea typeface="Times New Roman" charset="0"/>
                <a:cs typeface="Times New Roman" charset="0"/>
              </a:rPr>
            </a:br>
            <a:r>
              <a:rPr lang="ru-RU" sz="1800" i="1" dirty="0">
                <a:solidFill>
                  <a:schemeClr val="tx2"/>
                </a:solidFill>
                <a:latin typeface="Times New Roman" charset="0"/>
                <a:ea typeface="Times New Roman" charset="0"/>
                <a:cs typeface="Times New Roman" charset="0"/>
              </a:rPr>
              <a:t>А. Ф. Киселев, В. П. Попов «История России. ХХ – начало ХХI вв.» (М., «Дрофа», 2012)</a:t>
            </a:r>
            <a:br>
              <a:rPr lang="ru-RU" sz="1800" i="1" dirty="0">
                <a:solidFill>
                  <a:schemeClr val="tx2"/>
                </a:solidFill>
                <a:latin typeface="Times New Roman" charset="0"/>
                <a:ea typeface="Times New Roman" charset="0"/>
                <a:cs typeface="Times New Roman" charset="0"/>
              </a:rPr>
            </a:br>
            <a:endParaRPr lang="ru-RU" sz="1800" i="1" dirty="0">
              <a:solidFill>
                <a:schemeClr val="tx2"/>
              </a:solidFill>
              <a:latin typeface="Times New Roman" charset="0"/>
              <a:ea typeface="Times New Roman" charset="0"/>
              <a:cs typeface="Times New Roman" charset="0"/>
            </a:endParaRPr>
          </a:p>
        </p:txBody>
      </p:sp>
    </p:spTree>
    <p:extLst>
      <p:ext uri="{BB962C8B-B14F-4D97-AF65-F5344CB8AC3E}">
        <p14:creationId xmlns:p14="http://schemas.microsoft.com/office/powerpoint/2010/main" val="12821512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754762"/>
          </a:xfrm>
          <a:solidFill>
            <a:schemeClr val="accent5">
              <a:lumMod val="20000"/>
              <a:lumOff val="80000"/>
            </a:schemeClr>
          </a:solidFill>
        </p:spPr>
        <p:txBody>
          <a:bodyPr>
            <a:normAutofit/>
          </a:bodyPr>
          <a:lstStyle/>
          <a:p>
            <a:r>
              <a:rPr lang="ru-RU" sz="1600" dirty="0">
                <a:latin typeface="Times New Roman" charset="0"/>
                <a:ea typeface="Times New Roman" charset="0"/>
                <a:cs typeface="Times New Roman" charset="0"/>
              </a:rPr>
              <a:t>«Талантливейший адмирал Честер </a:t>
            </a:r>
            <a:r>
              <a:rPr lang="ru-RU" sz="1600" dirty="0" err="1">
                <a:latin typeface="Times New Roman" charset="0"/>
                <a:ea typeface="Times New Roman" charset="0"/>
                <a:cs typeface="Times New Roman" charset="0"/>
              </a:rPr>
              <a:t>Нимитц</a:t>
            </a:r>
            <a:r>
              <a:rPr lang="ru-RU" sz="1600" dirty="0">
                <a:latin typeface="Times New Roman" charset="0"/>
                <a:ea typeface="Times New Roman" charset="0"/>
                <a:cs typeface="Times New Roman" charset="0"/>
              </a:rPr>
              <a:t>», «Лев пустыни генерал Монтгомери», «мясник Жуков»… (стр. 87).</a:t>
            </a:r>
            <a:br>
              <a:rPr lang="ru-RU" sz="1600" dirty="0">
                <a:latin typeface="Times New Roman" charset="0"/>
                <a:ea typeface="Times New Roman" charset="0"/>
                <a:cs typeface="Times New Roman" charset="0"/>
              </a:rPr>
            </a:br>
            <a:br>
              <a:rPr lang="ru-RU" sz="1600" dirty="0">
                <a:latin typeface="Times New Roman" charset="0"/>
                <a:ea typeface="Times New Roman" charset="0"/>
                <a:cs typeface="Times New Roman" charset="0"/>
              </a:rPr>
            </a:br>
            <a:r>
              <a:rPr lang="ru-RU" sz="1600" dirty="0">
                <a:latin typeface="Times New Roman" charset="0"/>
                <a:ea typeface="Times New Roman" charset="0"/>
                <a:cs typeface="Times New Roman" charset="0"/>
              </a:rPr>
              <a:t> «Главное преимущество вермахта заключалось в профессионализме кадров и гибком управлении…».</a:t>
            </a:r>
            <a:br>
              <a:rPr lang="ru-RU" sz="1600" dirty="0">
                <a:latin typeface="Times New Roman" charset="0"/>
                <a:ea typeface="Times New Roman" charset="0"/>
                <a:cs typeface="Times New Roman" charset="0"/>
              </a:rPr>
            </a:br>
            <a:r>
              <a:rPr lang="ru-RU" sz="1600" dirty="0">
                <a:latin typeface="Times New Roman" charset="0"/>
                <a:ea typeface="Times New Roman" charset="0"/>
                <a:cs typeface="Times New Roman" charset="0"/>
              </a:rPr>
              <a:t> </a:t>
            </a:r>
            <a:br>
              <a:rPr lang="ru-RU" sz="1600" dirty="0">
                <a:latin typeface="Times New Roman" charset="0"/>
                <a:ea typeface="Times New Roman" charset="0"/>
                <a:cs typeface="Times New Roman" charset="0"/>
              </a:rPr>
            </a:br>
            <a:r>
              <a:rPr lang="ru-RU" sz="1600" dirty="0">
                <a:latin typeface="Times New Roman" charset="0"/>
                <a:ea typeface="Times New Roman" charset="0"/>
                <a:cs typeface="Times New Roman" charset="0"/>
              </a:rPr>
              <a:t>«Безликая масса красноармейцев состояла из забитых и замученных беспросветной жизнью пассивных колхозников. Командиры и генералитет РККА преимущественно происходили из социальных низов старой России, с низким уровнем образования и культуры» (стр. 39). </a:t>
            </a:r>
            <a:br>
              <a:rPr lang="ru-RU" sz="1600" dirty="0">
                <a:latin typeface="Times New Roman" charset="0"/>
                <a:ea typeface="Times New Roman" charset="0"/>
                <a:cs typeface="Times New Roman" charset="0"/>
              </a:rPr>
            </a:br>
            <a:br>
              <a:rPr lang="ru-RU" sz="1600" dirty="0">
                <a:latin typeface="Times New Roman" charset="0"/>
                <a:ea typeface="Times New Roman" charset="0"/>
                <a:cs typeface="Times New Roman" charset="0"/>
              </a:rPr>
            </a:br>
            <a:r>
              <a:rPr lang="ru-RU" sz="1600" dirty="0">
                <a:latin typeface="Times New Roman" charset="0"/>
                <a:ea typeface="Times New Roman" charset="0"/>
                <a:cs typeface="Times New Roman" charset="0"/>
              </a:rPr>
              <a:t>«Кровавый тиран объявил начавшуюся войну «Отечественной»… желая соединить свой преступный режим с обесчещенной им родиной» (стр. 43). </a:t>
            </a:r>
            <a:br>
              <a:rPr lang="ru-RU" sz="1600" dirty="0">
                <a:latin typeface="Times New Roman" charset="0"/>
                <a:ea typeface="Times New Roman" charset="0"/>
                <a:cs typeface="Times New Roman" charset="0"/>
              </a:rPr>
            </a:br>
            <a:br>
              <a:rPr lang="ru-RU" sz="1600" dirty="0">
                <a:latin typeface="Times New Roman" charset="0"/>
                <a:ea typeface="Times New Roman" charset="0"/>
                <a:cs typeface="Times New Roman" charset="0"/>
              </a:rPr>
            </a:br>
            <a:r>
              <a:rPr lang="ru-RU" sz="1600" dirty="0">
                <a:latin typeface="Times New Roman" charset="0"/>
                <a:ea typeface="Times New Roman" charset="0"/>
                <a:cs typeface="Times New Roman" charset="0"/>
              </a:rPr>
              <a:t> Советскими людьми «сотрудничество с врагом не воспринималось как зло: если советская власть учила 20 лет предавать, то ради освобождения от нее следовало предать саму советскую власть» (стр. 41).</a:t>
            </a:r>
            <a:br>
              <a:rPr lang="ru-RU" sz="1600" dirty="0">
                <a:latin typeface="Times New Roman" charset="0"/>
                <a:ea typeface="Times New Roman" charset="0"/>
                <a:cs typeface="Times New Roman" charset="0"/>
              </a:rPr>
            </a:br>
            <a:br>
              <a:rPr lang="ru-RU" sz="1600" dirty="0">
                <a:latin typeface="Times New Roman" charset="0"/>
                <a:ea typeface="Times New Roman" charset="0"/>
                <a:cs typeface="Times New Roman" charset="0"/>
              </a:rPr>
            </a:br>
            <a:r>
              <a:rPr lang="ru-RU" sz="1600" dirty="0">
                <a:latin typeface="Times New Roman" charset="0"/>
                <a:ea typeface="Times New Roman" charset="0"/>
                <a:cs typeface="Times New Roman" charset="0"/>
              </a:rPr>
              <a:t> «Важным признаком оживления хозяйственной жизни на оккупированных территориях СССР по сравнению со «светлым колхозным прошлым» стало отсутствие массовой смертности населения от голода, характерной для советского тыла в 1942–1943 годах… Ожила культура» (стр. 93).</a:t>
            </a:r>
            <a:br>
              <a:rPr lang="ru-RU" sz="1600" dirty="0">
                <a:latin typeface="Times New Roman" charset="0"/>
                <a:ea typeface="Times New Roman" charset="0"/>
                <a:cs typeface="Times New Roman" charset="0"/>
              </a:rPr>
            </a:br>
            <a:br>
              <a:rPr lang="ru-RU" sz="1600" dirty="0"/>
            </a:br>
            <a:endParaRPr lang="ru-RU" sz="1600" dirty="0"/>
          </a:p>
        </p:txBody>
      </p:sp>
    </p:spTree>
    <p:extLst>
      <p:ext uri="{BB962C8B-B14F-4D97-AF65-F5344CB8AC3E}">
        <p14:creationId xmlns:p14="http://schemas.microsoft.com/office/powerpoint/2010/main" val="6900639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178698"/>
          </a:xfrm>
          <a:solidFill>
            <a:schemeClr val="accent5">
              <a:lumMod val="20000"/>
              <a:lumOff val="80000"/>
            </a:schemeClr>
          </a:solidFill>
        </p:spPr>
        <p:txBody>
          <a:bodyPr>
            <a:normAutofit/>
          </a:bodyPr>
          <a:lstStyle/>
          <a:p>
            <a:r>
              <a:rPr lang="ru-RU" sz="1800" dirty="0">
                <a:latin typeface="Times New Roman" charset="0"/>
                <a:ea typeface="Times New Roman" charset="0"/>
                <a:cs typeface="Times New Roman" charset="0"/>
              </a:rPr>
              <a:t>«На жителей оккупированных областей партизанское движение легло тяжким бременем… Партизаны нещадно грабили жителей сел… Партизаны больше мародерствовали, чем занимались диверсиями» (стр. 95).</a:t>
            </a:r>
            <a:br>
              <a:rPr lang="ru-RU" dirty="0">
                <a:latin typeface="Times New Roman" charset="0"/>
                <a:ea typeface="Times New Roman" charset="0"/>
                <a:cs typeface="Times New Roman" charset="0"/>
              </a:rPr>
            </a:br>
            <a:r>
              <a:rPr lang="ru-RU" dirty="0">
                <a:latin typeface="Times New Roman" charset="0"/>
                <a:ea typeface="Times New Roman" charset="0"/>
                <a:cs typeface="Times New Roman" charset="0"/>
              </a:rPr>
              <a:t> </a:t>
            </a:r>
            <a:br>
              <a:rPr lang="ru-RU" dirty="0">
                <a:latin typeface="Times New Roman" charset="0"/>
                <a:ea typeface="Times New Roman" charset="0"/>
                <a:cs typeface="Times New Roman" charset="0"/>
              </a:rPr>
            </a:br>
            <a:r>
              <a:rPr lang="ru-RU" dirty="0">
                <a:latin typeface="Times New Roman" charset="0"/>
                <a:ea typeface="Times New Roman" charset="0"/>
                <a:cs typeface="Times New Roman" charset="0"/>
              </a:rPr>
              <a:t> </a:t>
            </a:r>
            <a:r>
              <a:rPr lang="ru-RU" sz="1800" dirty="0">
                <a:latin typeface="Times New Roman" charset="0"/>
                <a:ea typeface="Times New Roman" charset="0"/>
                <a:cs typeface="Times New Roman" charset="0"/>
              </a:rPr>
              <a:t>«Решающее сражение (Второй мировой) войны… произошло 4 июня 1942 года (то есть еще до Сталинграда) у атолла </a:t>
            </a:r>
            <a:r>
              <a:rPr lang="ru-RU" sz="1800" dirty="0" err="1">
                <a:latin typeface="Times New Roman" charset="0"/>
                <a:ea typeface="Times New Roman" charset="0"/>
                <a:cs typeface="Times New Roman" charset="0"/>
              </a:rPr>
              <a:t>Мидуэй</a:t>
            </a:r>
            <a:r>
              <a:rPr lang="ru-RU" sz="1800" dirty="0">
                <a:latin typeface="Times New Roman" charset="0"/>
                <a:ea typeface="Times New Roman" charset="0"/>
                <a:cs typeface="Times New Roman" charset="0"/>
              </a:rPr>
              <a:t>… Это были не столько сражения больших людских масс, как на Восточном фронте, сколько сражения современнейшей по тому времени военной техники» (стр. 87). </a:t>
            </a:r>
            <a:br>
              <a:rPr lang="ru-RU" dirty="0">
                <a:latin typeface="Times New Roman" charset="0"/>
                <a:ea typeface="Times New Roman" charset="0"/>
                <a:cs typeface="Times New Roman" charset="0"/>
              </a:rPr>
            </a:br>
            <a:r>
              <a:rPr lang="ru-RU" dirty="0">
                <a:latin typeface="Times New Roman" charset="0"/>
                <a:ea typeface="Times New Roman" charset="0"/>
                <a:cs typeface="Times New Roman" charset="0"/>
              </a:rPr>
              <a:t> </a:t>
            </a:r>
            <a:br>
              <a:rPr lang="ru-RU" dirty="0">
                <a:latin typeface="Times New Roman" charset="0"/>
                <a:ea typeface="Times New Roman" charset="0"/>
                <a:cs typeface="Times New Roman" charset="0"/>
              </a:rPr>
            </a:br>
            <a:r>
              <a:rPr lang="ru-RU" sz="1800" dirty="0">
                <a:latin typeface="Times New Roman" charset="0"/>
                <a:ea typeface="Times New Roman" charset="0"/>
                <a:cs typeface="Times New Roman" charset="0"/>
              </a:rPr>
              <a:t>«Так называемая (!!!) победа советской армии на Дальнем Востоке была предопределена американской атомной бомбардировкой» (стр. 181). </a:t>
            </a:r>
            <a:br>
              <a:rPr lang="ru-RU" sz="1800" dirty="0">
                <a:latin typeface="Times New Roman" charset="0"/>
                <a:ea typeface="Times New Roman" charset="0"/>
                <a:cs typeface="Times New Roman" charset="0"/>
              </a:rPr>
            </a:br>
            <a:r>
              <a:rPr lang="ru-RU" sz="1800" dirty="0">
                <a:latin typeface="Times New Roman" charset="0"/>
                <a:ea typeface="Times New Roman" charset="0"/>
                <a:cs typeface="Times New Roman" charset="0"/>
              </a:rPr>
              <a:t> </a:t>
            </a:r>
            <a:br>
              <a:rPr lang="ru-RU" sz="1800" dirty="0">
                <a:latin typeface="Times New Roman" charset="0"/>
                <a:ea typeface="Times New Roman" charset="0"/>
                <a:cs typeface="Times New Roman" charset="0"/>
              </a:rPr>
            </a:br>
            <a:r>
              <a:rPr lang="ru-RU" sz="1800" i="1" dirty="0">
                <a:solidFill>
                  <a:schemeClr val="tx2"/>
                </a:solidFill>
                <a:latin typeface="Times New Roman" charset="0"/>
                <a:ea typeface="Times New Roman" charset="0"/>
                <a:cs typeface="Times New Roman" charset="0"/>
              </a:rPr>
              <a:t>А. Б. Зубов («История России. ХХ век». Т. 2. 1939–2007. М., «</a:t>
            </a:r>
            <a:r>
              <a:rPr lang="ru-RU" sz="1800" i="1" dirty="0" err="1">
                <a:solidFill>
                  <a:schemeClr val="tx2"/>
                </a:solidFill>
                <a:latin typeface="Times New Roman" charset="0"/>
                <a:ea typeface="Times New Roman" charset="0"/>
                <a:cs typeface="Times New Roman" charset="0"/>
              </a:rPr>
              <a:t>Астрель</a:t>
            </a:r>
            <a:r>
              <a:rPr lang="ru-RU" sz="1800" i="1" dirty="0">
                <a:solidFill>
                  <a:schemeClr val="tx2"/>
                </a:solidFill>
                <a:latin typeface="Times New Roman" charset="0"/>
                <a:ea typeface="Times New Roman" charset="0"/>
                <a:cs typeface="Times New Roman" charset="0"/>
              </a:rPr>
              <a:t>», 2009)</a:t>
            </a:r>
            <a:br>
              <a:rPr lang="ru-RU" sz="1800" i="1" dirty="0">
                <a:solidFill>
                  <a:schemeClr val="tx2"/>
                </a:solidFill>
                <a:latin typeface="Times New Roman" charset="0"/>
                <a:ea typeface="Times New Roman" charset="0"/>
                <a:cs typeface="Times New Roman" charset="0"/>
              </a:rPr>
            </a:br>
            <a:endParaRPr lang="ru-RU" sz="1800" i="1" dirty="0">
              <a:solidFill>
                <a:schemeClr val="tx2"/>
              </a:solidFill>
              <a:latin typeface="Times New Roman" charset="0"/>
              <a:ea typeface="Times New Roman" charset="0"/>
              <a:cs typeface="Times New Roman" charset="0"/>
            </a:endParaRPr>
          </a:p>
        </p:txBody>
      </p:sp>
    </p:spTree>
    <p:extLst>
      <p:ext uri="{BB962C8B-B14F-4D97-AF65-F5344CB8AC3E}">
        <p14:creationId xmlns:p14="http://schemas.microsoft.com/office/powerpoint/2010/main" val="3811948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322714"/>
          </a:xfrm>
          <a:solidFill>
            <a:schemeClr val="accent5">
              <a:lumMod val="20000"/>
              <a:lumOff val="80000"/>
            </a:schemeClr>
          </a:solidFill>
        </p:spPr>
        <p:txBody>
          <a:bodyPr>
            <a:normAutofit/>
          </a:bodyPr>
          <a:lstStyle/>
          <a:p>
            <a:r>
              <a:rPr lang="ru-RU" sz="1800" dirty="0">
                <a:latin typeface="Times New Roman" charset="0"/>
                <a:ea typeface="Times New Roman" charset="0"/>
                <a:cs typeface="Times New Roman" charset="0"/>
              </a:rPr>
              <a:t>«Расчеты (Гитлера) на взрыв национализма в СССР (в годы войны) оправдались…» </a:t>
            </a:r>
            <a:br>
              <a:rPr lang="ru-RU" sz="1800" dirty="0">
                <a:latin typeface="Times New Roman" charset="0"/>
                <a:ea typeface="Times New Roman" charset="0"/>
                <a:cs typeface="Times New Roman" charset="0"/>
              </a:rPr>
            </a:br>
            <a:r>
              <a:rPr lang="ru-RU" sz="1800" dirty="0">
                <a:latin typeface="Times New Roman" charset="0"/>
                <a:ea typeface="Times New Roman" charset="0"/>
                <a:cs typeface="Times New Roman" charset="0"/>
              </a:rPr>
              <a:t> </a:t>
            </a:r>
            <a:br>
              <a:rPr lang="ru-RU" sz="1800" dirty="0">
                <a:latin typeface="Times New Roman" charset="0"/>
                <a:ea typeface="Times New Roman" charset="0"/>
                <a:cs typeface="Times New Roman" charset="0"/>
              </a:rPr>
            </a:br>
            <a:r>
              <a:rPr lang="ru-RU" sz="1400" i="1" dirty="0">
                <a:solidFill>
                  <a:schemeClr val="tx2"/>
                </a:solidFill>
                <a:latin typeface="Times New Roman" charset="0"/>
                <a:ea typeface="Times New Roman" charset="0"/>
                <a:cs typeface="Times New Roman" charset="0"/>
              </a:rPr>
              <a:t>Н. В. </a:t>
            </a:r>
            <a:r>
              <a:rPr lang="ru-RU" sz="1400" i="1" dirty="0" err="1">
                <a:solidFill>
                  <a:schemeClr val="tx2"/>
                </a:solidFill>
                <a:latin typeface="Times New Roman" charset="0"/>
                <a:ea typeface="Times New Roman" charset="0"/>
                <a:cs typeface="Times New Roman" charset="0"/>
              </a:rPr>
              <a:t>Загладин</a:t>
            </a:r>
            <a:r>
              <a:rPr lang="ru-RU" sz="1400" i="1" dirty="0">
                <a:solidFill>
                  <a:schemeClr val="tx2"/>
                </a:solidFill>
                <a:latin typeface="Times New Roman" charset="0"/>
                <a:ea typeface="Times New Roman" charset="0"/>
                <a:cs typeface="Times New Roman" charset="0"/>
              </a:rPr>
              <a:t>, С. Т. Минаков, С. И. Козленко, Ю. А. Петров «История России. ХХ – начало ХХI вв.» (М., «Русское слово», 2014) </a:t>
            </a:r>
            <a:br>
              <a:rPr lang="ru-RU" sz="1400" dirty="0">
                <a:latin typeface="Times New Roman" charset="0"/>
                <a:ea typeface="Times New Roman" charset="0"/>
                <a:cs typeface="Times New Roman" charset="0"/>
              </a:rPr>
            </a:br>
            <a:endParaRPr lang="ru-RU" sz="1400" dirty="0">
              <a:latin typeface="Times New Roman" charset="0"/>
              <a:ea typeface="Times New Roman" charset="0"/>
              <a:cs typeface="Times New Roman" charset="0"/>
            </a:endParaRPr>
          </a:p>
        </p:txBody>
      </p:sp>
    </p:spTree>
    <p:extLst>
      <p:ext uri="{BB962C8B-B14F-4D97-AF65-F5344CB8AC3E}">
        <p14:creationId xmlns:p14="http://schemas.microsoft.com/office/powerpoint/2010/main" val="12387319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322714"/>
          </a:xfrm>
          <a:solidFill>
            <a:schemeClr val="accent5">
              <a:lumMod val="20000"/>
              <a:lumOff val="80000"/>
            </a:schemeClr>
          </a:solidFill>
        </p:spPr>
        <p:txBody>
          <a:bodyPr>
            <a:normAutofit/>
          </a:bodyPr>
          <a:lstStyle/>
          <a:p>
            <a:r>
              <a:rPr lang="ru-RU" sz="1800" dirty="0">
                <a:latin typeface="Times New Roman" charset="0"/>
                <a:ea typeface="Times New Roman" charset="0"/>
                <a:cs typeface="Times New Roman" charset="0"/>
              </a:rPr>
              <a:t>«Подписав пакт (</a:t>
            </a:r>
            <a:r>
              <a:rPr lang="ru-RU" sz="1800" i="1" dirty="0">
                <a:latin typeface="Times New Roman" charset="0"/>
                <a:ea typeface="Times New Roman" charset="0"/>
                <a:cs typeface="Times New Roman" charset="0"/>
              </a:rPr>
              <a:t>о ненападении с Германией</a:t>
            </a:r>
            <a:r>
              <a:rPr lang="ru-RU" sz="1800" dirty="0">
                <a:latin typeface="Times New Roman" charset="0"/>
                <a:ea typeface="Times New Roman" charset="0"/>
                <a:cs typeface="Times New Roman" charset="0"/>
              </a:rPr>
              <a:t>), СССР фактически превращался в невоюющего союзника Германии… Оказалось, что Советский Союз ничем не лучше западных держав, чью внешнюю политику советская дипломатия характеризовала не иначе как захватническую и империалистическую…» (стр. 183). </a:t>
            </a:r>
            <a:br>
              <a:rPr lang="ru-RU" sz="1800" dirty="0">
                <a:latin typeface="Times New Roman" charset="0"/>
                <a:ea typeface="Times New Roman" charset="0"/>
                <a:cs typeface="Times New Roman" charset="0"/>
              </a:rPr>
            </a:br>
            <a:r>
              <a:rPr lang="ru-RU" dirty="0">
                <a:latin typeface="Times New Roman" charset="0"/>
                <a:ea typeface="Times New Roman" charset="0"/>
                <a:cs typeface="Times New Roman" charset="0"/>
              </a:rPr>
              <a:t> </a:t>
            </a:r>
            <a:br>
              <a:rPr lang="ru-RU" dirty="0">
                <a:latin typeface="Times New Roman" charset="0"/>
                <a:ea typeface="Times New Roman" charset="0"/>
                <a:cs typeface="Times New Roman" charset="0"/>
              </a:rPr>
            </a:br>
            <a:r>
              <a:rPr lang="ru-RU" sz="1800" dirty="0">
                <a:latin typeface="Times New Roman" charset="0"/>
                <a:ea typeface="Times New Roman" charset="0"/>
                <a:cs typeface="Times New Roman" charset="0"/>
              </a:rPr>
              <a:t>«Единственной страной, продолжавшей войну с фашистами, была Великобритания» (стр. 198), «ленд-лиз был программой безвозмездной помощи США странам, борющимся с нацизмом» (стр. 209)</a:t>
            </a:r>
            <a:br>
              <a:rPr lang="ru-RU" sz="1800" dirty="0">
                <a:latin typeface="Times New Roman" charset="0"/>
                <a:ea typeface="Times New Roman" charset="0"/>
                <a:cs typeface="Times New Roman" charset="0"/>
              </a:rPr>
            </a:br>
            <a:r>
              <a:rPr lang="ru-RU" dirty="0">
                <a:latin typeface="Times New Roman" charset="0"/>
                <a:ea typeface="Times New Roman" charset="0"/>
                <a:cs typeface="Times New Roman" charset="0"/>
              </a:rPr>
              <a:t> </a:t>
            </a:r>
            <a:br>
              <a:rPr lang="ru-RU" dirty="0">
                <a:latin typeface="Times New Roman" charset="0"/>
                <a:ea typeface="Times New Roman" charset="0"/>
                <a:cs typeface="Times New Roman" charset="0"/>
              </a:rPr>
            </a:br>
            <a:r>
              <a:rPr lang="ru-RU" dirty="0">
                <a:latin typeface="Times New Roman" charset="0"/>
                <a:ea typeface="Times New Roman" charset="0"/>
                <a:cs typeface="Times New Roman" charset="0"/>
              </a:rPr>
              <a:t> </a:t>
            </a:r>
            <a:r>
              <a:rPr lang="ru-RU" sz="1800" dirty="0">
                <a:latin typeface="Times New Roman" charset="0"/>
                <a:ea typeface="Times New Roman" charset="0"/>
                <a:cs typeface="Times New Roman" charset="0"/>
              </a:rPr>
              <a:t>«Эффективность действий советского аппарата власти в годы войны обеспечивалась… безжалостными репрессиями» (стр. 229). </a:t>
            </a:r>
            <a:br>
              <a:rPr lang="ru-RU" sz="1800" dirty="0">
                <a:latin typeface="Times New Roman" charset="0"/>
                <a:ea typeface="Times New Roman" charset="0"/>
                <a:cs typeface="Times New Roman" charset="0"/>
              </a:rPr>
            </a:br>
            <a:r>
              <a:rPr lang="ru-RU" sz="1800" dirty="0">
                <a:latin typeface="Times New Roman" charset="0"/>
                <a:ea typeface="Times New Roman" charset="0"/>
                <a:cs typeface="Times New Roman" charset="0"/>
              </a:rPr>
              <a:t> </a:t>
            </a:r>
            <a:br>
              <a:rPr lang="ru-RU" sz="1800" dirty="0">
                <a:latin typeface="Times New Roman" charset="0"/>
                <a:ea typeface="Times New Roman" charset="0"/>
                <a:cs typeface="Times New Roman" charset="0"/>
              </a:rPr>
            </a:br>
            <a:r>
              <a:rPr lang="ru-RU" sz="1800" dirty="0">
                <a:latin typeface="Times New Roman" charset="0"/>
                <a:ea typeface="Times New Roman" charset="0"/>
                <a:cs typeface="Times New Roman" charset="0"/>
              </a:rPr>
              <a:t> </a:t>
            </a:r>
            <a:br>
              <a:rPr lang="ru-RU" sz="1800" dirty="0">
                <a:latin typeface="Times New Roman" charset="0"/>
                <a:ea typeface="Times New Roman" charset="0"/>
                <a:cs typeface="Times New Roman" charset="0"/>
              </a:rPr>
            </a:br>
            <a:r>
              <a:rPr lang="ru-RU" sz="1800" i="1" dirty="0">
                <a:solidFill>
                  <a:schemeClr val="tx2"/>
                </a:solidFill>
                <a:latin typeface="Times New Roman" charset="0"/>
                <a:ea typeface="Times New Roman" charset="0"/>
                <a:cs typeface="Times New Roman" charset="0"/>
              </a:rPr>
              <a:t>Н. В. </a:t>
            </a:r>
            <a:r>
              <a:rPr lang="ru-RU" sz="1800" i="1" dirty="0" err="1">
                <a:solidFill>
                  <a:schemeClr val="tx2"/>
                </a:solidFill>
                <a:latin typeface="Times New Roman" charset="0"/>
                <a:ea typeface="Times New Roman" charset="0"/>
                <a:cs typeface="Times New Roman" charset="0"/>
              </a:rPr>
              <a:t>Загладин</a:t>
            </a:r>
            <a:r>
              <a:rPr lang="ru-RU" sz="1800" i="1" dirty="0">
                <a:solidFill>
                  <a:schemeClr val="tx2"/>
                </a:solidFill>
                <a:latin typeface="Times New Roman" charset="0"/>
                <a:ea typeface="Times New Roman" charset="0"/>
                <a:cs typeface="Times New Roman" charset="0"/>
              </a:rPr>
              <a:t>, Ю. А. Петров «История. Конец XIX – XXI вв.» (М., «Русское слово», 2015) </a:t>
            </a:r>
            <a:br>
              <a:rPr lang="ru-RU" sz="1800" dirty="0">
                <a:latin typeface="Times New Roman" charset="0"/>
                <a:ea typeface="Times New Roman" charset="0"/>
                <a:cs typeface="Times New Roman" charset="0"/>
              </a:rPr>
            </a:br>
            <a:endParaRPr lang="ru-RU" sz="1800" dirty="0">
              <a:latin typeface="Times New Roman" charset="0"/>
              <a:ea typeface="Times New Roman" charset="0"/>
              <a:cs typeface="Times New Roman" charset="0"/>
            </a:endParaRPr>
          </a:p>
        </p:txBody>
      </p:sp>
    </p:spTree>
    <p:extLst>
      <p:ext uri="{BB962C8B-B14F-4D97-AF65-F5344CB8AC3E}">
        <p14:creationId xmlns:p14="http://schemas.microsoft.com/office/powerpoint/2010/main" val="1089223510"/>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202</TotalTime>
  <Words>2268</Words>
  <Application>Microsoft Office PowerPoint</Application>
  <PresentationFormat>Экран (4:3)</PresentationFormat>
  <Paragraphs>341</Paragraphs>
  <Slides>38</Slides>
  <Notes>7</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38</vt:i4>
      </vt:variant>
    </vt:vector>
  </HeadingPairs>
  <TitlesOfParts>
    <vt:vector size="45" baseType="lpstr">
      <vt:lpstr>Arial</vt:lpstr>
      <vt:lpstr>Calibri</vt:lpstr>
      <vt:lpstr>Constantia</vt:lpstr>
      <vt:lpstr>Times New Roman</vt:lpstr>
      <vt:lpstr>Trebuchet MS</vt:lpstr>
      <vt:lpstr>Wingdings</vt:lpstr>
      <vt:lpstr>Тема Office</vt:lpstr>
      <vt:lpstr>Проблемы и перспективы введения предметных концепций по истории и обществознанию  </vt:lpstr>
      <vt:lpstr>Предпосылки разработки новой концепции исторического образования</vt:lpstr>
      <vt:lpstr>Из учебников истории 2000-2016 гг.</vt:lpstr>
      <vt:lpstr>Презентация PowerPoint</vt:lpstr>
      <vt:lpstr>Подзаголовок: «Раздел Польши» (стр. 201).  В. В. Сухов, А. Ю. Морозов, Э. Н. Абдулаев «История России. 9 класс» (М., «Мнемозина», 2004)    «Факты опровергают расхожую версию о неожиданности нападения» Германии на СССР 22 июня 1941 г. (стр. 134).   А. Ф. Киселев, В. П. Попов «История России. ХХ – начало ХХI вв.» (М., «Дрофа», 2012) </vt:lpstr>
      <vt:lpstr>«Талантливейший адмирал Честер Нимитц», «Лев пустыни генерал Монтгомери», «мясник Жуков»… (стр. 87).   «Главное преимущество вермахта заключалось в профессионализме кадров и гибком управлении…».   «Безликая масса красноармейцев состояла из забитых и замученных беспросветной жизнью пассивных колхозников. Командиры и генералитет РККА преимущественно происходили из социальных низов старой России, с низким уровнем образования и культуры» (стр. 39).   «Кровавый тиран объявил начавшуюся войну «Отечественной»… желая соединить свой преступный режим с обесчещенной им родиной» (стр. 43).    Советскими людьми «сотрудничество с врагом не воспринималось как зло: если советская власть учила 20 лет предавать, то ради освобождения от нее следовало предать саму советскую власть» (стр. 41).   «Важным признаком оживления хозяйственной жизни на оккупированных территориях СССР по сравнению со «светлым колхозным прошлым» стало отсутствие массовой смертности населения от голода, характерной для советского тыла в 1942–1943 годах… Ожила культура» (стр. 93).  </vt:lpstr>
      <vt:lpstr>«На жителей оккупированных областей партизанское движение легло тяжким бременем… Партизаны нещадно грабили жителей сел… Партизаны больше мародерствовали, чем занимались диверсиями» (стр. 95).    «Решающее сражение (Второй мировой) войны… произошло 4 июня 1942 года (то есть еще до Сталинграда) у атолла Мидуэй… Это были не столько сражения больших людских масс, как на Восточном фронте, сколько сражения современнейшей по тому времени военной техники» (стр. 87).    «Так называемая (!!!) победа советской армии на Дальнем Востоке была предопределена американской атомной бомбардировкой» (стр. 181).    А. Б. Зубов («История России. ХХ век». Т. 2. 1939–2007. М., «Астрель», 2009) </vt:lpstr>
      <vt:lpstr>«Расчеты (Гитлера) на взрыв национализма в СССР (в годы войны) оправдались…»    Н. В. Загладин, С. Т. Минаков, С. И. Козленко, Ю. А. Петров «История России. ХХ – начало ХХI вв.» (М., «Русское слово», 2014)  </vt:lpstr>
      <vt:lpstr>«Подписав пакт (о ненападении с Германией), СССР фактически превращался в невоюющего союзника Германии… Оказалось, что Советский Союз ничем не лучше западных держав, чью внешнюю политику советская дипломатия характеризовала не иначе как захватническую и империалистическую…» (стр. 183).    «Единственной страной, продолжавшей войну с фашистами, была Великобритания» (стр. 198), «ленд-лиз был программой безвозмездной помощи США странам, борющимся с нацизмом» (стр. 209)    «Эффективность действий советского аппарата власти в годы войны обеспечивалась… безжалостными репрессиями» (стр. 229).      Н. В. Загладин, Ю. А. Петров «История. Конец XIX – XXI вв.» (М., «Русское слово», 2015)  </vt:lpstr>
      <vt:lpstr>Презентация PowerPoint</vt:lpstr>
      <vt:lpstr>Презентация PowerPoint</vt:lpstr>
      <vt:lpstr>Презентация PowerPoint</vt:lpstr>
      <vt:lpstr>Презентация PowerPoint</vt:lpstr>
      <vt:lpstr>Презентация PowerPoint</vt:lpstr>
      <vt:lpstr>Ситуация с переходом на новый УМК</vt:lpstr>
      <vt:lpstr>Презентация PowerPoint</vt:lpstr>
      <vt:lpstr>Презентация PowerPoint</vt:lpstr>
      <vt:lpstr>Дидактические единицы курса отечественной истории в рамках линейной системы (ИКС)</vt:lpstr>
      <vt:lpstr>Дидактические единицы курса Всеобщей истории в рамках линейной системы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Отражение вопросов истории Поволжья  в УМК под ред. А.В. Торкунова</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prosw</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Пользователь Windows</dc:creator>
  <cp:lastModifiedBy>Когыльничан Виктор Леонидович (КОГОАУ ДПО ИРО Кировской области)</cp:lastModifiedBy>
  <cp:revision>34</cp:revision>
  <dcterms:created xsi:type="dcterms:W3CDTF">2016-09-12T07:54:15Z</dcterms:created>
  <dcterms:modified xsi:type="dcterms:W3CDTF">2017-03-24T10:36:38Z</dcterms:modified>
</cp:coreProperties>
</file>