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80108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Интернет Цензор — эффективный родительский </a:t>
            </a:r>
            <a:r>
              <a:rPr lang="ru-RU" sz="4800" b="1" dirty="0" smtClean="0">
                <a:solidFill>
                  <a:schemeClr val="tx1"/>
                </a:solidFill>
              </a:rPr>
              <a:t>контроль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14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</a:rPr>
              <a:t>По умолчанию, программа интернет Цензор будет запускаться со стартом операционной системы </a:t>
            </a:r>
            <a:r>
              <a:rPr lang="ru-RU" sz="2400" dirty="0" err="1" smtClean="0">
                <a:solidFill>
                  <a:schemeClr val="tx1"/>
                </a:solidFill>
              </a:rPr>
              <a:t>Windows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Объект 3" descr="http://monm.rk.gov.ru/file/internet_tsenzor8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6912768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monm.rk.gov.ru/file/internet_tsenzor9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535" y="3933056"/>
            <a:ext cx="4104456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817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Настройки программы Интернет </a:t>
            </a:r>
            <a:r>
              <a:rPr lang="ru-RU" sz="3600" b="1" dirty="0" smtClean="0">
                <a:solidFill>
                  <a:schemeClr val="tx1"/>
                </a:solidFill>
              </a:rPr>
              <a:t>Цензор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monm.rk.gov.ru/file/internet_tsenzor1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128792" cy="5157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170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Вкладка </a:t>
            </a:r>
            <a:r>
              <a:rPr lang="ru-RU" sz="4000" b="1" dirty="0">
                <a:solidFill>
                  <a:schemeClr val="tx1"/>
                </a:solidFill>
              </a:rPr>
              <a:t>«Мои правила»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monm.rk.gov.ru/file/internet_tsenzor1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7200800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243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Фильтрация сайтов в </a:t>
            </a:r>
            <a:r>
              <a:rPr lang="ru-RU" sz="4000" b="1" dirty="0" smtClean="0">
                <a:solidFill>
                  <a:schemeClr val="tx1"/>
                </a:solidFill>
              </a:rPr>
              <a:t>интернете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Объект 3" descr="http://monm.rk.gov.ru/file/internet_tsenzor13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8568952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062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http://i-deti.org/useful-content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5" t="4924" r="12775" b="4924"/>
          <a:stretch/>
        </p:blipFill>
        <p:spPr bwMode="auto">
          <a:xfrm>
            <a:off x="971599" y="1628800"/>
            <a:ext cx="7405465" cy="492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168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36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Интернет Цензор — эффективный родительский контроль</vt:lpstr>
      <vt:lpstr>По умолчанию, программа интернет Цензор будет запускаться со стартом операционной системы Windows</vt:lpstr>
      <vt:lpstr>Настройки программы Интернет Цензор</vt:lpstr>
      <vt:lpstr>Вкладка «Мои правила»</vt:lpstr>
      <vt:lpstr>Фильтрация сайтов в интернете</vt:lpstr>
      <vt:lpstr>http://i-deti.org/useful-content/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 Цензор — эффективный родительский контроль</dc:title>
  <dc:creator>Кашпарова С.В.</dc:creator>
  <cp:lastModifiedBy>shirokova</cp:lastModifiedBy>
  <cp:revision>2</cp:revision>
  <dcterms:created xsi:type="dcterms:W3CDTF">2017-09-13T11:41:22Z</dcterms:created>
  <dcterms:modified xsi:type="dcterms:W3CDTF">2017-09-13T13:29:23Z</dcterms:modified>
</cp:coreProperties>
</file>