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2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Override13.xml" ContentType="application/vnd.openxmlformats-officedocument.themeOverride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Override14.xml" ContentType="application/vnd.openxmlformats-officedocument.themeOverride+xml"/>
  <Override PartName="/ppt/theme/theme11.xml" ContentType="application/vnd.openxmlformats-officedocument.them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Override8.xml" ContentType="application/vnd.openxmlformats-officedocument.themeOverride+xml"/>
  <Override PartName="/ppt/slideLayouts/slideLayout96.xml" ContentType="application/vnd.openxmlformats-officedocument.presentationml.slideLayout+xml"/>
  <Override PartName="/ppt/theme/themeOverride11.xml" ContentType="application/vnd.openxmlformats-officedocument.themeOverride+xml"/>
  <Override PartName="/ppt/slideLayouts/slideLayout109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  <p:sldMasterId id="2147483706" r:id="rId3"/>
    <p:sldMasterId id="2147483723" r:id="rId4"/>
    <p:sldMasterId id="2147483735" r:id="rId5"/>
    <p:sldMasterId id="2147483749" r:id="rId6"/>
    <p:sldMasterId id="2147483761" r:id="rId7"/>
    <p:sldMasterId id="2147483773" r:id="rId8"/>
    <p:sldMasterId id="2147483785" r:id="rId9"/>
    <p:sldMasterId id="2147483797" r:id="rId10"/>
  </p:sldMasterIdLst>
  <p:notesMasterIdLst>
    <p:notesMasterId r:id="rId36"/>
  </p:notesMasterIdLst>
  <p:sldIdLst>
    <p:sldId id="256" r:id="rId11"/>
    <p:sldId id="337" r:id="rId12"/>
    <p:sldId id="318" r:id="rId13"/>
    <p:sldId id="320" r:id="rId14"/>
    <p:sldId id="321" r:id="rId15"/>
    <p:sldId id="336" r:id="rId16"/>
    <p:sldId id="325" r:id="rId17"/>
    <p:sldId id="328" r:id="rId18"/>
    <p:sldId id="330" r:id="rId19"/>
    <p:sldId id="329" r:id="rId20"/>
    <p:sldId id="332" r:id="rId21"/>
    <p:sldId id="331" r:id="rId22"/>
    <p:sldId id="333" r:id="rId23"/>
    <p:sldId id="338" r:id="rId24"/>
    <p:sldId id="339" r:id="rId25"/>
    <p:sldId id="335" r:id="rId26"/>
    <p:sldId id="343" r:id="rId27"/>
    <p:sldId id="345" r:id="rId28"/>
    <p:sldId id="344" r:id="rId29"/>
    <p:sldId id="347" r:id="rId30"/>
    <p:sldId id="340" r:id="rId31"/>
    <p:sldId id="341" r:id="rId32"/>
    <p:sldId id="342" r:id="rId33"/>
    <p:sldId id="349" r:id="rId34"/>
    <p:sldId id="353" r:id="rId35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Кол-во обучающихся с ОВЗ среди детей-сирот, чел.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978753745724199E-2"/>
          <c:y val="0.35504558212397475"/>
          <c:w val="0.72657268815872678"/>
          <c:h val="0.595049675268162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21"/>
          </c:dPt>
          <c:dPt>
            <c:idx val="1"/>
            <c:explosion val="34"/>
          </c:dPt>
          <c:dLbls>
            <c:dLbl>
              <c:idx val="0"/>
              <c:layout>
                <c:manualLayout>
                  <c:x val="5.5837325332447695E-2"/>
                  <c:y val="-1.0356946650421006E-2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3.2354425724423534E-2"/>
                  <c:y val="-0.43683605393703362"/>
                </c:manualLayout>
              </c:layout>
              <c:tx>
                <c:rich>
                  <a:bodyPr/>
                  <a:lstStyle/>
                  <a:p>
                    <a:pPr>
                      <a:defRPr sz="3200" b="1">
                        <a:solidFill>
                          <a:schemeClr val="tx1"/>
                        </a:solidFill>
                      </a:defRPr>
                    </a:pPr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67</a:t>
                    </a:r>
                  </a:p>
                </c:rich>
              </c:tx>
              <c:spPr/>
              <c:showVal val="1"/>
            </c:dLbl>
            <c:delete val="1"/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норма</c:v>
                </c:pt>
                <c:pt idx="1">
                  <c:v>с ОВЗ</c:v>
                </c:pt>
              </c:strCache>
            </c:strRef>
          </c:cat>
          <c:val>
            <c:numRef>
              <c:f>Лист1!$B$2:$B$3</c:f>
              <c:numCache>
                <c:formatCode>Основной</c:formatCode>
                <c:ptCount val="2"/>
                <c:pt idx="0">
                  <c:v>32</c:v>
                </c:pt>
                <c:pt idx="1">
                  <c:v>67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ln w="28575">
      <a:solidFill>
        <a:srgbClr val="FF000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254D6-E6A8-482E-9AFE-ED392DF9EDD8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90AB01-9A6D-46A3-9C62-2F32D9E92F24}">
      <dgm:prSet phldrT="[Текст]"/>
      <dgm:spPr/>
      <dgm:t>
        <a:bodyPr/>
        <a:lstStyle/>
        <a:p>
          <a:r>
            <a:rPr lang="ru-RU" b="1" dirty="0" smtClean="0"/>
            <a:t>18880 </a:t>
          </a:r>
        </a:p>
        <a:p>
          <a:r>
            <a:rPr lang="ru-RU" b="1" dirty="0" smtClean="0"/>
            <a:t>Столяр строительный</a:t>
          </a:r>
          <a:endParaRPr lang="ru-RU" b="1" dirty="0"/>
        </a:p>
      </dgm:t>
    </dgm:pt>
    <dgm:pt modelId="{6C10C3EC-B425-476C-A5C2-3AC7B8D12F70}" type="parTrans" cxnId="{510A2588-2788-432E-8A12-BF405953CD09}">
      <dgm:prSet/>
      <dgm:spPr/>
      <dgm:t>
        <a:bodyPr/>
        <a:lstStyle/>
        <a:p>
          <a:endParaRPr lang="ru-RU"/>
        </a:p>
      </dgm:t>
    </dgm:pt>
    <dgm:pt modelId="{5A30992C-A941-4FCF-BAB2-60BEDBCBD54E}" type="sibTrans" cxnId="{510A2588-2788-432E-8A12-BF405953CD09}">
      <dgm:prSet/>
      <dgm:spPr/>
      <dgm:t>
        <a:bodyPr/>
        <a:lstStyle/>
        <a:p>
          <a:endParaRPr lang="ru-RU"/>
        </a:p>
      </dgm:t>
    </dgm:pt>
    <dgm:pt modelId="{5FE40311-0DA8-4B19-9E64-E6328224B890}">
      <dgm:prSet phldrT="[Текст]"/>
      <dgm:spPr/>
      <dgm:t>
        <a:bodyPr/>
        <a:lstStyle/>
        <a:p>
          <a:r>
            <a:rPr lang="ru-RU" b="1" dirty="0" smtClean="0"/>
            <a:t>19727 Штукатур</a:t>
          </a:r>
          <a:endParaRPr lang="ru-RU" b="1" dirty="0"/>
        </a:p>
      </dgm:t>
    </dgm:pt>
    <dgm:pt modelId="{1ED758AE-8375-4C2A-99BB-F5F28B7C1C9E}" type="parTrans" cxnId="{FB26A791-95A2-4D36-A58E-0CE08DBEBC59}">
      <dgm:prSet/>
      <dgm:spPr/>
      <dgm:t>
        <a:bodyPr/>
        <a:lstStyle/>
        <a:p>
          <a:endParaRPr lang="ru-RU"/>
        </a:p>
      </dgm:t>
    </dgm:pt>
    <dgm:pt modelId="{F461540A-B580-4A7D-9325-48337460A5A5}" type="sibTrans" cxnId="{FB26A791-95A2-4D36-A58E-0CE08DBEBC59}">
      <dgm:prSet/>
      <dgm:spPr/>
      <dgm:t>
        <a:bodyPr/>
        <a:lstStyle/>
        <a:p>
          <a:endParaRPr lang="ru-RU"/>
        </a:p>
      </dgm:t>
    </dgm:pt>
    <dgm:pt modelId="{5A3500F2-7A14-4AAD-A4C1-C9CE1E8E4E82}">
      <dgm:prSet phldrT="[Текст]"/>
      <dgm:spPr/>
      <dgm:t>
        <a:bodyPr/>
        <a:lstStyle/>
        <a:p>
          <a:r>
            <a:rPr lang="ru-RU" b="1" dirty="0" smtClean="0"/>
            <a:t>19601 </a:t>
          </a:r>
        </a:p>
        <a:p>
          <a:r>
            <a:rPr lang="ru-RU" b="1" dirty="0" smtClean="0"/>
            <a:t>Швея</a:t>
          </a:r>
          <a:endParaRPr lang="ru-RU" b="1" dirty="0"/>
        </a:p>
      </dgm:t>
    </dgm:pt>
    <dgm:pt modelId="{069D6CA4-B344-4AE4-9690-B0DAE192D931}" type="parTrans" cxnId="{6DE5070A-200D-446F-AB6A-6F9E903C0F3F}">
      <dgm:prSet/>
      <dgm:spPr/>
      <dgm:t>
        <a:bodyPr/>
        <a:lstStyle/>
        <a:p>
          <a:endParaRPr lang="ru-RU"/>
        </a:p>
      </dgm:t>
    </dgm:pt>
    <dgm:pt modelId="{61DCFDB8-70B0-4A9E-AA5C-3D88EDE9E938}" type="sibTrans" cxnId="{6DE5070A-200D-446F-AB6A-6F9E903C0F3F}">
      <dgm:prSet/>
      <dgm:spPr/>
      <dgm:t>
        <a:bodyPr/>
        <a:lstStyle/>
        <a:p>
          <a:endParaRPr lang="ru-RU"/>
        </a:p>
      </dgm:t>
    </dgm:pt>
    <dgm:pt modelId="{6278F577-1DA7-44B5-919A-79AFF07C9B76}">
      <dgm:prSet phldrT="[Текст]"/>
      <dgm:spPr/>
      <dgm:t>
        <a:bodyPr/>
        <a:lstStyle/>
        <a:p>
          <a:r>
            <a:rPr lang="ru-RU" b="1" dirty="0" smtClean="0"/>
            <a:t>18213</a:t>
          </a:r>
        </a:p>
        <a:p>
          <a:r>
            <a:rPr lang="ru-RU" b="1" dirty="0" smtClean="0"/>
            <a:t>Сборщик обуви</a:t>
          </a:r>
          <a:endParaRPr lang="ru-RU" b="1" dirty="0"/>
        </a:p>
      </dgm:t>
    </dgm:pt>
    <dgm:pt modelId="{37512172-CCDC-4A83-ABA1-19D1AF0FDBDD}" type="parTrans" cxnId="{307AA0B6-40AF-4ACC-BB52-4976D918D0E6}">
      <dgm:prSet/>
      <dgm:spPr/>
      <dgm:t>
        <a:bodyPr/>
        <a:lstStyle/>
        <a:p>
          <a:endParaRPr lang="ru-RU"/>
        </a:p>
      </dgm:t>
    </dgm:pt>
    <dgm:pt modelId="{72E66B56-FF5D-41D6-9777-2C4A95448FFD}" type="sibTrans" cxnId="{307AA0B6-40AF-4ACC-BB52-4976D918D0E6}">
      <dgm:prSet/>
      <dgm:spPr/>
      <dgm:t>
        <a:bodyPr/>
        <a:lstStyle/>
        <a:p>
          <a:endParaRPr lang="ru-RU"/>
        </a:p>
      </dgm:t>
    </dgm:pt>
    <dgm:pt modelId="{A41E5F17-9695-4D3B-AF9B-C79D7B80DE4C}" type="pres">
      <dgm:prSet presAssocID="{6DB254D6-E6A8-482E-9AFE-ED392DF9ED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50E868-1EBA-48CB-814C-3AEE91D7E35D}" type="pres">
      <dgm:prSet presAssocID="{6DB254D6-E6A8-482E-9AFE-ED392DF9EDD8}" presName="fgShape" presStyleLbl="f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9C85BD39-2318-4DF4-930B-FAF1D71C922E}" type="pres">
      <dgm:prSet presAssocID="{6DB254D6-E6A8-482E-9AFE-ED392DF9EDD8}" presName="linComp" presStyleCnt="0"/>
      <dgm:spPr/>
    </dgm:pt>
    <dgm:pt modelId="{D4434B6B-0877-471A-A472-435C99820C7A}" type="pres">
      <dgm:prSet presAssocID="{1490AB01-9A6D-46A3-9C62-2F32D9E92F24}" presName="compNode" presStyleCnt="0"/>
      <dgm:spPr/>
    </dgm:pt>
    <dgm:pt modelId="{7E4F719D-DE49-47D4-8EFB-86580455108B}" type="pres">
      <dgm:prSet presAssocID="{1490AB01-9A6D-46A3-9C62-2F32D9E92F24}" presName="bkgdShape" presStyleLbl="node1" presStyleIdx="0" presStyleCnt="4"/>
      <dgm:spPr/>
      <dgm:t>
        <a:bodyPr/>
        <a:lstStyle/>
        <a:p>
          <a:endParaRPr lang="ru-RU"/>
        </a:p>
      </dgm:t>
    </dgm:pt>
    <dgm:pt modelId="{4A84ECAA-2198-4390-97C9-3EA57BDB9C0F}" type="pres">
      <dgm:prSet presAssocID="{1490AB01-9A6D-46A3-9C62-2F32D9E92F2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A1668-2798-4E33-85CC-3D778AADC848}" type="pres">
      <dgm:prSet presAssocID="{1490AB01-9A6D-46A3-9C62-2F32D9E92F24}" presName="invisiNode" presStyleLbl="node1" presStyleIdx="0" presStyleCnt="4"/>
      <dgm:spPr/>
    </dgm:pt>
    <dgm:pt modelId="{B95008B5-7F5C-40B1-B0E3-7FF4D0F0C0B6}" type="pres">
      <dgm:prSet presAssocID="{1490AB01-9A6D-46A3-9C62-2F32D9E92F24}" presName="imagNode" presStyleLbl="fgImgPlace1" presStyleIdx="0" presStyleCnt="4" custScaleX="121223" custScaleY="1236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EBF372-04CC-4348-A0DC-40125BB86656}" type="pres">
      <dgm:prSet presAssocID="{5A30992C-A941-4FCF-BAB2-60BEDBCBD5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95348E-C9CB-4686-A6D6-D96EE10D49E7}" type="pres">
      <dgm:prSet presAssocID="{5FE40311-0DA8-4B19-9E64-E6328224B890}" presName="compNode" presStyleCnt="0"/>
      <dgm:spPr/>
    </dgm:pt>
    <dgm:pt modelId="{38175760-447C-4A94-A93E-5FAC79CA1EE3}" type="pres">
      <dgm:prSet presAssocID="{5FE40311-0DA8-4B19-9E64-E6328224B890}" presName="bkgdShape" presStyleLbl="node1" presStyleIdx="1" presStyleCnt="4"/>
      <dgm:spPr/>
      <dgm:t>
        <a:bodyPr/>
        <a:lstStyle/>
        <a:p>
          <a:endParaRPr lang="ru-RU"/>
        </a:p>
      </dgm:t>
    </dgm:pt>
    <dgm:pt modelId="{0689EB88-F5DF-4B73-848F-36DE91020180}" type="pres">
      <dgm:prSet presAssocID="{5FE40311-0DA8-4B19-9E64-E6328224B89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F8D2B-82ED-4BD2-A01E-847943A9BCDF}" type="pres">
      <dgm:prSet presAssocID="{5FE40311-0DA8-4B19-9E64-E6328224B890}" presName="invisiNode" presStyleLbl="node1" presStyleIdx="1" presStyleCnt="4"/>
      <dgm:spPr/>
    </dgm:pt>
    <dgm:pt modelId="{A13B5958-695D-44AC-AC42-89FAA95A3CED}" type="pres">
      <dgm:prSet presAssocID="{5FE40311-0DA8-4B19-9E64-E6328224B890}" presName="imagNode" presStyleLbl="fgImgPlace1" presStyleIdx="1" presStyleCnt="4" custScaleX="119095" custScaleY="12792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5131B8-FE2C-47C9-A86B-71D507C2A72E}" type="pres">
      <dgm:prSet presAssocID="{F461540A-B580-4A7D-9325-48337460A5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475A9C-B374-42CC-9485-55E99E1DDD39}" type="pres">
      <dgm:prSet presAssocID="{5A3500F2-7A14-4AAD-A4C1-C9CE1E8E4E82}" presName="compNode" presStyleCnt="0"/>
      <dgm:spPr/>
    </dgm:pt>
    <dgm:pt modelId="{55CEB341-D29E-4863-A9FF-81FBA2626CB7}" type="pres">
      <dgm:prSet presAssocID="{5A3500F2-7A14-4AAD-A4C1-C9CE1E8E4E82}" presName="bkgdShape" presStyleLbl="node1" presStyleIdx="2" presStyleCnt="4"/>
      <dgm:spPr/>
      <dgm:t>
        <a:bodyPr/>
        <a:lstStyle/>
        <a:p>
          <a:endParaRPr lang="ru-RU"/>
        </a:p>
      </dgm:t>
    </dgm:pt>
    <dgm:pt modelId="{56E978AC-218F-4E8B-852C-8D6FEE0AC59A}" type="pres">
      <dgm:prSet presAssocID="{5A3500F2-7A14-4AAD-A4C1-C9CE1E8E4E8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5FBCF-21CD-4D4D-91D3-9712B25E0806}" type="pres">
      <dgm:prSet presAssocID="{5A3500F2-7A14-4AAD-A4C1-C9CE1E8E4E82}" presName="invisiNode" presStyleLbl="node1" presStyleIdx="2" presStyleCnt="4"/>
      <dgm:spPr/>
    </dgm:pt>
    <dgm:pt modelId="{270BBEEB-7097-48B6-B75F-84E07BFD02CE}" type="pres">
      <dgm:prSet presAssocID="{5A3500F2-7A14-4AAD-A4C1-C9CE1E8E4E82}" presName="imagNode" presStyleLbl="fgImgPlace1" presStyleIdx="2" presStyleCnt="4" custScaleX="116736" custScaleY="1279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C19B460-BB99-4FB1-9BBE-D249364B71A3}" type="pres">
      <dgm:prSet presAssocID="{61DCFDB8-70B0-4A9E-AA5C-3D88EDE9E9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0A1BE7-7ECC-4B04-8808-0323F27BF24B}" type="pres">
      <dgm:prSet presAssocID="{6278F577-1DA7-44B5-919A-79AFF07C9B76}" presName="compNode" presStyleCnt="0"/>
      <dgm:spPr/>
    </dgm:pt>
    <dgm:pt modelId="{1B1B2B15-7EF6-41F9-8287-E278D677E64E}" type="pres">
      <dgm:prSet presAssocID="{6278F577-1DA7-44B5-919A-79AFF07C9B76}" presName="bkgdShape" presStyleLbl="node1" presStyleIdx="3" presStyleCnt="4"/>
      <dgm:spPr/>
      <dgm:t>
        <a:bodyPr/>
        <a:lstStyle/>
        <a:p>
          <a:endParaRPr lang="ru-RU"/>
        </a:p>
      </dgm:t>
    </dgm:pt>
    <dgm:pt modelId="{632A832D-CA59-482E-BAFE-DEF4AB381792}" type="pres">
      <dgm:prSet presAssocID="{6278F577-1DA7-44B5-919A-79AFF07C9B7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6F954-38AF-4C21-BDD9-D8E33F355B34}" type="pres">
      <dgm:prSet presAssocID="{6278F577-1DA7-44B5-919A-79AFF07C9B76}" presName="invisiNode" presStyleLbl="node1" presStyleIdx="3" presStyleCnt="4"/>
      <dgm:spPr/>
    </dgm:pt>
    <dgm:pt modelId="{81F9940B-0882-4058-B0E9-D860244E4FDE}" type="pres">
      <dgm:prSet presAssocID="{6278F577-1DA7-44B5-919A-79AFF07C9B76}" presName="imagNode" presStyleLbl="fgImgPlace1" presStyleIdx="3" presStyleCnt="4" custScaleX="120993" custScaleY="12792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DE5070A-200D-446F-AB6A-6F9E903C0F3F}" srcId="{6DB254D6-E6A8-482E-9AFE-ED392DF9EDD8}" destId="{5A3500F2-7A14-4AAD-A4C1-C9CE1E8E4E82}" srcOrd="2" destOrd="0" parTransId="{069D6CA4-B344-4AE4-9690-B0DAE192D931}" sibTransId="{61DCFDB8-70B0-4A9E-AA5C-3D88EDE9E938}"/>
    <dgm:cxn modelId="{2E09A94F-D628-42E3-84E6-28FD69E4D264}" type="presOf" srcId="{1490AB01-9A6D-46A3-9C62-2F32D9E92F24}" destId="{4A84ECAA-2198-4390-97C9-3EA57BDB9C0F}" srcOrd="1" destOrd="0" presId="urn:microsoft.com/office/officeart/2005/8/layout/hList7"/>
    <dgm:cxn modelId="{E4531289-7A42-4720-A1F0-5D3FC992E8BF}" type="presOf" srcId="{1490AB01-9A6D-46A3-9C62-2F32D9E92F24}" destId="{7E4F719D-DE49-47D4-8EFB-86580455108B}" srcOrd="0" destOrd="0" presId="urn:microsoft.com/office/officeart/2005/8/layout/hList7"/>
    <dgm:cxn modelId="{E711DF07-2345-48D4-90CC-9543550A7CE4}" type="presOf" srcId="{5A3500F2-7A14-4AAD-A4C1-C9CE1E8E4E82}" destId="{56E978AC-218F-4E8B-852C-8D6FEE0AC59A}" srcOrd="1" destOrd="0" presId="urn:microsoft.com/office/officeart/2005/8/layout/hList7"/>
    <dgm:cxn modelId="{18F8A733-B522-45AC-A0E8-7C334E88003F}" type="presOf" srcId="{5FE40311-0DA8-4B19-9E64-E6328224B890}" destId="{0689EB88-F5DF-4B73-848F-36DE91020180}" srcOrd="1" destOrd="0" presId="urn:microsoft.com/office/officeart/2005/8/layout/hList7"/>
    <dgm:cxn modelId="{D41FCD26-30C1-4FF4-9C9C-6B22084A4302}" type="presOf" srcId="{5FE40311-0DA8-4B19-9E64-E6328224B890}" destId="{38175760-447C-4A94-A93E-5FAC79CA1EE3}" srcOrd="0" destOrd="0" presId="urn:microsoft.com/office/officeart/2005/8/layout/hList7"/>
    <dgm:cxn modelId="{8C68070C-B092-4448-B6EF-5CA565C6CB73}" type="presOf" srcId="{5A30992C-A941-4FCF-BAB2-60BEDBCBD54E}" destId="{4AEBF372-04CC-4348-A0DC-40125BB86656}" srcOrd="0" destOrd="0" presId="urn:microsoft.com/office/officeart/2005/8/layout/hList7"/>
    <dgm:cxn modelId="{3DF05C46-0BEC-4B8D-9C84-D7E260549A2A}" type="presOf" srcId="{F461540A-B580-4A7D-9325-48337460A5A5}" destId="{345131B8-FE2C-47C9-A86B-71D507C2A72E}" srcOrd="0" destOrd="0" presId="urn:microsoft.com/office/officeart/2005/8/layout/hList7"/>
    <dgm:cxn modelId="{510A2588-2788-432E-8A12-BF405953CD09}" srcId="{6DB254D6-E6A8-482E-9AFE-ED392DF9EDD8}" destId="{1490AB01-9A6D-46A3-9C62-2F32D9E92F24}" srcOrd="0" destOrd="0" parTransId="{6C10C3EC-B425-476C-A5C2-3AC7B8D12F70}" sibTransId="{5A30992C-A941-4FCF-BAB2-60BEDBCBD54E}"/>
    <dgm:cxn modelId="{A1D89E0C-7AB3-46A8-879C-46A52660EBB8}" type="presOf" srcId="{61DCFDB8-70B0-4A9E-AA5C-3D88EDE9E938}" destId="{DC19B460-BB99-4FB1-9BBE-D249364B71A3}" srcOrd="0" destOrd="0" presId="urn:microsoft.com/office/officeart/2005/8/layout/hList7"/>
    <dgm:cxn modelId="{8269EC5A-0DA6-4AA8-BD01-E3D1D16A970B}" type="presOf" srcId="{6278F577-1DA7-44B5-919A-79AFF07C9B76}" destId="{1B1B2B15-7EF6-41F9-8287-E278D677E64E}" srcOrd="0" destOrd="0" presId="urn:microsoft.com/office/officeart/2005/8/layout/hList7"/>
    <dgm:cxn modelId="{9CEF75DA-82AC-4986-BA3D-0DEC9859C114}" type="presOf" srcId="{6278F577-1DA7-44B5-919A-79AFF07C9B76}" destId="{632A832D-CA59-482E-BAFE-DEF4AB381792}" srcOrd="1" destOrd="0" presId="urn:microsoft.com/office/officeart/2005/8/layout/hList7"/>
    <dgm:cxn modelId="{307AA0B6-40AF-4ACC-BB52-4976D918D0E6}" srcId="{6DB254D6-E6A8-482E-9AFE-ED392DF9EDD8}" destId="{6278F577-1DA7-44B5-919A-79AFF07C9B76}" srcOrd="3" destOrd="0" parTransId="{37512172-CCDC-4A83-ABA1-19D1AF0FDBDD}" sibTransId="{72E66B56-FF5D-41D6-9777-2C4A95448FFD}"/>
    <dgm:cxn modelId="{A8930DE7-CE1C-43ED-82E9-610E972BDC02}" type="presOf" srcId="{5A3500F2-7A14-4AAD-A4C1-C9CE1E8E4E82}" destId="{55CEB341-D29E-4863-A9FF-81FBA2626CB7}" srcOrd="0" destOrd="0" presId="urn:microsoft.com/office/officeart/2005/8/layout/hList7"/>
    <dgm:cxn modelId="{FB26A791-95A2-4D36-A58E-0CE08DBEBC59}" srcId="{6DB254D6-E6A8-482E-9AFE-ED392DF9EDD8}" destId="{5FE40311-0DA8-4B19-9E64-E6328224B890}" srcOrd="1" destOrd="0" parTransId="{1ED758AE-8375-4C2A-99BB-F5F28B7C1C9E}" sibTransId="{F461540A-B580-4A7D-9325-48337460A5A5}"/>
    <dgm:cxn modelId="{3BB2A701-C248-40C0-B747-F5E686062E43}" type="presOf" srcId="{6DB254D6-E6A8-482E-9AFE-ED392DF9EDD8}" destId="{A41E5F17-9695-4D3B-AF9B-C79D7B80DE4C}" srcOrd="0" destOrd="0" presId="urn:microsoft.com/office/officeart/2005/8/layout/hList7"/>
    <dgm:cxn modelId="{DA4F9CFD-7146-4E29-9F3E-7BBEF53DECFF}" type="presParOf" srcId="{A41E5F17-9695-4D3B-AF9B-C79D7B80DE4C}" destId="{5F50E868-1EBA-48CB-814C-3AEE91D7E35D}" srcOrd="0" destOrd="0" presId="urn:microsoft.com/office/officeart/2005/8/layout/hList7"/>
    <dgm:cxn modelId="{80F06600-FEDA-462E-A079-0AEA172BF48A}" type="presParOf" srcId="{A41E5F17-9695-4D3B-AF9B-C79D7B80DE4C}" destId="{9C85BD39-2318-4DF4-930B-FAF1D71C922E}" srcOrd="1" destOrd="0" presId="urn:microsoft.com/office/officeart/2005/8/layout/hList7"/>
    <dgm:cxn modelId="{8B21DDB3-B640-4054-AA8D-DF28905FAE11}" type="presParOf" srcId="{9C85BD39-2318-4DF4-930B-FAF1D71C922E}" destId="{D4434B6B-0877-471A-A472-435C99820C7A}" srcOrd="0" destOrd="0" presId="urn:microsoft.com/office/officeart/2005/8/layout/hList7"/>
    <dgm:cxn modelId="{EA01335E-9802-41D0-B4CE-6B19659241D6}" type="presParOf" srcId="{D4434B6B-0877-471A-A472-435C99820C7A}" destId="{7E4F719D-DE49-47D4-8EFB-86580455108B}" srcOrd="0" destOrd="0" presId="urn:microsoft.com/office/officeart/2005/8/layout/hList7"/>
    <dgm:cxn modelId="{93F177FF-6CC2-4589-B1F1-565767991D5D}" type="presParOf" srcId="{D4434B6B-0877-471A-A472-435C99820C7A}" destId="{4A84ECAA-2198-4390-97C9-3EA57BDB9C0F}" srcOrd="1" destOrd="0" presId="urn:microsoft.com/office/officeart/2005/8/layout/hList7"/>
    <dgm:cxn modelId="{1E66E8B6-EBB3-4283-82A7-174F0FABA977}" type="presParOf" srcId="{D4434B6B-0877-471A-A472-435C99820C7A}" destId="{1DDA1668-2798-4E33-85CC-3D778AADC848}" srcOrd="2" destOrd="0" presId="urn:microsoft.com/office/officeart/2005/8/layout/hList7"/>
    <dgm:cxn modelId="{6B9AD68F-5C9A-4C8E-AA60-37E470CC7157}" type="presParOf" srcId="{D4434B6B-0877-471A-A472-435C99820C7A}" destId="{B95008B5-7F5C-40B1-B0E3-7FF4D0F0C0B6}" srcOrd="3" destOrd="0" presId="urn:microsoft.com/office/officeart/2005/8/layout/hList7"/>
    <dgm:cxn modelId="{77BBF9B6-0475-4B23-996C-32AEE295E8B6}" type="presParOf" srcId="{9C85BD39-2318-4DF4-930B-FAF1D71C922E}" destId="{4AEBF372-04CC-4348-A0DC-40125BB86656}" srcOrd="1" destOrd="0" presId="urn:microsoft.com/office/officeart/2005/8/layout/hList7"/>
    <dgm:cxn modelId="{2FF5BB19-E640-4296-8885-9D465670B866}" type="presParOf" srcId="{9C85BD39-2318-4DF4-930B-FAF1D71C922E}" destId="{5795348E-C9CB-4686-A6D6-D96EE10D49E7}" srcOrd="2" destOrd="0" presId="urn:microsoft.com/office/officeart/2005/8/layout/hList7"/>
    <dgm:cxn modelId="{B6A491FA-43ED-4C8C-B932-837FD41E8EE4}" type="presParOf" srcId="{5795348E-C9CB-4686-A6D6-D96EE10D49E7}" destId="{38175760-447C-4A94-A93E-5FAC79CA1EE3}" srcOrd="0" destOrd="0" presId="urn:microsoft.com/office/officeart/2005/8/layout/hList7"/>
    <dgm:cxn modelId="{56B52A06-A9CE-466D-A258-E68E959824E7}" type="presParOf" srcId="{5795348E-C9CB-4686-A6D6-D96EE10D49E7}" destId="{0689EB88-F5DF-4B73-848F-36DE91020180}" srcOrd="1" destOrd="0" presId="urn:microsoft.com/office/officeart/2005/8/layout/hList7"/>
    <dgm:cxn modelId="{35F587E4-A934-4CAF-A60D-B5B460210C68}" type="presParOf" srcId="{5795348E-C9CB-4686-A6D6-D96EE10D49E7}" destId="{9A6F8D2B-82ED-4BD2-A01E-847943A9BCDF}" srcOrd="2" destOrd="0" presId="urn:microsoft.com/office/officeart/2005/8/layout/hList7"/>
    <dgm:cxn modelId="{599412EB-BF82-4A9C-83BB-553530E3C798}" type="presParOf" srcId="{5795348E-C9CB-4686-A6D6-D96EE10D49E7}" destId="{A13B5958-695D-44AC-AC42-89FAA95A3CED}" srcOrd="3" destOrd="0" presId="urn:microsoft.com/office/officeart/2005/8/layout/hList7"/>
    <dgm:cxn modelId="{D2937D71-D870-4DC0-A1C0-AD68CDF9C4FF}" type="presParOf" srcId="{9C85BD39-2318-4DF4-930B-FAF1D71C922E}" destId="{345131B8-FE2C-47C9-A86B-71D507C2A72E}" srcOrd="3" destOrd="0" presId="urn:microsoft.com/office/officeart/2005/8/layout/hList7"/>
    <dgm:cxn modelId="{2D86F770-9A08-4456-B28F-F68589FB00F0}" type="presParOf" srcId="{9C85BD39-2318-4DF4-930B-FAF1D71C922E}" destId="{96475A9C-B374-42CC-9485-55E99E1DDD39}" srcOrd="4" destOrd="0" presId="urn:microsoft.com/office/officeart/2005/8/layout/hList7"/>
    <dgm:cxn modelId="{D6F76F45-93F2-4142-8992-7D68F181E155}" type="presParOf" srcId="{96475A9C-B374-42CC-9485-55E99E1DDD39}" destId="{55CEB341-D29E-4863-A9FF-81FBA2626CB7}" srcOrd="0" destOrd="0" presId="urn:microsoft.com/office/officeart/2005/8/layout/hList7"/>
    <dgm:cxn modelId="{84021451-B2A3-430F-8B59-9133D7C9E431}" type="presParOf" srcId="{96475A9C-B374-42CC-9485-55E99E1DDD39}" destId="{56E978AC-218F-4E8B-852C-8D6FEE0AC59A}" srcOrd="1" destOrd="0" presId="urn:microsoft.com/office/officeart/2005/8/layout/hList7"/>
    <dgm:cxn modelId="{B700CFCF-F7DF-40DE-80A9-9C68AB58CB94}" type="presParOf" srcId="{96475A9C-B374-42CC-9485-55E99E1DDD39}" destId="{7375FBCF-21CD-4D4D-91D3-9712B25E0806}" srcOrd="2" destOrd="0" presId="urn:microsoft.com/office/officeart/2005/8/layout/hList7"/>
    <dgm:cxn modelId="{7C7DD418-546D-497E-80DE-873ABD3BF990}" type="presParOf" srcId="{96475A9C-B374-42CC-9485-55E99E1DDD39}" destId="{270BBEEB-7097-48B6-B75F-84E07BFD02CE}" srcOrd="3" destOrd="0" presId="urn:microsoft.com/office/officeart/2005/8/layout/hList7"/>
    <dgm:cxn modelId="{466419D9-6CB1-4B2A-B73F-D34217E68717}" type="presParOf" srcId="{9C85BD39-2318-4DF4-930B-FAF1D71C922E}" destId="{DC19B460-BB99-4FB1-9BBE-D249364B71A3}" srcOrd="5" destOrd="0" presId="urn:microsoft.com/office/officeart/2005/8/layout/hList7"/>
    <dgm:cxn modelId="{C1316D03-BDEB-4A46-852E-AFBA2448B8BC}" type="presParOf" srcId="{9C85BD39-2318-4DF4-930B-FAF1D71C922E}" destId="{D90A1BE7-7ECC-4B04-8808-0323F27BF24B}" srcOrd="6" destOrd="0" presId="urn:microsoft.com/office/officeart/2005/8/layout/hList7"/>
    <dgm:cxn modelId="{76F2F146-8899-4AE8-93D2-CF52137F30E4}" type="presParOf" srcId="{D90A1BE7-7ECC-4B04-8808-0323F27BF24B}" destId="{1B1B2B15-7EF6-41F9-8287-E278D677E64E}" srcOrd="0" destOrd="0" presId="urn:microsoft.com/office/officeart/2005/8/layout/hList7"/>
    <dgm:cxn modelId="{63A564E8-810B-4994-A3EE-F93DCEA128D0}" type="presParOf" srcId="{D90A1BE7-7ECC-4B04-8808-0323F27BF24B}" destId="{632A832D-CA59-482E-BAFE-DEF4AB381792}" srcOrd="1" destOrd="0" presId="urn:microsoft.com/office/officeart/2005/8/layout/hList7"/>
    <dgm:cxn modelId="{28E92936-D008-40EA-99BC-01FD332391DF}" type="presParOf" srcId="{D90A1BE7-7ECC-4B04-8808-0323F27BF24B}" destId="{05D6F954-38AF-4C21-BDD9-D8E33F355B34}" srcOrd="2" destOrd="0" presId="urn:microsoft.com/office/officeart/2005/8/layout/hList7"/>
    <dgm:cxn modelId="{F6911DC7-987B-4FC5-9934-0E25FE934CEA}" type="presParOf" srcId="{D90A1BE7-7ECC-4B04-8808-0323F27BF24B}" destId="{81F9940B-0882-4058-B0E9-D860244E4FD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B254D6-E6A8-482E-9AFE-ED392DF9EDD8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490AB01-9A6D-46A3-9C62-2F32D9E92F24}">
      <dgm:prSet phldrT="[Текст]"/>
      <dgm:spPr/>
      <dgm:t>
        <a:bodyPr/>
        <a:lstStyle/>
        <a:p>
          <a:r>
            <a:rPr lang="ru-RU" b="1" dirty="0" smtClean="0"/>
            <a:t>16671 Плотник</a:t>
          </a:r>
          <a:endParaRPr lang="ru-RU" b="1" dirty="0"/>
        </a:p>
      </dgm:t>
    </dgm:pt>
    <dgm:pt modelId="{6C10C3EC-B425-476C-A5C2-3AC7B8D12F70}" type="parTrans" cxnId="{510A2588-2788-432E-8A12-BF405953CD09}">
      <dgm:prSet/>
      <dgm:spPr/>
      <dgm:t>
        <a:bodyPr/>
        <a:lstStyle/>
        <a:p>
          <a:endParaRPr lang="ru-RU"/>
        </a:p>
      </dgm:t>
    </dgm:pt>
    <dgm:pt modelId="{5A30992C-A941-4FCF-BAB2-60BEDBCBD54E}" type="sibTrans" cxnId="{510A2588-2788-432E-8A12-BF405953CD09}">
      <dgm:prSet/>
      <dgm:spPr/>
      <dgm:t>
        <a:bodyPr/>
        <a:lstStyle/>
        <a:p>
          <a:endParaRPr lang="ru-RU"/>
        </a:p>
      </dgm:t>
    </dgm:pt>
    <dgm:pt modelId="{5FE40311-0DA8-4B19-9E64-E6328224B890}">
      <dgm:prSet phldrT="[Текст]"/>
      <dgm:spPr/>
      <dgm:t>
        <a:bodyPr/>
        <a:lstStyle/>
        <a:p>
          <a:r>
            <a:rPr lang="ru-RU" b="1" dirty="0" smtClean="0"/>
            <a:t>13450 </a:t>
          </a:r>
        </a:p>
        <a:p>
          <a:r>
            <a:rPr lang="ru-RU" b="1" dirty="0" smtClean="0"/>
            <a:t>Маляр строительный</a:t>
          </a:r>
          <a:endParaRPr lang="ru-RU" b="1" dirty="0"/>
        </a:p>
      </dgm:t>
    </dgm:pt>
    <dgm:pt modelId="{1ED758AE-8375-4C2A-99BB-F5F28B7C1C9E}" type="parTrans" cxnId="{FB26A791-95A2-4D36-A58E-0CE08DBEBC59}">
      <dgm:prSet/>
      <dgm:spPr/>
      <dgm:t>
        <a:bodyPr/>
        <a:lstStyle/>
        <a:p>
          <a:endParaRPr lang="ru-RU"/>
        </a:p>
      </dgm:t>
    </dgm:pt>
    <dgm:pt modelId="{F461540A-B580-4A7D-9325-48337460A5A5}" type="sibTrans" cxnId="{FB26A791-95A2-4D36-A58E-0CE08DBEBC59}">
      <dgm:prSet/>
      <dgm:spPr/>
      <dgm:t>
        <a:bodyPr/>
        <a:lstStyle/>
        <a:p>
          <a:endParaRPr lang="ru-RU"/>
        </a:p>
      </dgm:t>
    </dgm:pt>
    <dgm:pt modelId="{5A3500F2-7A14-4AAD-A4C1-C9CE1E8E4E82}">
      <dgm:prSet phldrT="[Текст]"/>
      <dgm:spPr/>
      <dgm:t>
        <a:bodyPr/>
        <a:lstStyle/>
        <a:p>
          <a:r>
            <a:rPr lang="ru-RU" b="1" dirty="0" smtClean="0"/>
            <a:t>15220 Облицовщик - плиточник</a:t>
          </a:r>
          <a:endParaRPr lang="ru-RU" b="1" dirty="0"/>
        </a:p>
      </dgm:t>
    </dgm:pt>
    <dgm:pt modelId="{069D6CA4-B344-4AE4-9690-B0DAE192D931}" type="parTrans" cxnId="{6DE5070A-200D-446F-AB6A-6F9E903C0F3F}">
      <dgm:prSet/>
      <dgm:spPr/>
      <dgm:t>
        <a:bodyPr/>
        <a:lstStyle/>
        <a:p>
          <a:endParaRPr lang="ru-RU"/>
        </a:p>
      </dgm:t>
    </dgm:pt>
    <dgm:pt modelId="{61DCFDB8-70B0-4A9E-AA5C-3D88EDE9E938}" type="sibTrans" cxnId="{6DE5070A-200D-446F-AB6A-6F9E903C0F3F}">
      <dgm:prSet/>
      <dgm:spPr/>
      <dgm:t>
        <a:bodyPr/>
        <a:lstStyle/>
        <a:p>
          <a:endParaRPr lang="ru-RU"/>
        </a:p>
      </dgm:t>
    </dgm:pt>
    <dgm:pt modelId="{6278F577-1DA7-44B5-919A-79AFF07C9B76}">
      <dgm:prSet phldrT="[Текст]"/>
      <dgm:spPr/>
      <dgm:t>
        <a:bodyPr/>
        <a:lstStyle/>
        <a:p>
          <a:r>
            <a:rPr lang="ru-RU" b="1" dirty="0" smtClean="0"/>
            <a:t>16675 </a:t>
          </a:r>
        </a:p>
        <a:p>
          <a:r>
            <a:rPr lang="ru-RU" b="1" dirty="0" smtClean="0"/>
            <a:t>Повар</a:t>
          </a:r>
          <a:endParaRPr lang="ru-RU" b="1" dirty="0"/>
        </a:p>
      </dgm:t>
    </dgm:pt>
    <dgm:pt modelId="{37512172-CCDC-4A83-ABA1-19D1AF0FDBDD}" type="parTrans" cxnId="{307AA0B6-40AF-4ACC-BB52-4976D918D0E6}">
      <dgm:prSet/>
      <dgm:spPr/>
      <dgm:t>
        <a:bodyPr/>
        <a:lstStyle/>
        <a:p>
          <a:endParaRPr lang="ru-RU"/>
        </a:p>
      </dgm:t>
    </dgm:pt>
    <dgm:pt modelId="{72E66B56-FF5D-41D6-9777-2C4A95448FFD}" type="sibTrans" cxnId="{307AA0B6-40AF-4ACC-BB52-4976D918D0E6}">
      <dgm:prSet/>
      <dgm:spPr/>
      <dgm:t>
        <a:bodyPr/>
        <a:lstStyle/>
        <a:p>
          <a:endParaRPr lang="ru-RU"/>
        </a:p>
      </dgm:t>
    </dgm:pt>
    <dgm:pt modelId="{A41E5F17-9695-4D3B-AF9B-C79D7B80DE4C}" type="pres">
      <dgm:prSet presAssocID="{6DB254D6-E6A8-482E-9AFE-ED392DF9EDD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50E868-1EBA-48CB-814C-3AEE91D7E35D}" type="pres">
      <dgm:prSet presAssocID="{6DB254D6-E6A8-482E-9AFE-ED392DF9EDD8}" presName="fgShape" presStyleLbl="f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9C85BD39-2318-4DF4-930B-FAF1D71C922E}" type="pres">
      <dgm:prSet presAssocID="{6DB254D6-E6A8-482E-9AFE-ED392DF9EDD8}" presName="linComp" presStyleCnt="0"/>
      <dgm:spPr/>
    </dgm:pt>
    <dgm:pt modelId="{D4434B6B-0877-471A-A472-435C99820C7A}" type="pres">
      <dgm:prSet presAssocID="{1490AB01-9A6D-46A3-9C62-2F32D9E92F24}" presName="compNode" presStyleCnt="0"/>
      <dgm:spPr/>
    </dgm:pt>
    <dgm:pt modelId="{7E4F719D-DE49-47D4-8EFB-86580455108B}" type="pres">
      <dgm:prSet presAssocID="{1490AB01-9A6D-46A3-9C62-2F32D9E92F24}" presName="bkgdShape" presStyleLbl="node1" presStyleIdx="0" presStyleCnt="4"/>
      <dgm:spPr/>
      <dgm:t>
        <a:bodyPr/>
        <a:lstStyle/>
        <a:p>
          <a:endParaRPr lang="ru-RU"/>
        </a:p>
      </dgm:t>
    </dgm:pt>
    <dgm:pt modelId="{4A84ECAA-2198-4390-97C9-3EA57BDB9C0F}" type="pres">
      <dgm:prSet presAssocID="{1490AB01-9A6D-46A3-9C62-2F32D9E92F2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A1668-2798-4E33-85CC-3D778AADC848}" type="pres">
      <dgm:prSet presAssocID="{1490AB01-9A6D-46A3-9C62-2F32D9E92F24}" presName="invisiNode" presStyleLbl="node1" presStyleIdx="0" presStyleCnt="4"/>
      <dgm:spPr/>
    </dgm:pt>
    <dgm:pt modelId="{B95008B5-7F5C-40B1-B0E3-7FF4D0F0C0B6}" type="pres">
      <dgm:prSet presAssocID="{1490AB01-9A6D-46A3-9C62-2F32D9E92F24}" presName="imagNode" presStyleLbl="fgImgPlace1" presStyleIdx="0" presStyleCnt="4" custScaleX="134855" custScaleY="1236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AEBF372-04CC-4348-A0DC-40125BB86656}" type="pres">
      <dgm:prSet presAssocID="{5A30992C-A941-4FCF-BAB2-60BEDBCBD54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95348E-C9CB-4686-A6D6-D96EE10D49E7}" type="pres">
      <dgm:prSet presAssocID="{5FE40311-0DA8-4B19-9E64-E6328224B890}" presName="compNode" presStyleCnt="0"/>
      <dgm:spPr/>
    </dgm:pt>
    <dgm:pt modelId="{38175760-447C-4A94-A93E-5FAC79CA1EE3}" type="pres">
      <dgm:prSet presAssocID="{5FE40311-0DA8-4B19-9E64-E6328224B890}" presName="bkgdShape" presStyleLbl="node1" presStyleIdx="1" presStyleCnt="4"/>
      <dgm:spPr/>
      <dgm:t>
        <a:bodyPr/>
        <a:lstStyle/>
        <a:p>
          <a:endParaRPr lang="ru-RU"/>
        </a:p>
      </dgm:t>
    </dgm:pt>
    <dgm:pt modelId="{0689EB88-F5DF-4B73-848F-36DE91020180}" type="pres">
      <dgm:prSet presAssocID="{5FE40311-0DA8-4B19-9E64-E6328224B89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F8D2B-82ED-4BD2-A01E-847943A9BCDF}" type="pres">
      <dgm:prSet presAssocID="{5FE40311-0DA8-4B19-9E64-E6328224B890}" presName="invisiNode" presStyleLbl="node1" presStyleIdx="1" presStyleCnt="4"/>
      <dgm:spPr/>
    </dgm:pt>
    <dgm:pt modelId="{A13B5958-695D-44AC-AC42-89FAA95A3CED}" type="pres">
      <dgm:prSet presAssocID="{5FE40311-0DA8-4B19-9E64-E6328224B890}" presName="imagNode" presStyleLbl="fgImgPlace1" presStyleIdx="1" presStyleCnt="4" custScaleX="130751" custScaleY="12792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45131B8-FE2C-47C9-A86B-71D507C2A72E}" type="pres">
      <dgm:prSet presAssocID="{F461540A-B580-4A7D-9325-48337460A5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475A9C-B374-42CC-9485-55E99E1DDD39}" type="pres">
      <dgm:prSet presAssocID="{5A3500F2-7A14-4AAD-A4C1-C9CE1E8E4E82}" presName="compNode" presStyleCnt="0"/>
      <dgm:spPr/>
    </dgm:pt>
    <dgm:pt modelId="{55CEB341-D29E-4863-A9FF-81FBA2626CB7}" type="pres">
      <dgm:prSet presAssocID="{5A3500F2-7A14-4AAD-A4C1-C9CE1E8E4E82}" presName="bkgdShape" presStyleLbl="node1" presStyleIdx="2" presStyleCnt="4"/>
      <dgm:spPr/>
      <dgm:t>
        <a:bodyPr/>
        <a:lstStyle/>
        <a:p>
          <a:endParaRPr lang="ru-RU"/>
        </a:p>
      </dgm:t>
    </dgm:pt>
    <dgm:pt modelId="{56E978AC-218F-4E8B-852C-8D6FEE0AC59A}" type="pres">
      <dgm:prSet presAssocID="{5A3500F2-7A14-4AAD-A4C1-C9CE1E8E4E8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5FBCF-21CD-4D4D-91D3-9712B25E0806}" type="pres">
      <dgm:prSet presAssocID="{5A3500F2-7A14-4AAD-A4C1-C9CE1E8E4E82}" presName="invisiNode" presStyleLbl="node1" presStyleIdx="2" presStyleCnt="4"/>
      <dgm:spPr/>
    </dgm:pt>
    <dgm:pt modelId="{270BBEEB-7097-48B6-B75F-84E07BFD02CE}" type="pres">
      <dgm:prSet presAssocID="{5A3500F2-7A14-4AAD-A4C1-C9CE1E8E4E82}" presName="imagNode" presStyleLbl="fgImgPlace1" presStyleIdx="2" presStyleCnt="4" custScaleX="137746" custScaleY="12792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19B460-BB99-4FB1-9BBE-D249364B71A3}" type="pres">
      <dgm:prSet presAssocID="{61DCFDB8-70B0-4A9E-AA5C-3D88EDE9E9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90A1BE7-7ECC-4B04-8808-0323F27BF24B}" type="pres">
      <dgm:prSet presAssocID="{6278F577-1DA7-44B5-919A-79AFF07C9B76}" presName="compNode" presStyleCnt="0"/>
      <dgm:spPr/>
    </dgm:pt>
    <dgm:pt modelId="{1B1B2B15-7EF6-41F9-8287-E278D677E64E}" type="pres">
      <dgm:prSet presAssocID="{6278F577-1DA7-44B5-919A-79AFF07C9B76}" presName="bkgdShape" presStyleLbl="node1" presStyleIdx="3" presStyleCnt="4"/>
      <dgm:spPr/>
      <dgm:t>
        <a:bodyPr/>
        <a:lstStyle/>
        <a:p>
          <a:endParaRPr lang="ru-RU"/>
        </a:p>
      </dgm:t>
    </dgm:pt>
    <dgm:pt modelId="{632A832D-CA59-482E-BAFE-DEF4AB381792}" type="pres">
      <dgm:prSet presAssocID="{6278F577-1DA7-44B5-919A-79AFF07C9B7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6F954-38AF-4C21-BDD9-D8E33F355B34}" type="pres">
      <dgm:prSet presAssocID="{6278F577-1DA7-44B5-919A-79AFF07C9B76}" presName="invisiNode" presStyleLbl="node1" presStyleIdx="3" presStyleCnt="4"/>
      <dgm:spPr/>
    </dgm:pt>
    <dgm:pt modelId="{81F9940B-0882-4058-B0E9-D860244E4FDE}" type="pres">
      <dgm:prSet presAssocID="{6278F577-1DA7-44B5-919A-79AFF07C9B76}" presName="imagNode" presStyleLbl="fgImgPlace1" presStyleIdx="3" presStyleCnt="4" custScaleX="133641" custScaleY="12792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A82730BD-8D6A-47CA-8532-95E23D60585A}" type="presOf" srcId="{1490AB01-9A6D-46A3-9C62-2F32D9E92F24}" destId="{7E4F719D-DE49-47D4-8EFB-86580455108B}" srcOrd="0" destOrd="0" presId="urn:microsoft.com/office/officeart/2005/8/layout/hList7"/>
    <dgm:cxn modelId="{3D7CFCDA-3D9B-436A-9E22-6B59F5A5F307}" type="presOf" srcId="{5FE40311-0DA8-4B19-9E64-E6328224B890}" destId="{38175760-447C-4A94-A93E-5FAC79CA1EE3}" srcOrd="0" destOrd="0" presId="urn:microsoft.com/office/officeart/2005/8/layout/hList7"/>
    <dgm:cxn modelId="{6DE5070A-200D-446F-AB6A-6F9E903C0F3F}" srcId="{6DB254D6-E6A8-482E-9AFE-ED392DF9EDD8}" destId="{5A3500F2-7A14-4AAD-A4C1-C9CE1E8E4E82}" srcOrd="2" destOrd="0" parTransId="{069D6CA4-B344-4AE4-9690-B0DAE192D931}" sibTransId="{61DCFDB8-70B0-4A9E-AA5C-3D88EDE9E938}"/>
    <dgm:cxn modelId="{F9252B82-E860-48B3-8463-3FBDF0BEE85C}" type="presOf" srcId="{5FE40311-0DA8-4B19-9E64-E6328224B890}" destId="{0689EB88-F5DF-4B73-848F-36DE91020180}" srcOrd="1" destOrd="0" presId="urn:microsoft.com/office/officeart/2005/8/layout/hList7"/>
    <dgm:cxn modelId="{A69F570D-B76D-4FC3-B884-FBAE1404047D}" type="presOf" srcId="{F461540A-B580-4A7D-9325-48337460A5A5}" destId="{345131B8-FE2C-47C9-A86B-71D507C2A72E}" srcOrd="0" destOrd="0" presId="urn:microsoft.com/office/officeart/2005/8/layout/hList7"/>
    <dgm:cxn modelId="{C4D2D2AE-D8D0-4D2E-BCBB-FA47A0F4E5DF}" type="presOf" srcId="{1490AB01-9A6D-46A3-9C62-2F32D9E92F24}" destId="{4A84ECAA-2198-4390-97C9-3EA57BDB9C0F}" srcOrd="1" destOrd="0" presId="urn:microsoft.com/office/officeart/2005/8/layout/hList7"/>
    <dgm:cxn modelId="{510A2588-2788-432E-8A12-BF405953CD09}" srcId="{6DB254D6-E6A8-482E-9AFE-ED392DF9EDD8}" destId="{1490AB01-9A6D-46A3-9C62-2F32D9E92F24}" srcOrd="0" destOrd="0" parTransId="{6C10C3EC-B425-476C-A5C2-3AC7B8D12F70}" sibTransId="{5A30992C-A941-4FCF-BAB2-60BEDBCBD54E}"/>
    <dgm:cxn modelId="{29EC5FC1-95D8-4615-9504-CE1D66CDEABA}" type="presOf" srcId="{5A30992C-A941-4FCF-BAB2-60BEDBCBD54E}" destId="{4AEBF372-04CC-4348-A0DC-40125BB86656}" srcOrd="0" destOrd="0" presId="urn:microsoft.com/office/officeart/2005/8/layout/hList7"/>
    <dgm:cxn modelId="{4AD25427-D57E-4089-B661-FBBA60649B03}" type="presOf" srcId="{5A3500F2-7A14-4AAD-A4C1-C9CE1E8E4E82}" destId="{56E978AC-218F-4E8B-852C-8D6FEE0AC59A}" srcOrd="1" destOrd="0" presId="urn:microsoft.com/office/officeart/2005/8/layout/hList7"/>
    <dgm:cxn modelId="{3CA76ED4-779E-4CBB-BD03-A4A2EEA10DBE}" type="presOf" srcId="{6DB254D6-E6A8-482E-9AFE-ED392DF9EDD8}" destId="{A41E5F17-9695-4D3B-AF9B-C79D7B80DE4C}" srcOrd="0" destOrd="0" presId="urn:microsoft.com/office/officeart/2005/8/layout/hList7"/>
    <dgm:cxn modelId="{AB3C7EA2-BBDD-4C4C-999C-FB734BFBEC9A}" type="presOf" srcId="{61DCFDB8-70B0-4A9E-AA5C-3D88EDE9E938}" destId="{DC19B460-BB99-4FB1-9BBE-D249364B71A3}" srcOrd="0" destOrd="0" presId="urn:microsoft.com/office/officeart/2005/8/layout/hList7"/>
    <dgm:cxn modelId="{307AA0B6-40AF-4ACC-BB52-4976D918D0E6}" srcId="{6DB254D6-E6A8-482E-9AFE-ED392DF9EDD8}" destId="{6278F577-1DA7-44B5-919A-79AFF07C9B76}" srcOrd="3" destOrd="0" parTransId="{37512172-CCDC-4A83-ABA1-19D1AF0FDBDD}" sibTransId="{72E66B56-FF5D-41D6-9777-2C4A95448FFD}"/>
    <dgm:cxn modelId="{264B982B-B1A5-4B3C-9F8C-56C9644E9FA3}" type="presOf" srcId="{6278F577-1DA7-44B5-919A-79AFF07C9B76}" destId="{1B1B2B15-7EF6-41F9-8287-E278D677E64E}" srcOrd="0" destOrd="0" presId="urn:microsoft.com/office/officeart/2005/8/layout/hList7"/>
    <dgm:cxn modelId="{63240A7B-F6C5-49AD-8D21-9059926DACB5}" type="presOf" srcId="{5A3500F2-7A14-4AAD-A4C1-C9CE1E8E4E82}" destId="{55CEB341-D29E-4863-A9FF-81FBA2626CB7}" srcOrd="0" destOrd="0" presId="urn:microsoft.com/office/officeart/2005/8/layout/hList7"/>
    <dgm:cxn modelId="{7E31A6C2-F3C5-49E6-86B1-0D4895B0A247}" type="presOf" srcId="{6278F577-1DA7-44B5-919A-79AFF07C9B76}" destId="{632A832D-CA59-482E-BAFE-DEF4AB381792}" srcOrd="1" destOrd="0" presId="urn:microsoft.com/office/officeart/2005/8/layout/hList7"/>
    <dgm:cxn modelId="{FB26A791-95A2-4D36-A58E-0CE08DBEBC59}" srcId="{6DB254D6-E6A8-482E-9AFE-ED392DF9EDD8}" destId="{5FE40311-0DA8-4B19-9E64-E6328224B890}" srcOrd="1" destOrd="0" parTransId="{1ED758AE-8375-4C2A-99BB-F5F28B7C1C9E}" sibTransId="{F461540A-B580-4A7D-9325-48337460A5A5}"/>
    <dgm:cxn modelId="{6A913E64-2B00-4B22-8586-68AEFDF535BB}" type="presParOf" srcId="{A41E5F17-9695-4D3B-AF9B-C79D7B80DE4C}" destId="{5F50E868-1EBA-48CB-814C-3AEE91D7E35D}" srcOrd="0" destOrd="0" presId="urn:microsoft.com/office/officeart/2005/8/layout/hList7"/>
    <dgm:cxn modelId="{7BD84B34-0D3F-4874-8A51-5F5221F53E92}" type="presParOf" srcId="{A41E5F17-9695-4D3B-AF9B-C79D7B80DE4C}" destId="{9C85BD39-2318-4DF4-930B-FAF1D71C922E}" srcOrd="1" destOrd="0" presId="urn:microsoft.com/office/officeart/2005/8/layout/hList7"/>
    <dgm:cxn modelId="{A94D6DF1-FD2F-4A1F-8E3F-10D3883CE500}" type="presParOf" srcId="{9C85BD39-2318-4DF4-930B-FAF1D71C922E}" destId="{D4434B6B-0877-471A-A472-435C99820C7A}" srcOrd="0" destOrd="0" presId="urn:microsoft.com/office/officeart/2005/8/layout/hList7"/>
    <dgm:cxn modelId="{5D2A0C46-05A5-4C9B-8D49-A9C81D893F61}" type="presParOf" srcId="{D4434B6B-0877-471A-A472-435C99820C7A}" destId="{7E4F719D-DE49-47D4-8EFB-86580455108B}" srcOrd="0" destOrd="0" presId="urn:microsoft.com/office/officeart/2005/8/layout/hList7"/>
    <dgm:cxn modelId="{621FA6E7-DBF4-4483-BF37-FA16BD92ED03}" type="presParOf" srcId="{D4434B6B-0877-471A-A472-435C99820C7A}" destId="{4A84ECAA-2198-4390-97C9-3EA57BDB9C0F}" srcOrd="1" destOrd="0" presId="urn:microsoft.com/office/officeart/2005/8/layout/hList7"/>
    <dgm:cxn modelId="{8A1E522C-2C21-4308-9814-8FA50287B493}" type="presParOf" srcId="{D4434B6B-0877-471A-A472-435C99820C7A}" destId="{1DDA1668-2798-4E33-85CC-3D778AADC848}" srcOrd="2" destOrd="0" presId="urn:microsoft.com/office/officeart/2005/8/layout/hList7"/>
    <dgm:cxn modelId="{AEC57DD0-0D41-42B9-9A4E-090EC7F2C169}" type="presParOf" srcId="{D4434B6B-0877-471A-A472-435C99820C7A}" destId="{B95008B5-7F5C-40B1-B0E3-7FF4D0F0C0B6}" srcOrd="3" destOrd="0" presId="urn:microsoft.com/office/officeart/2005/8/layout/hList7"/>
    <dgm:cxn modelId="{C9EABDB1-DFCB-4040-A299-7DCDB8CB02DE}" type="presParOf" srcId="{9C85BD39-2318-4DF4-930B-FAF1D71C922E}" destId="{4AEBF372-04CC-4348-A0DC-40125BB86656}" srcOrd="1" destOrd="0" presId="urn:microsoft.com/office/officeart/2005/8/layout/hList7"/>
    <dgm:cxn modelId="{D7EF9FEA-6693-43D5-8600-99E14930EE6D}" type="presParOf" srcId="{9C85BD39-2318-4DF4-930B-FAF1D71C922E}" destId="{5795348E-C9CB-4686-A6D6-D96EE10D49E7}" srcOrd="2" destOrd="0" presId="urn:microsoft.com/office/officeart/2005/8/layout/hList7"/>
    <dgm:cxn modelId="{4482A4BB-2680-4030-8A4B-EFB7321223EF}" type="presParOf" srcId="{5795348E-C9CB-4686-A6D6-D96EE10D49E7}" destId="{38175760-447C-4A94-A93E-5FAC79CA1EE3}" srcOrd="0" destOrd="0" presId="urn:microsoft.com/office/officeart/2005/8/layout/hList7"/>
    <dgm:cxn modelId="{85050B06-7632-45D2-BC87-0149D8BFE89A}" type="presParOf" srcId="{5795348E-C9CB-4686-A6D6-D96EE10D49E7}" destId="{0689EB88-F5DF-4B73-848F-36DE91020180}" srcOrd="1" destOrd="0" presId="urn:microsoft.com/office/officeart/2005/8/layout/hList7"/>
    <dgm:cxn modelId="{87B2052A-FFEB-4C3F-8CB7-FF950E49AF1D}" type="presParOf" srcId="{5795348E-C9CB-4686-A6D6-D96EE10D49E7}" destId="{9A6F8D2B-82ED-4BD2-A01E-847943A9BCDF}" srcOrd="2" destOrd="0" presId="urn:microsoft.com/office/officeart/2005/8/layout/hList7"/>
    <dgm:cxn modelId="{5BCD77C8-79CC-49A5-A344-CD0BEF41EE41}" type="presParOf" srcId="{5795348E-C9CB-4686-A6D6-D96EE10D49E7}" destId="{A13B5958-695D-44AC-AC42-89FAA95A3CED}" srcOrd="3" destOrd="0" presId="urn:microsoft.com/office/officeart/2005/8/layout/hList7"/>
    <dgm:cxn modelId="{DD586C03-24B3-410B-8661-A4B447E7EF0C}" type="presParOf" srcId="{9C85BD39-2318-4DF4-930B-FAF1D71C922E}" destId="{345131B8-FE2C-47C9-A86B-71D507C2A72E}" srcOrd="3" destOrd="0" presId="urn:microsoft.com/office/officeart/2005/8/layout/hList7"/>
    <dgm:cxn modelId="{BE4E4AD7-DD16-4CB9-9210-77F9EB3E23C6}" type="presParOf" srcId="{9C85BD39-2318-4DF4-930B-FAF1D71C922E}" destId="{96475A9C-B374-42CC-9485-55E99E1DDD39}" srcOrd="4" destOrd="0" presId="urn:microsoft.com/office/officeart/2005/8/layout/hList7"/>
    <dgm:cxn modelId="{CAD58994-2C91-4613-8BB2-05F2459BEA4D}" type="presParOf" srcId="{96475A9C-B374-42CC-9485-55E99E1DDD39}" destId="{55CEB341-D29E-4863-A9FF-81FBA2626CB7}" srcOrd="0" destOrd="0" presId="urn:microsoft.com/office/officeart/2005/8/layout/hList7"/>
    <dgm:cxn modelId="{A97F5BFB-BFA0-437A-9988-D5163AD9DCA9}" type="presParOf" srcId="{96475A9C-B374-42CC-9485-55E99E1DDD39}" destId="{56E978AC-218F-4E8B-852C-8D6FEE0AC59A}" srcOrd="1" destOrd="0" presId="urn:microsoft.com/office/officeart/2005/8/layout/hList7"/>
    <dgm:cxn modelId="{432F680B-8595-4512-968C-84F5C1FA0919}" type="presParOf" srcId="{96475A9C-B374-42CC-9485-55E99E1DDD39}" destId="{7375FBCF-21CD-4D4D-91D3-9712B25E0806}" srcOrd="2" destOrd="0" presId="urn:microsoft.com/office/officeart/2005/8/layout/hList7"/>
    <dgm:cxn modelId="{6368AA60-C7AF-43A9-9C64-AED577380A20}" type="presParOf" srcId="{96475A9C-B374-42CC-9485-55E99E1DDD39}" destId="{270BBEEB-7097-48B6-B75F-84E07BFD02CE}" srcOrd="3" destOrd="0" presId="urn:microsoft.com/office/officeart/2005/8/layout/hList7"/>
    <dgm:cxn modelId="{7346EDE1-E597-417A-BF77-FD10F72FC401}" type="presParOf" srcId="{9C85BD39-2318-4DF4-930B-FAF1D71C922E}" destId="{DC19B460-BB99-4FB1-9BBE-D249364B71A3}" srcOrd="5" destOrd="0" presId="urn:microsoft.com/office/officeart/2005/8/layout/hList7"/>
    <dgm:cxn modelId="{654716A7-846B-45A2-BF5F-88BCE0D3FF6B}" type="presParOf" srcId="{9C85BD39-2318-4DF4-930B-FAF1D71C922E}" destId="{D90A1BE7-7ECC-4B04-8808-0323F27BF24B}" srcOrd="6" destOrd="0" presId="urn:microsoft.com/office/officeart/2005/8/layout/hList7"/>
    <dgm:cxn modelId="{71AD7C1D-2775-4EDE-8F11-8005F9B22BE1}" type="presParOf" srcId="{D90A1BE7-7ECC-4B04-8808-0323F27BF24B}" destId="{1B1B2B15-7EF6-41F9-8287-E278D677E64E}" srcOrd="0" destOrd="0" presId="urn:microsoft.com/office/officeart/2005/8/layout/hList7"/>
    <dgm:cxn modelId="{E543D4B4-F517-4614-964E-2B260A7C2ADE}" type="presParOf" srcId="{D90A1BE7-7ECC-4B04-8808-0323F27BF24B}" destId="{632A832D-CA59-482E-BAFE-DEF4AB381792}" srcOrd="1" destOrd="0" presId="urn:microsoft.com/office/officeart/2005/8/layout/hList7"/>
    <dgm:cxn modelId="{B22627AD-95E2-4A12-8490-1BF964940F38}" type="presParOf" srcId="{D90A1BE7-7ECC-4B04-8808-0323F27BF24B}" destId="{05D6F954-38AF-4C21-BDD9-D8E33F355B34}" srcOrd="2" destOrd="0" presId="urn:microsoft.com/office/officeart/2005/8/layout/hList7"/>
    <dgm:cxn modelId="{09249DB2-FF8E-40BE-AB3C-1F6338F0B76E}" type="presParOf" srcId="{D90A1BE7-7ECC-4B04-8808-0323F27BF24B}" destId="{81F9940B-0882-4058-B0E9-D860244E4FD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D640B9-6AB3-4BAA-9704-E7C51C234795}" type="doc">
      <dgm:prSet loTypeId="urn:microsoft.com/office/officeart/2005/8/layout/hProcess9" loCatId="process" qsTypeId="urn:microsoft.com/office/officeart/2005/8/quickstyle/3d2" qsCatId="3D" csTypeId="urn:microsoft.com/office/officeart/2005/8/colors/colorful1" csCatId="colorful" phldr="1"/>
      <dgm:spPr/>
    </dgm:pt>
    <dgm:pt modelId="{A3920806-366B-48D4-91A9-EC74757F0937}">
      <dgm:prSet phldrT="[Текст]" custT="1"/>
      <dgm:spPr/>
      <dgm:t>
        <a:bodyPr/>
        <a:lstStyle/>
        <a:p>
          <a:r>
            <a:rPr lang="ru-RU" sz="2100" b="1" dirty="0" smtClean="0"/>
            <a:t>Сопровождение обучающихся с ограниченными возможностями здоровья в учреждениях профессионального образования</a:t>
          </a:r>
          <a:endParaRPr lang="ru-RU" sz="2100" b="1" dirty="0"/>
        </a:p>
      </dgm:t>
    </dgm:pt>
    <dgm:pt modelId="{FD5B0AB8-011E-44B1-A6D5-51BAAD8789C8}" type="parTrans" cxnId="{DB5E57ED-B22D-44E8-BFA7-299D74979DD8}">
      <dgm:prSet/>
      <dgm:spPr/>
      <dgm:t>
        <a:bodyPr/>
        <a:lstStyle/>
        <a:p>
          <a:endParaRPr lang="ru-RU"/>
        </a:p>
      </dgm:t>
    </dgm:pt>
    <dgm:pt modelId="{46947CCB-A854-47E1-955C-847743663E66}" type="sibTrans" cxnId="{DB5E57ED-B22D-44E8-BFA7-299D74979DD8}">
      <dgm:prSet/>
      <dgm:spPr/>
      <dgm:t>
        <a:bodyPr/>
        <a:lstStyle/>
        <a:p>
          <a:endParaRPr lang="ru-RU"/>
        </a:p>
      </dgm:t>
    </dgm:pt>
    <dgm:pt modelId="{6DC57B84-E698-492A-9320-772FBE3EDB24}">
      <dgm:prSet phldrT="[Текст]" custT="1"/>
      <dgm:spPr/>
      <dgm:t>
        <a:bodyPr/>
        <a:lstStyle/>
        <a:p>
          <a:r>
            <a:rPr lang="ru-RU" sz="2200" b="1" dirty="0" smtClean="0"/>
            <a:t>Профессиональное образование и профессиональное обучение лиц с ОВЗ</a:t>
          </a:r>
          <a:endParaRPr lang="ru-RU" sz="2200" b="1" dirty="0"/>
        </a:p>
      </dgm:t>
    </dgm:pt>
    <dgm:pt modelId="{47C44C1E-3340-4BAD-B8B9-CA902AEA9CA1}" type="parTrans" cxnId="{2B2678AC-D2E1-4877-8A40-D004FC672BC4}">
      <dgm:prSet/>
      <dgm:spPr/>
      <dgm:t>
        <a:bodyPr/>
        <a:lstStyle/>
        <a:p>
          <a:endParaRPr lang="ru-RU"/>
        </a:p>
      </dgm:t>
    </dgm:pt>
    <dgm:pt modelId="{7A78E731-30B7-4110-B717-9BCCE875580D}" type="sibTrans" cxnId="{2B2678AC-D2E1-4877-8A40-D004FC672BC4}">
      <dgm:prSet/>
      <dgm:spPr/>
      <dgm:t>
        <a:bodyPr/>
        <a:lstStyle/>
        <a:p>
          <a:endParaRPr lang="ru-RU"/>
        </a:p>
      </dgm:t>
    </dgm:pt>
    <dgm:pt modelId="{59CD315C-0ECC-4BD6-A8BB-8F7C8B7FA2E5}">
      <dgm:prSet phldrT="[Текст]" custT="1"/>
      <dgm:spPr/>
      <dgm:t>
        <a:bodyPr/>
        <a:lstStyle/>
        <a:p>
          <a:r>
            <a:rPr lang="ru-RU" sz="2000" b="1" dirty="0" smtClean="0"/>
            <a:t>Психолого-педагогические основы личностно-ориентированного обучения подростков с проблемами в развитии</a:t>
          </a:r>
          <a:endParaRPr lang="ru-RU" sz="2000" b="1" dirty="0"/>
        </a:p>
      </dgm:t>
    </dgm:pt>
    <dgm:pt modelId="{E65B2A7D-BA1A-4621-90E5-C23E4113F161}" type="parTrans" cxnId="{131A990C-0D25-4F47-BFCC-E4BEB9944095}">
      <dgm:prSet/>
      <dgm:spPr/>
      <dgm:t>
        <a:bodyPr/>
        <a:lstStyle/>
        <a:p>
          <a:endParaRPr lang="ru-RU"/>
        </a:p>
      </dgm:t>
    </dgm:pt>
    <dgm:pt modelId="{CBE5C458-2B5C-4545-BB77-40F9271CB966}" type="sibTrans" cxnId="{131A990C-0D25-4F47-BFCC-E4BEB9944095}">
      <dgm:prSet/>
      <dgm:spPr/>
      <dgm:t>
        <a:bodyPr/>
        <a:lstStyle/>
        <a:p>
          <a:endParaRPr lang="ru-RU"/>
        </a:p>
      </dgm:t>
    </dgm:pt>
    <dgm:pt modelId="{796F2230-95D4-4AAE-8435-08E9A030B96F}" type="pres">
      <dgm:prSet presAssocID="{B0D640B9-6AB3-4BAA-9704-E7C51C234795}" presName="CompostProcess" presStyleCnt="0">
        <dgm:presLayoutVars>
          <dgm:dir/>
          <dgm:resizeHandles val="exact"/>
        </dgm:presLayoutVars>
      </dgm:prSet>
      <dgm:spPr/>
    </dgm:pt>
    <dgm:pt modelId="{111627D4-CFE4-4704-AA48-6F18C1668F5C}" type="pres">
      <dgm:prSet presAssocID="{B0D640B9-6AB3-4BAA-9704-E7C51C234795}" presName="arrow" presStyleLbl="bgShp" presStyleIdx="0" presStyleCnt="1"/>
      <dgm:spPr/>
    </dgm:pt>
    <dgm:pt modelId="{317D9881-66E1-4C65-BABE-B861F152D1DF}" type="pres">
      <dgm:prSet presAssocID="{B0D640B9-6AB3-4BAA-9704-E7C51C234795}" presName="linearProcess" presStyleCnt="0"/>
      <dgm:spPr/>
    </dgm:pt>
    <dgm:pt modelId="{082C3907-1A27-4085-9A68-DE556866182B}" type="pres">
      <dgm:prSet presAssocID="{59CD315C-0ECC-4BD6-A8BB-8F7C8B7FA2E5}" presName="textNode" presStyleLbl="node1" presStyleIdx="0" presStyleCnt="3" custScaleX="106592" custScaleY="14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AF4D0-58A6-4471-865B-6C921F26146F}" type="pres">
      <dgm:prSet presAssocID="{CBE5C458-2B5C-4545-BB77-40F9271CB966}" presName="sibTrans" presStyleCnt="0"/>
      <dgm:spPr/>
    </dgm:pt>
    <dgm:pt modelId="{69B6AA02-072A-4FB5-BC55-D5335B06AF1B}" type="pres">
      <dgm:prSet presAssocID="{A3920806-366B-48D4-91A9-EC74757F0937}" presName="textNode" presStyleLbl="node1" presStyleIdx="1" presStyleCnt="3" custScaleX="111873" custScaleY="14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E42F1-BD00-45D8-84EE-6D8275C63F96}" type="pres">
      <dgm:prSet presAssocID="{46947CCB-A854-47E1-955C-847743663E66}" presName="sibTrans" presStyleCnt="0"/>
      <dgm:spPr/>
    </dgm:pt>
    <dgm:pt modelId="{725777B0-B976-41A4-AC0D-EE5D15CD3842}" type="pres">
      <dgm:prSet presAssocID="{6DC57B84-E698-492A-9320-772FBE3EDB24}" presName="textNode" presStyleLbl="node1" presStyleIdx="2" presStyleCnt="3" custScaleX="106849" custScaleY="14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640E61-8717-4B65-BE39-15A9A8D1104D}" type="presOf" srcId="{B0D640B9-6AB3-4BAA-9704-E7C51C234795}" destId="{796F2230-95D4-4AAE-8435-08E9A030B96F}" srcOrd="0" destOrd="0" presId="urn:microsoft.com/office/officeart/2005/8/layout/hProcess9"/>
    <dgm:cxn modelId="{2B2678AC-D2E1-4877-8A40-D004FC672BC4}" srcId="{B0D640B9-6AB3-4BAA-9704-E7C51C234795}" destId="{6DC57B84-E698-492A-9320-772FBE3EDB24}" srcOrd="2" destOrd="0" parTransId="{47C44C1E-3340-4BAD-B8B9-CA902AEA9CA1}" sibTransId="{7A78E731-30B7-4110-B717-9BCCE875580D}"/>
    <dgm:cxn modelId="{DB5E57ED-B22D-44E8-BFA7-299D74979DD8}" srcId="{B0D640B9-6AB3-4BAA-9704-E7C51C234795}" destId="{A3920806-366B-48D4-91A9-EC74757F0937}" srcOrd="1" destOrd="0" parTransId="{FD5B0AB8-011E-44B1-A6D5-51BAAD8789C8}" sibTransId="{46947CCB-A854-47E1-955C-847743663E66}"/>
    <dgm:cxn modelId="{44B54CE9-28E9-457E-B40A-40D73754A524}" type="presOf" srcId="{59CD315C-0ECC-4BD6-A8BB-8F7C8B7FA2E5}" destId="{082C3907-1A27-4085-9A68-DE556866182B}" srcOrd="0" destOrd="0" presId="urn:microsoft.com/office/officeart/2005/8/layout/hProcess9"/>
    <dgm:cxn modelId="{BD877CB5-8C92-450C-9EBE-07DDDA55BAA0}" type="presOf" srcId="{6DC57B84-E698-492A-9320-772FBE3EDB24}" destId="{725777B0-B976-41A4-AC0D-EE5D15CD3842}" srcOrd="0" destOrd="0" presId="urn:microsoft.com/office/officeart/2005/8/layout/hProcess9"/>
    <dgm:cxn modelId="{78A1D014-DD0C-44C4-87ED-59786C4AA481}" type="presOf" srcId="{A3920806-366B-48D4-91A9-EC74757F0937}" destId="{69B6AA02-072A-4FB5-BC55-D5335B06AF1B}" srcOrd="0" destOrd="0" presId="urn:microsoft.com/office/officeart/2005/8/layout/hProcess9"/>
    <dgm:cxn modelId="{131A990C-0D25-4F47-BFCC-E4BEB9944095}" srcId="{B0D640B9-6AB3-4BAA-9704-E7C51C234795}" destId="{59CD315C-0ECC-4BD6-A8BB-8F7C8B7FA2E5}" srcOrd="0" destOrd="0" parTransId="{E65B2A7D-BA1A-4621-90E5-C23E4113F161}" sibTransId="{CBE5C458-2B5C-4545-BB77-40F9271CB966}"/>
    <dgm:cxn modelId="{172D012C-0495-4A8B-805B-C4E8A3BB8D88}" type="presParOf" srcId="{796F2230-95D4-4AAE-8435-08E9A030B96F}" destId="{111627D4-CFE4-4704-AA48-6F18C1668F5C}" srcOrd="0" destOrd="0" presId="urn:microsoft.com/office/officeart/2005/8/layout/hProcess9"/>
    <dgm:cxn modelId="{52AB2364-F7C7-4132-86DF-2216901E5F09}" type="presParOf" srcId="{796F2230-95D4-4AAE-8435-08E9A030B96F}" destId="{317D9881-66E1-4C65-BABE-B861F152D1DF}" srcOrd="1" destOrd="0" presId="urn:microsoft.com/office/officeart/2005/8/layout/hProcess9"/>
    <dgm:cxn modelId="{7DBE5441-17DD-46D4-A834-13C5CD2F188A}" type="presParOf" srcId="{317D9881-66E1-4C65-BABE-B861F152D1DF}" destId="{082C3907-1A27-4085-9A68-DE556866182B}" srcOrd="0" destOrd="0" presId="urn:microsoft.com/office/officeart/2005/8/layout/hProcess9"/>
    <dgm:cxn modelId="{C3AAE7F6-27D2-402A-B501-FDC327A94BB6}" type="presParOf" srcId="{317D9881-66E1-4C65-BABE-B861F152D1DF}" destId="{30DAF4D0-58A6-4471-865B-6C921F26146F}" srcOrd="1" destOrd="0" presId="urn:microsoft.com/office/officeart/2005/8/layout/hProcess9"/>
    <dgm:cxn modelId="{94A6FCF8-CE2E-4FA8-8484-DE4E5F9E2445}" type="presParOf" srcId="{317D9881-66E1-4C65-BABE-B861F152D1DF}" destId="{69B6AA02-072A-4FB5-BC55-D5335B06AF1B}" srcOrd="2" destOrd="0" presId="urn:microsoft.com/office/officeart/2005/8/layout/hProcess9"/>
    <dgm:cxn modelId="{71785BD2-B707-4352-88AB-A32069BE088E}" type="presParOf" srcId="{317D9881-66E1-4C65-BABE-B861F152D1DF}" destId="{D68E42F1-BD00-45D8-84EE-6D8275C63F96}" srcOrd="3" destOrd="0" presId="urn:microsoft.com/office/officeart/2005/8/layout/hProcess9"/>
    <dgm:cxn modelId="{FE34CFAB-4E8F-4D6C-960B-AF112FA08E28}" type="presParOf" srcId="{317D9881-66E1-4C65-BABE-B861F152D1DF}" destId="{725777B0-B976-41A4-AC0D-EE5D15CD384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184AD2-40EF-4DB3-B6F6-814B29EEA074}" type="doc">
      <dgm:prSet loTypeId="urn:microsoft.com/office/officeart/2005/8/layout/vList4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338D533-782E-4C8F-8375-6DA4259CA40F}">
      <dgm:prSet phldrT="[Текст]"/>
      <dgm:spPr/>
      <dgm:t>
        <a:bodyPr/>
        <a:lstStyle/>
        <a:p>
          <a:r>
            <a:rPr lang="ru-RU" sz="2300" b="1" dirty="0" smtClean="0">
              <a:solidFill>
                <a:srgbClr val="FF0000"/>
              </a:solidFill>
            </a:rPr>
            <a:t>Профессиональная реабилитация</a:t>
          </a:r>
          <a:endParaRPr lang="ru-RU" sz="2300" b="1" dirty="0">
            <a:solidFill>
              <a:srgbClr val="FF0000"/>
            </a:solidFill>
          </a:endParaRPr>
        </a:p>
      </dgm:t>
    </dgm:pt>
    <dgm:pt modelId="{3AB0AE7B-B734-4A82-8D95-274B4B42FDFA}" type="parTrans" cxnId="{85B9F5E1-6D20-47C6-90B2-857CF80D2B8B}">
      <dgm:prSet/>
      <dgm:spPr/>
      <dgm:t>
        <a:bodyPr/>
        <a:lstStyle/>
        <a:p>
          <a:endParaRPr lang="ru-RU"/>
        </a:p>
      </dgm:t>
    </dgm:pt>
    <dgm:pt modelId="{8C74B6BF-E12D-4BCB-A81E-A03D844E68D5}" type="sibTrans" cxnId="{85B9F5E1-6D20-47C6-90B2-857CF80D2B8B}">
      <dgm:prSet/>
      <dgm:spPr/>
      <dgm:t>
        <a:bodyPr/>
        <a:lstStyle/>
        <a:p>
          <a:endParaRPr lang="ru-RU"/>
        </a:p>
      </dgm:t>
    </dgm:pt>
    <dgm:pt modelId="{7716447A-8552-4063-8543-706DD7D08A6E}">
      <dgm:prSet phldrT="[Текст]" custT="1"/>
      <dgm:spPr/>
      <dgm:t>
        <a:bodyPr/>
        <a:lstStyle/>
        <a:p>
          <a:r>
            <a:rPr lang="ru-RU" sz="2000" b="1" i="1" dirty="0" smtClean="0"/>
            <a:t>комплекс мероприятий по профессиональному определению, профессиональному обучению, трудоустройству, по </a:t>
          </a:r>
          <a:r>
            <a:rPr lang="ru-RU" sz="2000" b="1" i="1" dirty="0" err="1" smtClean="0"/>
            <a:t>медико-психолого-педагогической</a:t>
          </a:r>
          <a:r>
            <a:rPr lang="ru-RU" sz="2000" b="1" i="1" dirty="0" smtClean="0"/>
            <a:t> коррекции, компенсации нарушений в развитии обучающихся</a:t>
          </a:r>
          <a:endParaRPr lang="ru-RU" sz="2000" b="1" dirty="0"/>
        </a:p>
      </dgm:t>
    </dgm:pt>
    <dgm:pt modelId="{A33FB6BE-1D59-471D-8266-82A073417E79}" type="parTrans" cxnId="{2993E047-8912-4DD2-895A-3389AE73DDC2}">
      <dgm:prSet/>
      <dgm:spPr/>
      <dgm:t>
        <a:bodyPr/>
        <a:lstStyle/>
        <a:p>
          <a:endParaRPr lang="ru-RU"/>
        </a:p>
      </dgm:t>
    </dgm:pt>
    <dgm:pt modelId="{E1CB9476-6E6D-4CA8-99D6-443FE2D9311D}" type="sibTrans" cxnId="{2993E047-8912-4DD2-895A-3389AE73DDC2}">
      <dgm:prSet/>
      <dgm:spPr/>
      <dgm:t>
        <a:bodyPr/>
        <a:lstStyle/>
        <a:p>
          <a:endParaRPr lang="ru-RU"/>
        </a:p>
      </dgm:t>
    </dgm:pt>
    <dgm:pt modelId="{D01E2BC5-716B-461C-B544-8C4A4B59D3F4}">
      <dgm:prSet phldrT="[Текст]"/>
      <dgm:spPr/>
      <dgm:t>
        <a:bodyPr/>
        <a:lstStyle/>
        <a:p>
          <a:r>
            <a:rPr lang="ru-RU" sz="2300" b="1" dirty="0" smtClean="0">
              <a:solidFill>
                <a:srgbClr val="FF0000"/>
              </a:solidFill>
            </a:rPr>
            <a:t>Социально-бытовая </a:t>
          </a:r>
          <a:r>
            <a:rPr lang="ru-RU" sz="2300" b="1" i="1" dirty="0" smtClean="0">
              <a:solidFill>
                <a:srgbClr val="FF0000"/>
              </a:solidFill>
            </a:rPr>
            <a:t>адаптация</a:t>
          </a:r>
          <a:endParaRPr lang="ru-RU" sz="2300" b="1" dirty="0">
            <a:solidFill>
              <a:srgbClr val="FF0000"/>
            </a:solidFill>
          </a:endParaRPr>
        </a:p>
      </dgm:t>
    </dgm:pt>
    <dgm:pt modelId="{640B5190-693A-401A-AF5D-B2D2AB368556}" type="parTrans" cxnId="{5EC68E63-A223-46DC-8DC6-07A0695B04D7}">
      <dgm:prSet/>
      <dgm:spPr/>
      <dgm:t>
        <a:bodyPr/>
        <a:lstStyle/>
        <a:p>
          <a:endParaRPr lang="ru-RU"/>
        </a:p>
      </dgm:t>
    </dgm:pt>
    <dgm:pt modelId="{6234EF30-0E60-473F-A07F-8900FFCEAF55}" type="sibTrans" cxnId="{5EC68E63-A223-46DC-8DC6-07A0695B04D7}">
      <dgm:prSet/>
      <dgm:spPr/>
      <dgm:t>
        <a:bodyPr/>
        <a:lstStyle/>
        <a:p>
          <a:endParaRPr lang="ru-RU"/>
        </a:p>
      </dgm:t>
    </dgm:pt>
    <dgm:pt modelId="{A5DF5D71-CBE6-449F-A953-D358CD709FE3}">
      <dgm:prSet phldrT="[Текст]" custT="1"/>
      <dgm:spPr/>
      <dgm:t>
        <a:bodyPr/>
        <a:lstStyle/>
        <a:p>
          <a:r>
            <a:rPr lang="ru-RU" sz="2000" b="1" i="1" dirty="0" smtClean="0"/>
            <a:t>формирование основных понятий и навыков, связанных с сохранением здоровья, заботой о своей внешности, рациональным питанием, бытовыми проблемами, проблемами межличностного взаимодействия</a:t>
          </a:r>
          <a:endParaRPr lang="ru-RU" sz="2000" b="1" i="1" dirty="0"/>
        </a:p>
      </dgm:t>
    </dgm:pt>
    <dgm:pt modelId="{8F0F93CA-E5F7-4D52-901A-3E1033103F42}" type="parTrans" cxnId="{E19B7C0C-5FE7-4DEB-B231-17041ADB43FB}">
      <dgm:prSet/>
      <dgm:spPr/>
      <dgm:t>
        <a:bodyPr/>
        <a:lstStyle/>
        <a:p>
          <a:endParaRPr lang="ru-RU"/>
        </a:p>
      </dgm:t>
    </dgm:pt>
    <dgm:pt modelId="{51257671-D587-4D0D-A26F-D6A55A471A93}" type="sibTrans" cxnId="{E19B7C0C-5FE7-4DEB-B231-17041ADB43FB}">
      <dgm:prSet/>
      <dgm:spPr/>
      <dgm:t>
        <a:bodyPr/>
        <a:lstStyle/>
        <a:p>
          <a:endParaRPr lang="ru-RU"/>
        </a:p>
      </dgm:t>
    </dgm:pt>
    <dgm:pt modelId="{DA994297-46F7-4A96-B908-517147C34202}">
      <dgm:prSet phldrT="[Текст]"/>
      <dgm:spPr/>
      <dgm:t>
        <a:bodyPr/>
        <a:lstStyle/>
        <a:p>
          <a:r>
            <a:rPr lang="ru-RU" sz="2300" b="1" dirty="0" smtClean="0">
              <a:solidFill>
                <a:srgbClr val="FF0000"/>
              </a:solidFill>
            </a:rPr>
            <a:t>Социально-средовая ориентация </a:t>
          </a:r>
          <a:endParaRPr lang="ru-RU" sz="2300" b="1" dirty="0">
            <a:solidFill>
              <a:srgbClr val="FF0000"/>
            </a:solidFill>
          </a:endParaRPr>
        </a:p>
      </dgm:t>
    </dgm:pt>
    <dgm:pt modelId="{810DD9E5-DE19-4E19-978E-9A6C4327D564}" type="parTrans" cxnId="{A4453BFA-7513-43BC-BA7A-B604FB2A94B5}">
      <dgm:prSet/>
      <dgm:spPr/>
      <dgm:t>
        <a:bodyPr/>
        <a:lstStyle/>
        <a:p>
          <a:endParaRPr lang="ru-RU"/>
        </a:p>
      </dgm:t>
    </dgm:pt>
    <dgm:pt modelId="{E05EBB49-DF7B-4D43-B232-E43001E5468A}" type="sibTrans" cxnId="{A4453BFA-7513-43BC-BA7A-B604FB2A94B5}">
      <dgm:prSet/>
      <dgm:spPr/>
      <dgm:t>
        <a:bodyPr/>
        <a:lstStyle/>
        <a:p>
          <a:endParaRPr lang="ru-RU"/>
        </a:p>
      </dgm:t>
    </dgm:pt>
    <dgm:pt modelId="{42108C7C-36B9-4004-B6A1-5023742039E7}">
      <dgm:prSet phldrT="[Текст]" custT="1"/>
      <dgm:spPr/>
      <dgm:t>
        <a:bodyPr/>
        <a:lstStyle/>
        <a:p>
          <a:r>
            <a:rPr lang="ru-RU" sz="2000" b="1" i="1" dirty="0" smtClean="0"/>
            <a:t>формирование основных понятий, опыта общения и поведения с ближайшим окружением, ориентировки в городе, транспорте, магазинах; навыков бережного отношения к людям, к природе; знания о правах и обязанностях каждого человека</a:t>
          </a:r>
          <a:endParaRPr lang="ru-RU" sz="2000" b="1" dirty="0"/>
        </a:p>
      </dgm:t>
    </dgm:pt>
    <dgm:pt modelId="{2D3FDD05-5F3B-4791-87B9-365345DBA863}" type="parTrans" cxnId="{DDD41B12-A837-4AFA-AE71-70F9D288DBA2}">
      <dgm:prSet/>
      <dgm:spPr/>
      <dgm:t>
        <a:bodyPr/>
        <a:lstStyle/>
        <a:p>
          <a:endParaRPr lang="ru-RU"/>
        </a:p>
      </dgm:t>
    </dgm:pt>
    <dgm:pt modelId="{EBA81FB7-9ADB-43D9-AF87-52069469A22E}" type="sibTrans" cxnId="{DDD41B12-A837-4AFA-AE71-70F9D288DBA2}">
      <dgm:prSet/>
      <dgm:spPr/>
      <dgm:t>
        <a:bodyPr/>
        <a:lstStyle/>
        <a:p>
          <a:endParaRPr lang="ru-RU"/>
        </a:p>
      </dgm:t>
    </dgm:pt>
    <dgm:pt modelId="{DCADA77C-E545-4E31-B626-24408AD454C7}" type="pres">
      <dgm:prSet presAssocID="{06184AD2-40EF-4DB3-B6F6-814B29EEA07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55C608-A1BC-4980-A3ED-B3991CF6C6CF}" type="pres">
      <dgm:prSet presAssocID="{6338D533-782E-4C8F-8375-6DA4259CA40F}" presName="comp" presStyleCnt="0"/>
      <dgm:spPr/>
    </dgm:pt>
    <dgm:pt modelId="{0572BCAB-7154-4A36-B6B3-561A126113C8}" type="pres">
      <dgm:prSet presAssocID="{6338D533-782E-4C8F-8375-6DA4259CA40F}" presName="box" presStyleLbl="node1" presStyleIdx="0" presStyleCnt="3"/>
      <dgm:spPr/>
      <dgm:t>
        <a:bodyPr/>
        <a:lstStyle/>
        <a:p>
          <a:endParaRPr lang="ru-RU"/>
        </a:p>
      </dgm:t>
    </dgm:pt>
    <dgm:pt modelId="{FE124C82-F211-4841-A2A9-A6CAA6590DC4}" type="pres">
      <dgm:prSet presAssocID="{6338D533-782E-4C8F-8375-6DA4259CA40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03479E3-6427-419E-AFF9-CECEB629AE57}" type="pres">
      <dgm:prSet presAssocID="{6338D533-782E-4C8F-8375-6DA4259CA40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5DF75-E0D0-41B7-8907-66233B19E8EA}" type="pres">
      <dgm:prSet presAssocID="{8C74B6BF-E12D-4BCB-A81E-A03D844E68D5}" presName="spacer" presStyleCnt="0"/>
      <dgm:spPr/>
    </dgm:pt>
    <dgm:pt modelId="{C3DA6909-E8B2-4CCA-A219-26E1DC151796}" type="pres">
      <dgm:prSet presAssocID="{D01E2BC5-716B-461C-B544-8C4A4B59D3F4}" presName="comp" presStyleCnt="0"/>
      <dgm:spPr/>
    </dgm:pt>
    <dgm:pt modelId="{5B56DE2D-BD64-4BE7-8579-B413F85B5D30}" type="pres">
      <dgm:prSet presAssocID="{D01E2BC5-716B-461C-B544-8C4A4B59D3F4}" presName="box" presStyleLbl="node1" presStyleIdx="1" presStyleCnt="3"/>
      <dgm:spPr/>
      <dgm:t>
        <a:bodyPr/>
        <a:lstStyle/>
        <a:p>
          <a:endParaRPr lang="ru-RU"/>
        </a:p>
      </dgm:t>
    </dgm:pt>
    <dgm:pt modelId="{A817E032-33FF-4A18-BF31-0C74A0A8D781}" type="pres">
      <dgm:prSet presAssocID="{D01E2BC5-716B-461C-B544-8C4A4B59D3F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3FA076-40D9-4015-B217-84D1E005D25C}" type="pres">
      <dgm:prSet presAssocID="{D01E2BC5-716B-461C-B544-8C4A4B59D3F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C6B27-C3CF-43D7-A309-85EA6E406C3B}" type="pres">
      <dgm:prSet presAssocID="{6234EF30-0E60-473F-A07F-8900FFCEAF55}" presName="spacer" presStyleCnt="0"/>
      <dgm:spPr/>
    </dgm:pt>
    <dgm:pt modelId="{2CFC0D65-73AF-46C0-A4C7-7E1335AB17A7}" type="pres">
      <dgm:prSet presAssocID="{DA994297-46F7-4A96-B908-517147C34202}" presName="comp" presStyleCnt="0"/>
      <dgm:spPr/>
    </dgm:pt>
    <dgm:pt modelId="{5CD69E4A-2708-4F19-B713-F7D96D6BB98A}" type="pres">
      <dgm:prSet presAssocID="{DA994297-46F7-4A96-B908-517147C34202}" presName="box" presStyleLbl="node1" presStyleIdx="2" presStyleCnt="3"/>
      <dgm:spPr/>
      <dgm:t>
        <a:bodyPr/>
        <a:lstStyle/>
        <a:p>
          <a:endParaRPr lang="ru-RU"/>
        </a:p>
      </dgm:t>
    </dgm:pt>
    <dgm:pt modelId="{D36C63C7-974A-4D0C-BFAD-7EE9592AAA9E}" type="pres">
      <dgm:prSet presAssocID="{DA994297-46F7-4A96-B908-517147C34202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EADEC55-0913-44F7-B933-819790A4AA23}" type="pres">
      <dgm:prSet presAssocID="{DA994297-46F7-4A96-B908-517147C3420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ADB537-33FB-4C05-8638-48555E74EEA6}" type="presOf" srcId="{7716447A-8552-4063-8543-706DD7D08A6E}" destId="{0572BCAB-7154-4A36-B6B3-561A126113C8}" srcOrd="0" destOrd="1" presId="urn:microsoft.com/office/officeart/2005/8/layout/vList4"/>
    <dgm:cxn modelId="{99902D81-EDCD-43CA-AD8D-A989C274B3F2}" type="presOf" srcId="{DA994297-46F7-4A96-B908-517147C34202}" destId="{8EADEC55-0913-44F7-B933-819790A4AA23}" srcOrd="1" destOrd="0" presId="urn:microsoft.com/office/officeart/2005/8/layout/vList4"/>
    <dgm:cxn modelId="{FA91BA15-0430-4A3C-9F07-D5CE68C24201}" type="presOf" srcId="{6338D533-782E-4C8F-8375-6DA4259CA40F}" destId="{0572BCAB-7154-4A36-B6B3-561A126113C8}" srcOrd="0" destOrd="0" presId="urn:microsoft.com/office/officeart/2005/8/layout/vList4"/>
    <dgm:cxn modelId="{104A7FDE-3763-4C88-BD81-04EBD1439831}" type="presOf" srcId="{D01E2BC5-716B-461C-B544-8C4A4B59D3F4}" destId="{EF3FA076-40D9-4015-B217-84D1E005D25C}" srcOrd="1" destOrd="0" presId="urn:microsoft.com/office/officeart/2005/8/layout/vList4"/>
    <dgm:cxn modelId="{C88C5E9F-F542-4B6D-A943-0797C6EB457E}" type="presOf" srcId="{DA994297-46F7-4A96-B908-517147C34202}" destId="{5CD69E4A-2708-4F19-B713-F7D96D6BB98A}" srcOrd="0" destOrd="0" presId="urn:microsoft.com/office/officeart/2005/8/layout/vList4"/>
    <dgm:cxn modelId="{DDD41B12-A837-4AFA-AE71-70F9D288DBA2}" srcId="{DA994297-46F7-4A96-B908-517147C34202}" destId="{42108C7C-36B9-4004-B6A1-5023742039E7}" srcOrd="0" destOrd="0" parTransId="{2D3FDD05-5F3B-4791-87B9-365345DBA863}" sibTransId="{EBA81FB7-9ADB-43D9-AF87-52069469A22E}"/>
    <dgm:cxn modelId="{85B9F5E1-6D20-47C6-90B2-857CF80D2B8B}" srcId="{06184AD2-40EF-4DB3-B6F6-814B29EEA074}" destId="{6338D533-782E-4C8F-8375-6DA4259CA40F}" srcOrd="0" destOrd="0" parTransId="{3AB0AE7B-B734-4A82-8D95-274B4B42FDFA}" sibTransId="{8C74B6BF-E12D-4BCB-A81E-A03D844E68D5}"/>
    <dgm:cxn modelId="{B0F8BB5A-9F4C-4A7C-BBD3-A6D036A61B9E}" type="presOf" srcId="{D01E2BC5-716B-461C-B544-8C4A4B59D3F4}" destId="{5B56DE2D-BD64-4BE7-8579-B413F85B5D30}" srcOrd="0" destOrd="0" presId="urn:microsoft.com/office/officeart/2005/8/layout/vList4"/>
    <dgm:cxn modelId="{E19B7C0C-5FE7-4DEB-B231-17041ADB43FB}" srcId="{D01E2BC5-716B-461C-B544-8C4A4B59D3F4}" destId="{A5DF5D71-CBE6-449F-A953-D358CD709FE3}" srcOrd="0" destOrd="0" parTransId="{8F0F93CA-E5F7-4D52-901A-3E1033103F42}" sibTransId="{51257671-D587-4D0D-A26F-D6A55A471A93}"/>
    <dgm:cxn modelId="{150D2D41-D40A-4E5E-9DDB-6A7084E2567E}" type="presOf" srcId="{06184AD2-40EF-4DB3-B6F6-814B29EEA074}" destId="{DCADA77C-E545-4E31-B626-24408AD454C7}" srcOrd="0" destOrd="0" presId="urn:microsoft.com/office/officeart/2005/8/layout/vList4"/>
    <dgm:cxn modelId="{D2266251-99D0-4445-A44D-C20B48DE3582}" type="presOf" srcId="{7716447A-8552-4063-8543-706DD7D08A6E}" destId="{503479E3-6427-419E-AFF9-CECEB629AE57}" srcOrd="1" destOrd="1" presId="urn:microsoft.com/office/officeart/2005/8/layout/vList4"/>
    <dgm:cxn modelId="{7D4F448E-91F1-4461-A8EC-D6DBC81DA86E}" type="presOf" srcId="{42108C7C-36B9-4004-B6A1-5023742039E7}" destId="{5CD69E4A-2708-4F19-B713-F7D96D6BB98A}" srcOrd="0" destOrd="1" presId="urn:microsoft.com/office/officeart/2005/8/layout/vList4"/>
    <dgm:cxn modelId="{15364574-F749-47C6-B779-23A7BF478735}" type="presOf" srcId="{A5DF5D71-CBE6-449F-A953-D358CD709FE3}" destId="{EF3FA076-40D9-4015-B217-84D1E005D25C}" srcOrd="1" destOrd="1" presId="urn:microsoft.com/office/officeart/2005/8/layout/vList4"/>
    <dgm:cxn modelId="{5EC68E63-A223-46DC-8DC6-07A0695B04D7}" srcId="{06184AD2-40EF-4DB3-B6F6-814B29EEA074}" destId="{D01E2BC5-716B-461C-B544-8C4A4B59D3F4}" srcOrd="1" destOrd="0" parTransId="{640B5190-693A-401A-AF5D-B2D2AB368556}" sibTransId="{6234EF30-0E60-473F-A07F-8900FFCEAF55}"/>
    <dgm:cxn modelId="{7273950E-4B62-4E0A-B3ED-57538D1DDACB}" type="presOf" srcId="{A5DF5D71-CBE6-449F-A953-D358CD709FE3}" destId="{5B56DE2D-BD64-4BE7-8579-B413F85B5D30}" srcOrd="0" destOrd="1" presId="urn:microsoft.com/office/officeart/2005/8/layout/vList4"/>
    <dgm:cxn modelId="{A4453BFA-7513-43BC-BA7A-B604FB2A94B5}" srcId="{06184AD2-40EF-4DB3-B6F6-814B29EEA074}" destId="{DA994297-46F7-4A96-B908-517147C34202}" srcOrd="2" destOrd="0" parTransId="{810DD9E5-DE19-4E19-978E-9A6C4327D564}" sibTransId="{E05EBB49-DF7B-4D43-B232-E43001E5468A}"/>
    <dgm:cxn modelId="{22A1CE1D-76E8-4116-A2DF-89C5E30A5127}" type="presOf" srcId="{6338D533-782E-4C8F-8375-6DA4259CA40F}" destId="{503479E3-6427-419E-AFF9-CECEB629AE57}" srcOrd="1" destOrd="0" presId="urn:microsoft.com/office/officeart/2005/8/layout/vList4"/>
    <dgm:cxn modelId="{2993E047-8912-4DD2-895A-3389AE73DDC2}" srcId="{6338D533-782E-4C8F-8375-6DA4259CA40F}" destId="{7716447A-8552-4063-8543-706DD7D08A6E}" srcOrd="0" destOrd="0" parTransId="{A33FB6BE-1D59-471D-8266-82A073417E79}" sibTransId="{E1CB9476-6E6D-4CA8-99D6-443FE2D9311D}"/>
    <dgm:cxn modelId="{7A626C28-D4C8-4A1D-ADB1-16451A067360}" type="presOf" srcId="{42108C7C-36B9-4004-B6A1-5023742039E7}" destId="{8EADEC55-0913-44F7-B933-819790A4AA23}" srcOrd="1" destOrd="1" presId="urn:microsoft.com/office/officeart/2005/8/layout/vList4"/>
    <dgm:cxn modelId="{DE39DD5D-C69C-4674-B163-B34C6659CDF2}" type="presParOf" srcId="{DCADA77C-E545-4E31-B626-24408AD454C7}" destId="{5955C608-A1BC-4980-A3ED-B3991CF6C6CF}" srcOrd="0" destOrd="0" presId="urn:microsoft.com/office/officeart/2005/8/layout/vList4"/>
    <dgm:cxn modelId="{C39966C0-D188-4AF4-9B94-B41C8EBBB69D}" type="presParOf" srcId="{5955C608-A1BC-4980-A3ED-B3991CF6C6CF}" destId="{0572BCAB-7154-4A36-B6B3-561A126113C8}" srcOrd="0" destOrd="0" presId="urn:microsoft.com/office/officeart/2005/8/layout/vList4"/>
    <dgm:cxn modelId="{59C5354D-E0EB-49F5-9849-DD3DAA32E32F}" type="presParOf" srcId="{5955C608-A1BC-4980-A3ED-B3991CF6C6CF}" destId="{FE124C82-F211-4841-A2A9-A6CAA6590DC4}" srcOrd="1" destOrd="0" presId="urn:microsoft.com/office/officeart/2005/8/layout/vList4"/>
    <dgm:cxn modelId="{910D4418-7568-4057-8A26-D3B16FA7B9B8}" type="presParOf" srcId="{5955C608-A1BC-4980-A3ED-B3991CF6C6CF}" destId="{503479E3-6427-419E-AFF9-CECEB629AE57}" srcOrd="2" destOrd="0" presId="urn:microsoft.com/office/officeart/2005/8/layout/vList4"/>
    <dgm:cxn modelId="{B45BBC6A-2683-4C80-B623-1755711E6F38}" type="presParOf" srcId="{DCADA77C-E545-4E31-B626-24408AD454C7}" destId="{1205DF75-E0D0-41B7-8907-66233B19E8EA}" srcOrd="1" destOrd="0" presId="urn:microsoft.com/office/officeart/2005/8/layout/vList4"/>
    <dgm:cxn modelId="{1EB5DB2D-E63A-40AC-BCA6-5A64F9F1DC58}" type="presParOf" srcId="{DCADA77C-E545-4E31-B626-24408AD454C7}" destId="{C3DA6909-E8B2-4CCA-A219-26E1DC151796}" srcOrd="2" destOrd="0" presId="urn:microsoft.com/office/officeart/2005/8/layout/vList4"/>
    <dgm:cxn modelId="{D5DB69A7-1202-46E2-8D42-F8F2586514C5}" type="presParOf" srcId="{C3DA6909-E8B2-4CCA-A219-26E1DC151796}" destId="{5B56DE2D-BD64-4BE7-8579-B413F85B5D30}" srcOrd="0" destOrd="0" presId="urn:microsoft.com/office/officeart/2005/8/layout/vList4"/>
    <dgm:cxn modelId="{4FFF6957-79DD-42F6-BE80-C5FBD755D33B}" type="presParOf" srcId="{C3DA6909-E8B2-4CCA-A219-26E1DC151796}" destId="{A817E032-33FF-4A18-BF31-0C74A0A8D781}" srcOrd="1" destOrd="0" presId="urn:microsoft.com/office/officeart/2005/8/layout/vList4"/>
    <dgm:cxn modelId="{9976EE80-9721-4707-B08B-D9454E4F6822}" type="presParOf" srcId="{C3DA6909-E8B2-4CCA-A219-26E1DC151796}" destId="{EF3FA076-40D9-4015-B217-84D1E005D25C}" srcOrd="2" destOrd="0" presId="urn:microsoft.com/office/officeart/2005/8/layout/vList4"/>
    <dgm:cxn modelId="{DA379FF6-A0B6-41CC-8CB2-C026005D6F8E}" type="presParOf" srcId="{DCADA77C-E545-4E31-B626-24408AD454C7}" destId="{6F8C6B27-C3CF-43D7-A309-85EA6E406C3B}" srcOrd="3" destOrd="0" presId="urn:microsoft.com/office/officeart/2005/8/layout/vList4"/>
    <dgm:cxn modelId="{1CF0935E-7467-489A-8B57-45D3B6422D87}" type="presParOf" srcId="{DCADA77C-E545-4E31-B626-24408AD454C7}" destId="{2CFC0D65-73AF-46C0-A4C7-7E1335AB17A7}" srcOrd="4" destOrd="0" presId="urn:microsoft.com/office/officeart/2005/8/layout/vList4"/>
    <dgm:cxn modelId="{48A241F0-971E-4B77-A35B-C9A847EDC2E3}" type="presParOf" srcId="{2CFC0D65-73AF-46C0-A4C7-7E1335AB17A7}" destId="{5CD69E4A-2708-4F19-B713-F7D96D6BB98A}" srcOrd="0" destOrd="0" presId="urn:microsoft.com/office/officeart/2005/8/layout/vList4"/>
    <dgm:cxn modelId="{E92A246A-108B-44D6-8787-BA5F280280D7}" type="presParOf" srcId="{2CFC0D65-73AF-46C0-A4C7-7E1335AB17A7}" destId="{D36C63C7-974A-4D0C-BFAD-7EE9592AAA9E}" srcOrd="1" destOrd="0" presId="urn:microsoft.com/office/officeart/2005/8/layout/vList4"/>
    <dgm:cxn modelId="{B93C3CF3-94F7-41B0-AC08-891DE5949EC2}" type="presParOf" srcId="{2CFC0D65-73AF-46C0-A4C7-7E1335AB17A7}" destId="{8EADEC55-0913-44F7-B933-819790A4AA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078B29-75A5-4411-9A31-8985D8868D6D}" type="doc">
      <dgm:prSet loTypeId="urn:microsoft.com/office/officeart/2005/8/layout/list1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2B00D1F-40F7-4C1B-81EA-DD3A44DB7F9F}">
      <dgm:prSet phldrT="[Текст]" custT="1"/>
      <dgm:spPr/>
      <dgm:t>
        <a:bodyPr/>
        <a:lstStyle/>
        <a:p>
          <a:r>
            <a:rPr lang="ru-RU" sz="2200" b="1" dirty="0" smtClean="0"/>
            <a:t>Владение высоким уровнем профессиональных навыков соответствующие требованиям профессионального стандарта, чемпионата «</a:t>
          </a:r>
          <a:r>
            <a:rPr lang="ru-RU" sz="2200" b="1" dirty="0" err="1" smtClean="0"/>
            <a:t>Абилимпикс</a:t>
          </a:r>
          <a:r>
            <a:rPr lang="ru-RU" sz="2200" b="1" dirty="0" smtClean="0"/>
            <a:t>»</a:t>
          </a:r>
          <a:endParaRPr lang="ru-RU" sz="2200" dirty="0"/>
        </a:p>
      </dgm:t>
    </dgm:pt>
    <dgm:pt modelId="{CDB6A9BB-C3B0-44F2-9503-B262C43B86B5}" type="parTrans" cxnId="{6FE6D508-377A-42BC-BF5E-764007C3B35C}">
      <dgm:prSet/>
      <dgm:spPr/>
      <dgm:t>
        <a:bodyPr/>
        <a:lstStyle/>
        <a:p>
          <a:endParaRPr lang="ru-RU"/>
        </a:p>
      </dgm:t>
    </dgm:pt>
    <dgm:pt modelId="{F54B93D4-BAD4-4DD1-ACB2-258BF64647C8}" type="sibTrans" cxnId="{6FE6D508-377A-42BC-BF5E-764007C3B35C}">
      <dgm:prSet/>
      <dgm:spPr/>
      <dgm:t>
        <a:bodyPr/>
        <a:lstStyle/>
        <a:p>
          <a:endParaRPr lang="ru-RU"/>
        </a:p>
      </dgm:t>
    </dgm:pt>
    <dgm:pt modelId="{B04B2D15-EA8F-49A3-BD1E-96FCB7A3C746}">
      <dgm:prSet phldrT="[Текст]"/>
      <dgm:spPr/>
      <dgm:t>
        <a:bodyPr/>
        <a:lstStyle/>
        <a:p>
          <a:r>
            <a:rPr lang="ru-RU" b="1" dirty="0" smtClean="0"/>
            <a:t>Получение возможности дальнейшего успешного трудоустройства детей с ОВЗ по профессии</a:t>
          </a:r>
          <a:endParaRPr lang="ru-RU" dirty="0"/>
        </a:p>
      </dgm:t>
    </dgm:pt>
    <dgm:pt modelId="{05CB218B-8568-4D30-BBE3-22D66B494756}" type="parTrans" cxnId="{D0542310-4E08-49D4-9C19-45649098DBA2}">
      <dgm:prSet/>
      <dgm:spPr/>
      <dgm:t>
        <a:bodyPr/>
        <a:lstStyle/>
        <a:p>
          <a:endParaRPr lang="ru-RU"/>
        </a:p>
      </dgm:t>
    </dgm:pt>
    <dgm:pt modelId="{789CB97B-53B6-484F-8894-3E03F545813E}" type="sibTrans" cxnId="{D0542310-4E08-49D4-9C19-45649098DBA2}">
      <dgm:prSet/>
      <dgm:spPr/>
      <dgm:t>
        <a:bodyPr/>
        <a:lstStyle/>
        <a:p>
          <a:endParaRPr lang="ru-RU"/>
        </a:p>
      </dgm:t>
    </dgm:pt>
    <dgm:pt modelId="{0640B5EB-9546-40DE-B460-891F380EEC27}" type="pres">
      <dgm:prSet presAssocID="{B0078B29-75A5-4411-9A31-8985D8868D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3A0184-F038-44DD-A8E2-CDD94465AF15}" type="pres">
      <dgm:prSet presAssocID="{B2B00D1F-40F7-4C1B-81EA-DD3A44DB7F9F}" presName="parentLin" presStyleCnt="0"/>
      <dgm:spPr/>
    </dgm:pt>
    <dgm:pt modelId="{25F30CD9-36CC-4948-BF3D-8FC6269B8C72}" type="pres">
      <dgm:prSet presAssocID="{B2B00D1F-40F7-4C1B-81EA-DD3A44DB7F9F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3693BDC-94FA-4D9F-BA79-CFFA076FC209}" type="pres">
      <dgm:prSet presAssocID="{B2B00D1F-40F7-4C1B-81EA-DD3A44DB7F9F}" presName="parentText" presStyleLbl="node1" presStyleIdx="0" presStyleCnt="2" custScaleY="1874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BC0E0-80E3-4BE2-A8B6-C970C5521B5B}" type="pres">
      <dgm:prSet presAssocID="{B2B00D1F-40F7-4C1B-81EA-DD3A44DB7F9F}" presName="negativeSpace" presStyleCnt="0"/>
      <dgm:spPr/>
    </dgm:pt>
    <dgm:pt modelId="{1272F5AE-7333-40E5-8366-B225BB7C98A2}" type="pres">
      <dgm:prSet presAssocID="{B2B00D1F-40F7-4C1B-81EA-DD3A44DB7F9F}" presName="childText" presStyleLbl="conFgAcc1" presStyleIdx="0" presStyleCnt="2">
        <dgm:presLayoutVars>
          <dgm:bulletEnabled val="1"/>
        </dgm:presLayoutVars>
      </dgm:prSet>
      <dgm:spPr/>
    </dgm:pt>
    <dgm:pt modelId="{A7C9AAB3-AC92-42D5-B25A-DECC37F2CEB3}" type="pres">
      <dgm:prSet presAssocID="{F54B93D4-BAD4-4DD1-ACB2-258BF64647C8}" presName="spaceBetweenRectangles" presStyleCnt="0"/>
      <dgm:spPr/>
    </dgm:pt>
    <dgm:pt modelId="{5865D36C-4520-4CB6-A038-1B6707AA83EA}" type="pres">
      <dgm:prSet presAssocID="{B04B2D15-EA8F-49A3-BD1E-96FCB7A3C746}" presName="parentLin" presStyleCnt="0"/>
      <dgm:spPr/>
    </dgm:pt>
    <dgm:pt modelId="{FA852EE2-A738-4CFF-B3CF-5584EA094D69}" type="pres">
      <dgm:prSet presAssocID="{B04B2D15-EA8F-49A3-BD1E-96FCB7A3C74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9F33A5E-BD4B-4845-9696-B02CF00110B0}" type="pres">
      <dgm:prSet presAssocID="{B04B2D15-EA8F-49A3-BD1E-96FCB7A3C746}" presName="parentText" presStyleLbl="node1" presStyleIdx="1" presStyleCnt="2" custScaleY="1375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5A194-8B30-40A0-B43D-EA2C702E0069}" type="pres">
      <dgm:prSet presAssocID="{B04B2D15-EA8F-49A3-BD1E-96FCB7A3C746}" presName="negativeSpace" presStyleCnt="0"/>
      <dgm:spPr/>
    </dgm:pt>
    <dgm:pt modelId="{40E2A4E6-7C70-4B9E-B931-58A5C8CFEE64}" type="pres">
      <dgm:prSet presAssocID="{B04B2D15-EA8F-49A3-BD1E-96FCB7A3C74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0CC442A-D63B-414D-9868-3F91A8E6D2A0}" type="presOf" srcId="{B04B2D15-EA8F-49A3-BD1E-96FCB7A3C746}" destId="{59F33A5E-BD4B-4845-9696-B02CF00110B0}" srcOrd="1" destOrd="0" presId="urn:microsoft.com/office/officeart/2005/8/layout/list1"/>
    <dgm:cxn modelId="{148C4E83-59FF-4085-8DF0-6D72A6810C65}" type="presOf" srcId="{B04B2D15-EA8F-49A3-BD1E-96FCB7A3C746}" destId="{FA852EE2-A738-4CFF-B3CF-5584EA094D69}" srcOrd="0" destOrd="0" presId="urn:microsoft.com/office/officeart/2005/8/layout/list1"/>
    <dgm:cxn modelId="{A9244E53-AB72-46A6-A820-BEA7A6AF9399}" type="presOf" srcId="{B0078B29-75A5-4411-9A31-8985D8868D6D}" destId="{0640B5EB-9546-40DE-B460-891F380EEC27}" srcOrd="0" destOrd="0" presId="urn:microsoft.com/office/officeart/2005/8/layout/list1"/>
    <dgm:cxn modelId="{D0542310-4E08-49D4-9C19-45649098DBA2}" srcId="{B0078B29-75A5-4411-9A31-8985D8868D6D}" destId="{B04B2D15-EA8F-49A3-BD1E-96FCB7A3C746}" srcOrd="1" destOrd="0" parTransId="{05CB218B-8568-4D30-BBE3-22D66B494756}" sibTransId="{789CB97B-53B6-484F-8894-3E03F545813E}"/>
    <dgm:cxn modelId="{74DD35E2-39CE-4F7E-B15C-79AFF5CF89FE}" type="presOf" srcId="{B2B00D1F-40F7-4C1B-81EA-DD3A44DB7F9F}" destId="{E3693BDC-94FA-4D9F-BA79-CFFA076FC209}" srcOrd="1" destOrd="0" presId="urn:microsoft.com/office/officeart/2005/8/layout/list1"/>
    <dgm:cxn modelId="{6FE6D508-377A-42BC-BF5E-764007C3B35C}" srcId="{B0078B29-75A5-4411-9A31-8985D8868D6D}" destId="{B2B00D1F-40F7-4C1B-81EA-DD3A44DB7F9F}" srcOrd="0" destOrd="0" parTransId="{CDB6A9BB-C3B0-44F2-9503-B262C43B86B5}" sibTransId="{F54B93D4-BAD4-4DD1-ACB2-258BF64647C8}"/>
    <dgm:cxn modelId="{0D3D26C9-0754-408D-ADB7-A87197BCA70F}" type="presOf" srcId="{B2B00D1F-40F7-4C1B-81EA-DD3A44DB7F9F}" destId="{25F30CD9-36CC-4948-BF3D-8FC6269B8C72}" srcOrd="0" destOrd="0" presId="urn:microsoft.com/office/officeart/2005/8/layout/list1"/>
    <dgm:cxn modelId="{F0EC2F21-9F41-448E-A8C3-054B155F6863}" type="presParOf" srcId="{0640B5EB-9546-40DE-B460-891F380EEC27}" destId="{A53A0184-F038-44DD-A8E2-CDD94465AF15}" srcOrd="0" destOrd="0" presId="urn:microsoft.com/office/officeart/2005/8/layout/list1"/>
    <dgm:cxn modelId="{FE0C7051-39D1-4ACF-BB43-A930160B0FB0}" type="presParOf" srcId="{A53A0184-F038-44DD-A8E2-CDD94465AF15}" destId="{25F30CD9-36CC-4948-BF3D-8FC6269B8C72}" srcOrd="0" destOrd="0" presId="urn:microsoft.com/office/officeart/2005/8/layout/list1"/>
    <dgm:cxn modelId="{55CF7F3D-E64C-4238-AD54-3A19E4913B9A}" type="presParOf" srcId="{A53A0184-F038-44DD-A8E2-CDD94465AF15}" destId="{E3693BDC-94FA-4D9F-BA79-CFFA076FC209}" srcOrd="1" destOrd="0" presId="urn:microsoft.com/office/officeart/2005/8/layout/list1"/>
    <dgm:cxn modelId="{2BD58AF3-713B-403E-9983-A8DDADAA44BB}" type="presParOf" srcId="{0640B5EB-9546-40DE-B460-891F380EEC27}" destId="{FBEBC0E0-80E3-4BE2-A8B6-C970C5521B5B}" srcOrd="1" destOrd="0" presId="urn:microsoft.com/office/officeart/2005/8/layout/list1"/>
    <dgm:cxn modelId="{CBB9F4EA-FF39-474F-B613-F1405ED35647}" type="presParOf" srcId="{0640B5EB-9546-40DE-B460-891F380EEC27}" destId="{1272F5AE-7333-40E5-8366-B225BB7C98A2}" srcOrd="2" destOrd="0" presId="urn:microsoft.com/office/officeart/2005/8/layout/list1"/>
    <dgm:cxn modelId="{76968B90-3748-4C31-9A60-8019D54DDEA6}" type="presParOf" srcId="{0640B5EB-9546-40DE-B460-891F380EEC27}" destId="{A7C9AAB3-AC92-42D5-B25A-DECC37F2CEB3}" srcOrd="3" destOrd="0" presId="urn:microsoft.com/office/officeart/2005/8/layout/list1"/>
    <dgm:cxn modelId="{7D04B40C-CCC9-4AF9-9F8E-684E957E2165}" type="presParOf" srcId="{0640B5EB-9546-40DE-B460-891F380EEC27}" destId="{5865D36C-4520-4CB6-A038-1B6707AA83EA}" srcOrd="4" destOrd="0" presId="urn:microsoft.com/office/officeart/2005/8/layout/list1"/>
    <dgm:cxn modelId="{37E5D0CB-EC63-43C2-887B-1F452F37655B}" type="presParOf" srcId="{5865D36C-4520-4CB6-A038-1B6707AA83EA}" destId="{FA852EE2-A738-4CFF-B3CF-5584EA094D69}" srcOrd="0" destOrd="0" presId="urn:microsoft.com/office/officeart/2005/8/layout/list1"/>
    <dgm:cxn modelId="{936196DC-7AE6-4938-BAE5-EAE74B4BF56F}" type="presParOf" srcId="{5865D36C-4520-4CB6-A038-1B6707AA83EA}" destId="{59F33A5E-BD4B-4845-9696-B02CF00110B0}" srcOrd="1" destOrd="0" presId="urn:microsoft.com/office/officeart/2005/8/layout/list1"/>
    <dgm:cxn modelId="{1D29E96C-AAE8-4C21-B208-9D57B8B65B1D}" type="presParOf" srcId="{0640B5EB-9546-40DE-B460-891F380EEC27}" destId="{DEF5A194-8B30-40A0-B43D-EA2C702E0069}" srcOrd="5" destOrd="0" presId="urn:microsoft.com/office/officeart/2005/8/layout/list1"/>
    <dgm:cxn modelId="{241BC94E-2967-43D2-A429-08BA721FBE96}" type="presParOf" srcId="{0640B5EB-9546-40DE-B460-891F380EEC27}" destId="{40E2A4E6-7C70-4B9E-B931-58A5C8CFEE6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4F719D-DE49-47D4-8EFB-86580455108B}">
      <dsp:nvSpPr>
        <dsp:cNvPr id="0" name=""/>
        <dsp:cNvSpPr/>
      </dsp:nvSpPr>
      <dsp:spPr>
        <a:xfrm>
          <a:off x="2731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18880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Столяр строительный</a:t>
          </a:r>
          <a:endParaRPr lang="ru-RU" sz="3100" b="1" kern="1200" dirty="0"/>
        </a:p>
      </dsp:txBody>
      <dsp:txXfrm>
        <a:off x="2731" y="2131436"/>
        <a:ext cx="2862552" cy="2131436"/>
      </dsp:txXfrm>
    </dsp:sp>
    <dsp:sp modelId="{B95008B5-7F5C-40B1-B0E3-7FF4D0F0C0B6}">
      <dsp:nvSpPr>
        <dsp:cNvPr id="0" name=""/>
        <dsp:cNvSpPr/>
      </dsp:nvSpPr>
      <dsp:spPr>
        <a:xfrm>
          <a:off x="358503" y="109597"/>
          <a:ext cx="2151006" cy="21946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8175760-447C-4A94-A93E-5FAC79CA1EE3}">
      <dsp:nvSpPr>
        <dsp:cNvPr id="0" name=""/>
        <dsp:cNvSpPr/>
      </dsp:nvSpPr>
      <dsp:spPr>
        <a:xfrm>
          <a:off x="2951159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19727 Штукатур</a:t>
          </a:r>
          <a:endParaRPr lang="ru-RU" sz="3100" b="1" kern="1200" dirty="0"/>
        </a:p>
      </dsp:txBody>
      <dsp:txXfrm>
        <a:off x="2951159" y="2131436"/>
        <a:ext cx="2862552" cy="2131436"/>
      </dsp:txXfrm>
    </dsp:sp>
    <dsp:sp modelId="{A13B5958-695D-44AC-AC42-89FAA95A3CED}">
      <dsp:nvSpPr>
        <dsp:cNvPr id="0" name=""/>
        <dsp:cNvSpPr/>
      </dsp:nvSpPr>
      <dsp:spPr>
        <a:xfrm>
          <a:off x="3325812" y="72006"/>
          <a:ext cx="2113246" cy="22698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5CEB341-D29E-4863-A9FF-81FBA2626CB7}">
      <dsp:nvSpPr>
        <dsp:cNvPr id="0" name=""/>
        <dsp:cNvSpPr/>
      </dsp:nvSpPr>
      <dsp:spPr>
        <a:xfrm>
          <a:off x="5899588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19601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Швея</a:t>
          </a:r>
          <a:endParaRPr lang="ru-RU" sz="3100" b="1" kern="1200" dirty="0"/>
        </a:p>
      </dsp:txBody>
      <dsp:txXfrm>
        <a:off x="5899588" y="2131436"/>
        <a:ext cx="2862552" cy="2131436"/>
      </dsp:txXfrm>
    </dsp:sp>
    <dsp:sp modelId="{270BBEEB-7097-48B6-B75F-84E07BFD02CE}">
      <dsp:nvSpPr>
        <dsp:cNvPr id="0" name=""/>
        <dsp:cNvSpPr/>
      </dsp:nvSpPr>
      <dsp:spPr>
        <a:xfrm>
          <a:off x="6295170" y="72006"/>
          <a:ext cx="2071388" cy="22698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1B2B15-7EF6-41F9-8287-E278D677E64E}">
      <dsp:nvSpPr>
        <dsp:cNvPr id="0" name=""/>
        <dsp:cNvSpPr/>
      </dsp:nvSpPr>
      <dsp:spPr>
        <a:xfrm>
          <a:off x="8848017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18213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Сборщик обуви</a:t>
          </a:r>
          <a:endParaRPr lang="ru-RU" sz="3100" b="1" kern="1200" dirty="0"/>
        </a:p>
      </dsp:txBody>
      <dsp:txXfrm>
        <a:off x="8848017" y="2131436"/>
        <a:ext cx="2862552" cy="2131436"/>
      </dsp:txXfrm>
    </dsp:sp>
    <dsp:sp modelId="{81F9940B-0882-4058-B0E9-D860244E4FDE}">
      <dsp:nvSpPr>
        <dsp:cNvPr id="0" name=""/>
        <dsp:cNvSpPr/>
      </dsp:nvSpPr>
      <dsp:spPr>
        <a:xfrm>
          <a:off x="9205831" y="72006"/>
          <a:ext cx="2146925" cy="226983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F50E868-1EBA-48CB-814C-3AEE91D7E35D}">
      <dsp:nvSpPr>
        <dsp:cNvPr id="0" name=""/>
        <dsp:cNvSpPr/>
      </dsp:nvSpPr>
      <dsp:spPr>
        <a:xfrm>
          <a:off x="468532" y="4262873"/>
          <a:ext cx="10776236" cy="799288"/>
        </a:xfrm>
        <a:prstGeom prst="left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4F719D-DE49-47D4-8EFB-86580455108B}">
      <dsp:nvSpPr>
        <dsp:cNvPr id="0" name=""/>
        <dsp:cNvSpPr/>
      </dsp:nvSpPr>
      <dsp:spPr>
        <a:xfrm>
          <a:off x="2731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16671 Плотник</a:t>
          </a:r>
          <a:endParaRPr lang="ru-RU" sz="3100" b="1" kern="1200" dirty="0"/>
        </a:p>
      </dsp:txBody>
      <dsp:txXfrm>
        <a:off x="2731" y="2131436"/>
        <a:ext cx="2862552" cy="2131436"/>
      </dsp:txXfrm>
    </dsp:sp>
    <dsp:sp modelId="{B95008B5-7F5C-40B1-B0E3-7FF4D0F0C0B6}">
      <dsp:nvSpPr>
        <dsp:cNvPr id="0" name=""/>
        <dsp:cNvSpPr/>
      </dsp:nvSpPr>
      <dsp:spPr>
        <a:xfrm>
          <a:off x="237559" y="109597"/>
          <a:ext cx="2392895" cy="21946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8175760-447C-4A94-A93E-5FAC79CA1EE3}">
      <dsp:nvSpPr>
        <dsp:cNvPr id="0" name=""/>
        <dsp:cNvSpPr/>
      </dsp:nvSpPr>
      <dsp:spPr>
        <a:xfrm>
          <a:off x="2951159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13450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Маляр строительный</a:t>
          </a:r>
          <a:endParaRPr lang="ru-RU" sz="3100" b="1" kern="1200" dirty="0"/>
        </a:p>
      </dsp:txBody>
      <dsp:txXfrm>
        <a:off x="2951159" y="2131436"/>
        <a:ext cx="2862552" cy="2131436"/>
      </dsp:txXfrm>
    </dsp:sp>
    <dsp:sp modelId="{A13B5958-695D-44AC-AC42-89FAA95A3CED}">
      <dsp:nvSpPr>
        <dsp:cNvPr id="0" name=""/>
        <dsp:cNvSpPr/>
      </dsp:nvSpPr>
      <dsp:spPr>
        <a:xfrm>
          <a:off x="3222399" y="72006"/>
          <a:ext cx="2320073" cy="226983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5CEB341-D29E-4863-A9FF-81FBA2626CB7}">
      <dsp:nvSpPr>
        <dsp:cNvPr id="0" name=""/>
        <dsp:cNvSpPr/>
      </dsp:nvSpPr>
      <dsp:spPr>
        <a:xfrm>
          <a:off x="5899588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15220 Облицовщик - плиточник</a:t>
          </a:r>
          <a:endParaRPr lang="ru-RU" sz="3100" b="1" kern="1200" dirty="0"/>
        </a:p>
      </dsp:txBody>
      <dsp:txXfrm>
        <a:off x="5899588" y="2131436"/>
        <a:ext cx="2862552" cy="2131436"/>
      </dsp:txXfrm>
    </dsp:sp>
    <dsp:sp modelId="{270BBEEB-7097-48B6-B75F-84E07BFD02CE}">
      <dsp:nvSpPr>
        <dsp:cNvPr id="0" name=""/>
        <dsp:cNvSpPr/>
      </dsp:nvSpPr>
      <dsp:spPr>
        <a:xfrm>
          <a:off x="6108767" y="72006"/>
          <a:ext cx="2444194" cy="226983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1B2B15-7EF6-41F9-8287-E278D677E64E}">
      <dsp:nvSpPr>
        <dsp:cNvPr id="0" name=""/>
        <dsp:cNvSpPr/>
      </dsp:nvSpPr>
      <dsp:spPr>
        <a:xfrm>
          <a:off x="8848017" y="0"/>
          <a:ext cx="2862552" cy="5328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16675 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Повар</a:t>
          </a:r>
          <a:endParaRPr lang="ru-RU" sz="3100" b="1" kern="1200" dirty="0"/>
        </a:p>
      </dsp:txBody>
      <dsp:txXfrm>
        <a:off x="8848017" y="2131436"/>
        <a:ext cx="2862552" cy="2131436"/>
      </dsp:txXfrm>
    </dsp:sp>
    <dsp:sp modelId="{81F9940B-0882-4058-B0E9-D860244E4FDE}">
      <dsp:nvSpPr>
        <dsp:cNvPr id="0" name=""/>
        <dsp:cNvSpPr/>
      </dsp:nvSpPr>
      <dsp:spPr>
        <a:xfrm>
          <a:off x="9093616" y="72006"/>
          <a:ext cx="2371354" cy="226983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F50E868-1EBA-48CB-814C-3AEE91D7E35D}">
      <dsp:nvSpPr>
        <dsp:cNvPr id="0" name=""/>
        <dsp:cNvSpPr/>
      </dsp:nvSpPr>
      <dsp:spPr>
        <a:xfrm>
          <a:off x="468532" y="4262873"/>
          <a:ext cx="10776236" cy="799288"/>
        </a:xfrm>
        <a:prstGeom prst="left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1627D4-CFE4-4704-AA48-6F18C1668F5C}">
      <dsp:nvSpPr>
        <dsp:cNvPr id="0" name=""/>
        <dsp:cNvSpPr/>
      </dsp:nvSpPr>
      <dsp:spPr>
        <a:xfrm>
          <a:off x="878497" y="0"/>
          <a:ext cx="9956305" cy="540060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82C3907-1A27-4085-9A68-DE556866182B}">
      <dsp:nvSpPr>
        <dsp:cNvPr id="0" name=""/>
        <dsp:cNvSpPr/>
      </dsp:nvSpPr>
      <dsp:spPr>
        <a:xfrm>
          <a:off x="4477" y="1152131"/>
          <a:ext cx="3500709" cy="30963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Психолого-педагогические основы личностно-ориентированного обучения подростков с проблемами в развитии</a:t>
          </a:r>
          <a:endParaRPr lang="ru-RU" sz="2000" b="1" kern="1200" dirty="0"/>
        </a:p>
      </dsp:txBody>
      <dsp:txXfrm>
        <a:off x="4477" y="1152131"/>
        <a:ext cx="3500709" cy="3096336"/>
      </dsp:txXfrm>
    </dsp:sp>
    <dsp:sp modelId="{69B6AA02-072A-4FB5-BC55-D5335B06AF1B}">
      <dsp:nvSpPr>
        <dsp:cNvPr id="0" name=""/>
        <dsp:cNvSpPr/>
      </dsp:nvSpPr>
      <dsp:spPr>
        <a:xfrm>
          <a:off x="4015355" y="1152131"/>
          <a:ext cx="3674148" cy="30963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Сопровождение обучающихся с ограниченными возможностями здоровья в учреждениях профессионального образования</a:t>
          </a:r>
          <a:endParaRPr lang="ru-RU" sz="2100" b="1" kern="1200" dirty="0"/>
        </a:p>
      </dsp:txBody>
      <dsp:txXfrm>
        <a:off x="4015355" y="1152131"/>
        <a:ext cx="3674148" cy="3096336"/>
      </dsp:txXfrm>
    </dsp:sp>
    <dsp:sp modelId="{725777B0-B976-41A4-AC0D-EE5D15CD3842}">
      <dsp:nvSpPr>
        <dsp:cNvPr id="0" name=""/>
        <dsp:cNvSpPr/>
      </dsp:nvSpPr>
      <dsp:spPr>
        <a:xfrm>
          <a:off x="8199673" y="1152131"/>
          <a:ext cx="3509149" cy="30963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Профессиональное образование и профессиональное обучение лиц с ОВЗ</a:t>
          </a:r>
          <a:endParaRPr lang="ru-RU" sz="2200" b="1" kern="1200" dirty="0"/>
        </a:p>
      </dsp:txBody>
      <dsp:txXfrm>
        <a:off x="8199673" y="1152131"/>
        <a:ext cx="3509149" cy="309633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72BCAB-7154-4A36-B6B3-561A126113C8}">
      <dsp:nvSpPr>
        <dsp:cNvPr id="0" name=""/>
        <dsp:cNvSpPr/>
      </dsp:nvSpPr>
      <dsp:spPr>
        <a:xfrm>
          <a:off x="0" y="0"/>
          <a:ext cx="11254155" cy="1578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</a:rPr>
            <a:t>Профессиональная реабилитация</a:t>
          </a:r>
          <a:endParaRPr lang="ru-RU" sz="2300" b="1" kern="1200" dirty="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/>
            <a:t>комплекс мероприятий по профессиональному определению, профессиональному обучению, трудоустройству, по </a:t>
          </a:r>
          <a:r>
            <a:rPr lang="ru-RU" sz="2000" b="1" i="1" kern="1200" dirty="0" err="1" smtClean="0"/>
            <a:t>медико-психолого-педагогической</a:t>
          </a:r>
          <a:r>
            <a:rPr lang="ru-RU" sz="2000" b="1" i="1" kern="1200" dirty="0" smtClean="0"/>
            <a:t> коррекции, компенсации нарушений в развитии обучающихся</a:t>
          </a:r>
          <a:endParaRPr lang="ru-RU" sz="2000" b="1" kern="1200" dirty="0"/>
        </a:p>
      </dsp:txBody>
      <dsp:txXfrm>
        <a:off x="2408652" y="0"/>
        <a:ext cx="8845502" cy="1578219"/>
      </dsp:txXfrm>
    </dsp:sp>
    <dsp:sp modelId="{FE124C82-F211-4841-A2A9-A6CAA6590DC4}">
      <dsp:nvSpPr>
        <dsp:cNvPr id="0" name=""/>
        <dsp:cNvSpPr/>
      </dsp:nvSpPr>
      <dsp:spPr>
        <a:xfrm>
          <a:off x="157821" y="157821"/>
          <a:ext cx="2250831" cy="12625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56DE2D-BD64-4BE7-8579-B413F85B5D30}">
      <dsp:nvSpPr>
        <dsp:cNvPr id="0" name=""/>
        <dsp:cNvSpPr/>
      </dsp:nvSpPr>
      <dsp:spPr>
        <a:xfrm>
          <a:off x="0" y="1736040"/>
          <a:ext cx="11254155" cy="1578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</a:rPr>
            <a:t>Социально-бытовая </a:t>
          </a:r>
          <a:r>
            <a:rPr lang="ru-RU" sz="2300" b="1" i="1" kern="1200" dirty="0" smtClean="0">
              <a:solidFill>
                <a:srgbClr val="FF0000"/>
              </a:solidFill>
            </a:rPr>
            <a:t>адаптация</a:t>
          </a:r>
          <a:endParaRPr lang="ru-RU" sz="2300" b="1" kern="1200" dirty="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/>
            <a:t>формирование основных понятий и навыков, связанных с сохранением здоровья, заботой о своей внешности, рациональным питанием, бытовыми проблемами, проблемами межличностного взаимодействия</a:t>
          </a:r>
          <a:endParaRPr lang="ru-RU" sz="2000" b="1" i="1" kern="1200" dirty="0"/>
        </a:p>
      </dsp:txBody>
      <dsp:txXfrm>
        <a:off x="2408652" y="1736040"/>
        <a:ext cx="8845502" cy="1578219"/>
      </dsp:txXfrm>
    </dsp:sp>
    <dsp:sp modelId="{A817E032-33FF-4A18-BF31-0C74A0A8D781}">
      <dsp:nvSpPr>
        <dsp:cNvPr id="0" name=""/>
        <dsp:cNvSpPr/>
      </dsp:nvSpPr>
      <dsp:spPr>
        <a:xfrm>
          <a:off x="157821" y="1893862"/>
          <a:ext cx="2250831" cy="12625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D69E4A-2708-4F19-B713-F7D96D6BB98A}">
      <dsp:nvSpPr>
        <dsp:cNvPr id="0" name=""/>
        <dsp:cNvSpPr/>
      </dsp:nvSpPr>
      <dsp:spPr>
        <a:xfrm>
          <a:off x="0" y="3472081"/>
          <a:ext cx="11254155" cy="15782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FF0000"/>
              </a:solidFill>
            </a:rPr>
            <a:t>Социально-средовая ориентация </a:t>
          </a:r>
          <a:endParaRPr lang="ru-RU" sz="2300" b="1" kern="1200" dirty="0">
            <a:solidFill>
              <a:srgbClr val="FF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1" kern="1200" dirty="0" smtClean="0"/>
            <a:t>формирование основных понятий, опыта общения и поведения с ближайшим окружением, ориентировки в городе, транспорте, магазинах; навыков бережного отношения к людям, к природе; знания о правах и обязанностях каждого человека</a:t>
          </a:r>
          <a:endParaRPr lang="ru-RU" sz="2000" b="1" kern="1200" dirty="0"/>
        </a:p>
      </dsp:txBody>
      <dsp:txXfrm>
        <a:off x="2408652" y="3472081"/>
        <a:ext cx="8845502" cy="1578219"/>
      </dsp:txXfrm>
    </dsp:sp>
    <dsp:sp modelId="{D36C63C7-974A-4D0C-BFAD-7EE9592AAA9E}">
      <dsp:nvSpPr>
        <dsp:cNvPr id="0" name=""/>
        <dsp:cNvSpPr/>
      </dsp:nvSpPr>
      <dsp:spPr>
        <a:xfrm>
          <a:off x="157821" y="3629903"/>
          <a:ext cx="2250831" cy="12625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72F5AE-7333-40E5-8366-B225BB7C98A2}">
      <dsp:nvSpPr>
        <dsp:cNvPr id="0" name=""/>
        <dsp:cNvSpPr/>
      </dsp:nvSpPr>
      <dsp:spPr>
        <a:xfrm>
          <a:off x="0" y="1479032"/>
          <a:ext cx="11799065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93BDC-94FA-4D9F-BA79-CFFA076FC209}">
      <dsp:nvSpPr>
        <dsp:cNvPr id="0" name=""/>
        <dsp:cNvSpPr/>
      </dsp:nvSpPr>
      <dsp:spPr>
        <a:xfrm>
          <a:off x="589953" y="505439"/>
          <a:ext cx="8259345" cy="13278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184" tIns="0" rIns="312184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Владение высоким уровнем профессиональных навыков соответствующие требованиям профессионального стандарта, чемпионата «</a:t>
          </a:r>
          <a:r>
            <a:rPr lang="ru-RU" sz="2200" b="1" kern="1200" dirty="0" err="1" smtClean="0"/>
            <a:t>Абилимпикс</a:t>
          </a:r>
          <a:r>
            <a:rPr lang="ru-RU" sz="2200" b="1" kern="1200" dirty="0" smtClean="0"/>
            <a:t>»</a:t>
          </a:r>
          <a:endParaRPr lang="ru-RU" sz="2200" kern="1200" dirty="0"/>
        </a:p>
      </dsp:txBody>
      <dsp:txXfrm>
        <a:off x="589953" y="505439"/>
        <a:ext cx="8259345" cy="1327833"/>
      </dsp:txXfrm>
    </dsp:sp>
    <dsp:sp modelId="{40E2A4E6-7C70-4B9E-B931-58A5C8CFEE64}">
      <dsp:nvSpPr>
        <dsp:cNvPr id="0" name=""/>
        <dsp:cNvSpPr/>
      </dsp:nvSpPr>
      <dsp:spPr>
        <a:xfrm>
          <a:off x="0" y="2833798"/>
          <a:ext cx="11799065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33A5E-BD4B-4845-9696-B02CF00110B0}">
      <dsp:nvSpPr>
        <dsp:cNvPr id="0" name=""/>
        <dsp:cNvSpPr/>
      </dsp:nvSpPr>
      <dsp:spPr>
        <a:xfrm>
          <a:off x="589953" y="2213432"/>
          <a:ext cx="8259345" cy="9746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184" tIns="0" rIns="3121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Получение возможности дальнейшего успешного трудоустройства детей с ОВЗ по профессии</a:t>
          </a:r>
          <a:endParaRPr lang="ru-RU" sz="2400" kern="1200" dirty="0"/>
        </a:p>
      </dsp:txBody>
      <dsp:txXfrm>
        <a:off x="589953" y="2213432"/>
        <a:ext cx="8259345" cy="974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6E79F-AA03-4C73-BFCE-FA3075CDE632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A9F14-FC1C-4AA8-90A4-3A2B2A5686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294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49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947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45346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9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4BAC-8C70-4CF9-B381-C48A2A9DB5B5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C81F-0A17-4DFE-A2A6-765315045F8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2B23822-EC95-4640-AD02-B6598AB4EC42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7FD13B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ECED054-C1CE-485B-95E4-478849100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B4A0-1D26-42C7-BE17-53DE35FD3BF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4670-C92C-49DB-9585-DBB928CD443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563067-5D59-4C93-B747-D9D594A0DBB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CFC8F1-C8B3-4759-9D48-1A8BCEAF63B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8A859-22B4-4566-AFDF-494BCC0DB6A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349A6B-451A-4394-BD02-AA404853A99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CBDAA4-D9F4-4510-998A-D5BE35CB89F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F99481-ED0B-4EDE-8F36-001489CDD25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331450-EA45-49E0-9038-3AD00D4A7D1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611290-DD87-4304-B929-FC69ABCF8E2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7F52-14D1-4981-A7B9-F8CD75BBF36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AC4F-947C-4166-B46F-46DE1ADF6A7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69C03F-6BEA-4D15-8AED-CF49DF071BF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F22600-0168-46F4-AA93-3E37A3F61FE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9FDC688-9D25-466A-B5EA-2384F9B51AAE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C1421A0-EF0B-4E88-B310-437A94D053E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582010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EA599-EE22-406E-B355-248C2A6F839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F4856-14A9-4665-AFDC-AEE68D136FB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4BAC-8C70-4CF9-B381-C48A2A9DB5B5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C81F-0A17-4DFE-A2A6-765315045F8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49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4770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479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638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056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5" y="273726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4" y="273726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2347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3063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5655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3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195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7038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9989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5346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582010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0384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840923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243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7017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3" y="609615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45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973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84092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832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970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3" y="609615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45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397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41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19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58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4479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04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9961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40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388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346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10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917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393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49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9477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47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9638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638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05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5" y="273726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4" y="273726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234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306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565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3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1953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99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534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58201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03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1056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3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3494B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84092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324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701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3" y="609615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45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973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41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19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1581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043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9961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4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5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55" y="273726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4" y="273726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7234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538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4346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9109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917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3934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16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0B9035D-8B6A-4B21-A771-2E3C72C816C0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8061334-8B6B-4658-BDFC-6901F695E2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A793A-9311-4394-AB13-68EED59A12F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3BE8F-1B60-4104-9EA5-0D2A46E5368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599520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2B17AC-C5C7-4AF6-8B8F-38678EA23C46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88B8CC-FD63-4C71-B1A6-0715EE5EB08D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92D0B3-63EF-4CDA-A7B7-C0B0F331A431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81B779-3DDE-45A0-B988-23A40C550FE4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8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309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1444309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6998E5-47B9-4B89-84D0-18A78F47900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DF6C7-1CE2-46E6-8375-712718EB41E0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306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4EA7C9-0427-48BC-89F9-D9B58786A2F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5304FA-A759-40BD-9062-7752F48D32D6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DFFA4-776C-475E-8088-3D8ED42A121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B0651-AAC2-4994-9042-2B86C3447855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A8879B-06CA-4721-8E4D-BC74C8BBEED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C4B537-C544-4297-AE1D-148388D616E9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2312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11552777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1130301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764F237-37E5-4B56-B75E-8F55E0EC096E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7E65C69-CAF9-463C-87D0-074B01F2023B}" type="slidenum">
              <a:rPr lang="ru-RU" alt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F9DB1-9BAD-4C0C-9332-28C41ABAE88A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D3041-ED9B-4436-8F7B-F44961DA93DC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55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80EE-546D-4924-ADC9-F3D66AD1D11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CD4AE-7CA2-420D-A4A0-228E234F621B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53848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0E344-5AF7-4D19-AEE3-F582F489569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4AE9-2353-4841-9231-A1A973CF61B2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9600" y="393860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EDC6-DBE2-4C73-ADB1-FAF75BC8D776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" y="1905000"/>
            <a:ext cx="12188827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" y="1795132"/>
            <a:ext cx="12188827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3" y="5142116"/>
            <a:ext cx="12188827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575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31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0565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35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46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46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39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9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43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37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3" y="506104"/>
            <a:ext cx="6858003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98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93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50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16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2B23822-EC95-4640-AD02-B6598AB4EC42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7FD13B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ECED054-C1CE-485B-95E4-478849100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3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19537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B4A0-1D26-42C7-BE17-53DE35FD3BF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4670-C92C-49DB-9585-DBB928CD443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599520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563067-5D59-4C93-B747-D9D594A0DBB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CFC8F1-C8B3-4759-9D48-1A8BCEAF63B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8A859-22B4-4566-AFDF-494BCC0DB6A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349A6B-451A-4394-BD02-AA404853A99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8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309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1444309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CBDAA4-D9F4-4510-998A-D5BE35CB89F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F99481-ED0B-4EDE-8F36-001489CDD25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331450-EA45-49E0-9038-3AD00D4A7D1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611290-DD87-4304-B929-FC69ABCF8E2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7F52-14D1-4981-A7B9-F8CD75BBF36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AC4F-947C-4166-B46F-46DE1ADF6A7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69C03F-6BEA-4D15-8AED-CF49DF071BF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F22600-0168-46F4-AA93-3E37A3F61FE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11552777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1130301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9FDC688-9D25-466A-B5EA-2384F9B51AAE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C1421A0-EF0B-4E88-B310-437A94D053E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EA599-EE22-406E-B355-248C2A6F839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F4856-14A9-4665-AFDC-AEE68D136FB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55"/>
            <a:ext cx="236996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34BAC-8C70-4CF9-B381-C48A2A9DB5B5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2C81F-0A17-4DFE-A2A6-765315045F8D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6998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1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10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2B23822-EC95-4640-AD02-B6598AB4EC42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7FD13B">
                  <a:tint val="20000"/>
                </a:srgbClr>
              </a:solidFill>
            </a:endParaRPr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ECED054-C1CE-485B-95E4-478849100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9B4A0-1D26-42C7-BE17-53DE35FD3BFD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24670-C92C-49DB-9585-DBB928CD443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>
            <a:off x="4599520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563067-5D59-4C93-B747-D9D594A0DBB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CFC8F1-C8B3-4759-9D48-1A8BCEAF63B9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8A859-22B4-4566-AFDF-494BCC0DB6A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349A6B-451A-4394-BD02-AA404853A99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74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303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1444303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CBDAA4-D9F4-4510-998A-D5BE35CB89F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F99481-ED0B-4EDE-8F36-001489CDD25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331450-EA45-49E0-9038-3AD00D4A7D17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611290-DD87-4304-B929-FC69ABCF8E2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7F52-14D1-4981-A7B9-F8CD75BBF36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AC4F-947C-4166-B46F-46DE1ADF6A7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69C03F-6BEA-4D15-8AED-CF49DF071BF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F22600-0168-46F4-AA93-3E37A3F61FE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12316" y="5787747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11552773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11303006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9FDC688-9D25-466A-B5EA-2384F9B51AAE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C1421A0-EF0B-4E88-B310-437A94D053ED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EA599-EE22-406E-B355-248C2A6F839B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F4856-14A9-4665-AFDC-AEE68D136FB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78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EA4E-27B3-481D-AFF5-FDFB41DA855D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7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7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3092E8-FE92-4FE4-9739-123107E924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5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78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7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7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5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8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3"/>
          <p:cNvGrpSpPr/>
          <p:nvPr/>
        </p:nvGrpSpPr>
        <p:grpSpPr>
          <a:xfrm>
            <a:off x="0" y="-8465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78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EA4E-27B3-481D-AFF5-FDFB41DA85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7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7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3092E8-FE92-4FE4-9739-123107E924A8}" type="slidenum">
              <a:rPr lang="ru-RU" smtClean="0">
                <a:solidFill>
                  <a:srgbClr val="3494BA"/>
                </a:solidFill>
              </a:rPr>
              <a:pPr/>
              <a:t>‹#›</a:t>
            </a:fld>
            <a:endParaRPr lang="ru-RU">
              <a:solidFill>
                <a:srgbClr val="3494B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5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A0E4-0CE2-4F33-9A47-34ED427B441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80E4-063B-444C-80CE-609750FCFD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58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2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70433" y="6408753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C2DED8-5591-47B2-AF90-71D7028F3DEA}" type="datetimeFigureOut">
              <a:rPr lang="ru-RU">
                <a:solidFill>
                  <a:prstClr val="black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18.10.2018</a:t>
            </a:fld>
            <a:endParaRPr lang="ru-RU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39884" y="6408753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484" y="6408753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5CEAB7-AD13-46E0-AF41-B0732CF41BBF}" type="slidenum">
              <a:rPr lang="ru-RU" altLang="ru-RU">
                <a:solidFill>
                  <a:prstClr val="black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60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>
                <a:solidFill>
                  <a:srgbClr val="323232"/>
                </a:solidFill>
              </a:rPr>
              <a:pPr/>
              <a:t>18.10.2018</a:t>
            </a:fld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>
              <a:solidFill>
                <a:srgbClr val="32323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>
                <a:solidFill>
                  <a:srgbClr val="323232"/>
                </a:solidFill>
              </a:rPr>
              <a:pPr/>
              <a:t>‹#›</a:t>
            </a:fld>
            <a:endParaRPr lang="ru-RU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53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70433" y="6408753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12E14C1-81A4-4364-80C0-ABDBF7E0C307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39884" y="6408753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484" y="6408753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9D499BD-4E38-4815-A9F2-585F76CA76C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47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70433" y="6408747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12E14C1-81A4-4364-80C0-ABDBF7E0C307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39884" y="6408747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484" y="6408747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9D499BD-4E38-4815-A9F2-585F76CA76C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12E14C1-81A4-4364-80C0-ABDBF7E0C307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18.10.2018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9D499BD-4E38-4815-A9F2-585F76CA76C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0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spo.wil.ru/apex/f?p=140:1:0::::G_PORTAL_ID:1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oleObject" Target="../embeddings/_____Microsoft_Office_Excel_97-20031.xls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769" y="5883022"/>
            <a:ext cx="7348251" cy="649995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Храмцов Олег Евгеньевич, директор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КОГПОБУ «Кировский многопрофильный техникум»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937" y="1927275"/>
            <a:ext cx="9058577" cy="27291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 smtClean="0"/>
              <a:t>Организация профессиональной подготовки обучающихся с </a:t>
            </a:r>
            <a:r>
              <a:rPr lang="ru-RU" sz="3600" b="1" dirty="0"/>
              <a:t>ограниченными возможностями </a:t>
            </a:r>
            <a:r>
              <a:rPr lang="ru-RU" sz="3600" b="1" dirty="0" smtClean="0"/>
              <a:t>здоровья к трудовой деятельности и их социализации в обществе</a:t>
            </a:r>
            <a:endParaRPr lang="ru-RU" sz="3600" b="1" dirty="0"/>
          </a:p>
        </p:txBody>
      </p:sp>
      <p:pic>
        <p:nvPicPr>
          <p:cNvPr id="5" name="Picture 8" descr="http://kmpt-kirov.ru/images/logo_km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" y="0"/>
            <a:ext cx="166211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918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68" y="407969"/>
            <a:ext cx="8918917" cy="9425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Адаптированная образовательная программа представлена следующими разделами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423" y="1477108"/>
            <a:ext cx="9467556" cy="51487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3. Документы, определяющие содержание и организацию образовательного процесса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3.1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 Учебный план.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Учебный план для реализации АОП разрабатывается на основе примерного учебного плана и предусматривает добавление адаптационных дисциплин (адаптационный учебный цикл).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Дисциплины, относящиеся к обязательной части учебных циклов, учебной и производственных практик, являются обязательными для освоения всеми обучающимися. </a:t>
            </a: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максимальный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объем учебной нагрузки обучающегося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ОВЗ составляет 32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ак.час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неделю при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пятидневной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учебной неделе.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максимальный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объем аудиторной нагрузки для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лиц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ОВЗ при этом может быть снижен до 30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ак.час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неделю.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7878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39152" y="308538"/>
            <a:ext cx="9284677" cy="829993"/>
          </a:xfrm>
        </p:spPr>
        <p:txBody>
          <a:bodyPr vert="horz">
            <a:noAutofit/>
          </a:bodyPr>
          <a:lstStyle/>
          <a:p>
            <a:pPr algn="ct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Адаптированная образовательная программа представлена следующими разделами</a:t>
            </a: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3" y="1406768"/>
            <a:ext cx="9158068" cy="51769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3.2. Календарный учебный график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последовательность </a:t>
            </a:r>
            <a:r>
              <a:rPr lang="ru-RU" sz="2000" dirty="0">
                <a:solidFill>
                  <a:schemeClr val="tx1"/>
                </a:solidFill>
              </a:rPr>
              <a:t>реализации АОП по годам, включая теоретическое обучение, в том числе адаптационные дисциплины, практики, промежуточные и государственную итоговую аттестации, каникулы.</a:t>
            </a:r>
          </a:p>
          <a:p>
            <a:pPr marL="0" indent="0" algn="just">
              <a:buNone/>
            </a:pPr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3.3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Рабочие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программы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РПД общеобразовательного учебного цикла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РПД </a:t>
            </a:r>
            <a:r>
              <a:rPr lang="ru-RU" sz="2000" dirty="0" err="1" smtClean="0">
                <a:solidFill>
                  <a:schemeClr val="tx1"/>
                </a:solidFill>
              </a:rPr>
              <a:t>общепрофессионального</a:t>
            </a:r>
            <a:r>
              <a:rPr lang="ru-RU" sz="2000" dirty="0" smtClean="0">
                <a:solidFill>
                  <a:schemeClr val="tx1"/>
                </a:solidFill>
              </a:rPr>
              <a:t> учебного цикла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РПД </a:t>
            </a:r>
            <a:r>
              <a:rPr lang="ru-RU" sz="2000" dirty="0">
                <a:solidFill>
                  <a:schemeClr val="tx1"/>
                </a:solidFill>
              </a:rPr>
              <a:t>профессионального учебного цикла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Программы </a:t>
            </a:r>
            <a:r>
              <a:rPr lang="ru-RU" sz="2000" dirty="0">
                <a:solidFill>
                  <a:schemeClr val="tx1"/>
                </a:solidFill>
              </a:rPr>
              <a:t>учебной и производственных </a:t>
            </a:r>
            <a:r>
              <a:rPr lang="ru-RU" sz="2000" dirty="0" smtClean="0">
                <a:solidFill>
                  <a:schemeClr val="tx1"/>
                </a:solidFill>
              </a:rPr>
              <a:t>практик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РПД адаптационного учебного цикла</a:t>
            </a:r>
          </a:p>
          <a:p>
            <a:pPr algn="just"/>
            <a:endParaRPr lang="ru-RU" sz="200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278327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79" y="337626"/>
            <a:ext cx="8834511" cy="633046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Адаптационный учебный цикл</a:t>
            </a:r>
            <a:endParaRPr lang="ru-RU" sz="2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5" y="998811"/>
            <a:ext cx="9186204" cy="5556739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Педагогическая направленность адаптационных дисциплин – содействие полноценному формированию у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обучающихся с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ОВЗ компетенций, необходимых для успешного освоения выбранной программы подготовки.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Коррекционная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направленность адаптационных дисциплин –   компенсация недостатков предыдущих уровней обучения, коррекционная помощь со стороны педагогов специального образования. 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Адаптивные информационные и коммуникационные технологии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Психология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личности и профессиональное самоопределение</a:t>
            </a:r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Коммуникативный практикум</a:t>
            </a:r>
          </a:p>
          <a:p>
            <a:pPr algn="just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Социальная адаптация и основы социально-правовых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знаний, в т.ч. основы финансовой грамотности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951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1151029" cy="1008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/>
              <a:t>                       </a:t>
            </a:r>
            <a:r>
              <a:rPr lang="ru-RU" sz="3600" b="1" dirty="0" smtClean="0"/>
              <a:t>Повышение квалификации    </a:t>
            </a:r>
            <a:br>
              <a:rPr lang="ru-RU" sz="3600" b="1" dirty="0" smtClean="0"/>
            </a:br>
            <a:r>
              <a:rPr lang="ru-RU" sz="3600" b="1" dirty="0" smtClean="0"/>
              <a:t>                        педагогических работников КОГПОБУ КМПТ 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9352" y="1268760"/>
          <a:ext cx="11713301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Семинар для руководителей образовательных учреждений, заместителей директоров по учебно-воспитательной работе, учителей начальны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278540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045" y="352541"/>
            <a:ext cx="8648241" cy="89236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/>
              <a:t>КОГПОБУ КМПТ – Базовая образовательная организация ИРО Кировской области (приказ №008 от 11.01.2018г.)</a:t>
            </a:r>
            <a:endParaRPr lang="ru-RU" sz="2400" b="1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337"/>
          <a:stretch>
            <a:fillRect/>
          </a:stretch>
        </p:blipFill>
        <p:spPr bwMode="auto">
          <a:xfrm>
            <a:off x="757906" y="1344072"/>
            <a:ext cx="5175249" cy="25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Семинар для руководителей образовательных учреждений, заместителей директоров по учебно-воспитательной работе, учителей начальн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" y="0"/>
            <a:ext cx="1828799" cy="177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663" t="12456"/>
          <a:stretch>
            <a:fillRect/>
          </a:stretch>
        </p:blipFill>
        <p:spPr bwMode="auto">
          <a:xfrm>
            <a:off x="7965197" y="3988120"/>
            <a:ext cx="3888955" cy="267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r="2885" b="12896"/>
          <a:stretch>
            <a:fillRect/>
          </a:stretch>
        </p:blipFill>
        <p:spPr bwMode="auto">
          <a:xfrm>
            <a:off x="164207" y="4020017"/>
            <a:ext cx="3978136" cy="26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t="2238" r="6291" b="6651"/>
          <a:stretch>
            <a:fillRect/>
          </a:stretch>
        </p:blipFill>
        <p:spPr bwMode="auto">
          <a:xfrm>
            <a:off x="4241502" y="4043204"/>
            <a:ext cx="3595721" cy="262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 l="1747" t="6211" b="12612"/>
          <a:stretch>
            <a:fillRect/>
          </a:stretch>
        </p:blipFill>
        <p:spPr bwMode="auto">
          <a:xfrm>
            <a:off x="6048260" y="1354414"/>
            <a:ext cx="4572000" cy="254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8" y="337639"/>
            <a:ext cx="9101797" cy="67524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</a:rPr>
              <a:t>Органическая составляющая образовательного процесса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1" y="1322363"/>
            <a:ext cx="9455755" cy="52613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Комплексное психолого-педагогическое и медико-социальное сопровождение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как одно из условий, обеспечивающих академическую, социальную и личностную успешность лиц с ОВЗ нацеленное на: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Создание условий профессионального обучения, воспитания и развития адекватных их индивидуальным особенностям и потребностям -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определяет преимущественную академическую успешность обучающихся с ОВЗ и дает возможность овладеть профессиональными компетенциями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Профилактика ситуаций и состояния риска адаптационных нарушений в социальном и личностном развитии -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способствует развитию социальных компетенций и адаптационного потенциала личности, способного приспосабливаться к изменяющейся среде с помощью специальных средств.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75" y="337639"/>
            <a:ext cx="9000780" cy="9566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Программа комплексного сопровождения обучающихся с ОВЗ в КОГПОБУ КМПТ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7965" y="1589651"/>
          <a:ext cx="11254155" cy="5050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401" y="1553378"/>
            <a:ext cx="3526622" cy="201532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11379200" cy="1143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Областной конкурс профессионального мастерства среди обучающихся с ОВЗ по профессии Сборщик обуви на базе предприятий – социальных партнеров ООО ПФ Лель и ООО «БЭСТ»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807" y="1556131"/>
            <a:ext cx="3511933" cy="2035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111" y="3832033"/>
            <a:ext cx="410561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864" y="3776949"/>
            <a:ext cx="4115411" cy="257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2474" t="3373" r="8277" b="14031"/>
          <a:stretch>
            <a:fillRect/>
          </a:stretch>
        </p:blipFill>
        <p:spPr bwMode="auto">
          <a:xfrm>
            <a:off x="7862564" y="1525512"/>
            <a:ext cx="3947520" cy="205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 l="4869" t="8766" r="30949" b="6084"/>
          <a:stretch>
            <a:fillRect/>
          </a:stretch>
        </p:blipFill>
        <p:spPr bwMode="auto">
          <a:xfrm>
            <a:off x="8802477" y="3789802"/>
            <a:ext cx="3251690" cy="259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27104" y="165254"/>
            <a:ext cx="9948230" cy="92541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III Национальный чемпионат профессионального мастерства «</a:t>
            </a:r>
            <a:r>
              <a:rPr lang="ru-RU" sz="2400" b="1" dirty="0" err="1" smtClean="0">
                <a:solidFill>
                  <a:schemeClr val="bg1"/>
                </a:solidFill>
              </a:rPr>
              <a:t>Абилимпикс</a:t>
            </a:r>
            <a:r>
              <a:rPr lang="ru-RU" sz="2400" b="1" dirty="0" smtClean="0">
                <a:solidFill>
                  <a:schemeClr val="bg1"/>
                </a:solidFill>
              </a:rPr>
              <a:t>» 2017, г. Москва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65253" y="1575412"/>
            <a:ext cx="11591317" cy="183981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87286" y="1024569"/>
          <a:ext cx="11799065" cy="394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kmpt-kirov.ru/images/images/news/abilipix/IMG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1838" y="4313261"/>
            <a:ext cx="2170322" cy="2390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2" name="Picture 6" descr="http://www.kirovreg.ru/upload/resize_cache/iblock/4d7/700_467_2/DSC_78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74946" y="4318611"/>
            <a:ext cx="3595053" cy="2405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9026" name="Picture 2" descr="http://kmpt-kirov.ru/images/images/abilimp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2202" y="0"/>
            <a:ext cx="1817783" cy="1686365"/>
          </a:xfrm>
          <a:prstGeom prst="rect">
            <a:avLst/>
          </a:prstGeom>
          <a:noFill/>
        </p:spPr>
      </p:pic>
      <p:pic>
        <p:nvPicPr>
          <p:cNvPr id="11" name="Picture 2" descr="http://kmpt-kirov.ru/images/images/news/abilipix/IMG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35549" y="4318612"/>
            <a:ext cx="1862780" cy="237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87287" y="4549966"/>
            <a:ext cx="3503364" cy="2046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100" b="1" dirty="0" smtClean="0"/>
              <a:t>Роман </a:t>
            </a:r>
            <a:r>
              <a:rPr lang="ru-RU" sz="2100" b="1" dirty="0" err="1" smtClean="0"/>
              <a:t>Подлевских</a:t>
            </a:r>
            <a:r>
              <a:rPr lang="ru-RU" sz="2100" b="1" dirty="0" smtClean="0"/>
              <a:t> занял </a:t>
            </a:r>
          </a:p>
          <a:p>
            <a:pPr algn="ctr"/>
            <a:r>
              <a:rPr lang="ru-RU" sz="2100" b="1" dirty="0" smtClean="0"/>
              <a:t>2 место из 19 участников по компетенции </a:t>
            </a:r>
          </a:p>
          <a:p>
            <a:pPr algn="ctr"/>
            <a:r>
              <a:rPr lang="ru-RU" sz="2100" b="1" dirty="0" smtClean="0"/>
              <a:t>«Сухое строительство и штукатурные работы»</a:t>
            </a:r>
          </a:p>
          <a:p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312" y="176271"/>
            <a:ext cx="6896558" cy="9364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Семинар – тренинг для обучающихся с ОВЗ во взаимодействии с ОАО «Кировская трикотажная фабрика, ООО ПФ «Лель», ОАО фабрика игрушек «Весна»</a:t>
            </a:r>
            <a:endParaRPr lang="ru-RU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10185" r="2690"/>
          <a:stretch>
            <a:fillRect/>
          </a:stretch>
        </p:blipFill>
        <p:spPr bwMode="auto">
          <a:xfrm>
            <a:off x="347048" y="1380155"/>
            <a:ext cx="4577673" cy="246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77335" y="5651653"/>
            <a:ext cx="6340410" cy="859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7583" t="2805" r="6202" b="7219"/>
          <a:stretch>
            <a:fillRect/>
          </a:stretch>
        </p:blipFill>
        <p:spPr bwMode="auto">
          <a:xfrm>
            <a:off x="8703325" y="4085728"/>
            <a:ext cx="3327094" cy="256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r="9874" b="9774"/>
          <a:stretch>
            <a:fillRect/>
          </a:stretch>
        </p:blipFill>
        <p:spPr bwMode="auto">
          <a:xfrm>
            <a:off x="5282605" y="1399494"/>
            <a:ext cx="4401222" cy="2478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 l="47657" t="20119" r="26798" b="33332"/>
          <a:stretch>
            <a:fillRect/>
          </a:stretch>
        </p:blipFill>
        <p:spPr bwMode="auto">
          <a:xfrm>
            <a:off x="9924138" y="1454226"/>
            <a:ext cx="2073232" cy="237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8670275" y="275423"/>
            <a:ext cx="33160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Ярмарки вакансий ЦЗН г.Кирова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Picture 8" descr="http://kmpt-kirov.ru/images/logo_kmp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299990" cy="131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 cstate="print"/>
          <a:srcRect l="3752" t="4792" r="2051" b="8354"/>
          <a:stretch>
            <a:fillRect/>
          </a:stretch>
        </p:blipFill>
        <p:spPr bwMode="auto">
          <a:xfrm>
            <a:off x="132204" y="4116014"/>
            <a:ext cx="4792336" cy="257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 cstate="print"/>
          <a:srcRect l="17925" t="8482" b="9774"/>
          <a:stretch>
            <a:fillRect/>
          </a:stretch>
        </p:blipFill>
        <p:spPr bwMode="auto">
          <a:xfrm>
            <a:off x="5144877" y="4076241"/>
            <a:ext cx="3349127" cy="258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361835" y="404813"/>
            <a:ext cx="7481276" cy="3921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Shape 34"/>
          <p:cNvSpPr>
            <a:spLocks noChangeArrowheads="1"/>
          </p:cNvSpPr>
          <p:nvPr/>
        </p:nvSpPr>
        <p:spPr bwMode="auto">
          <a:xfrm>
            <a:off x="1133241" y="-7938"/>
            <a:ext cx="11058769" cy="628651"/>
          </a:xfrm>
          <a:prstGeom prst="rect">
            <a:avLst/>
          </a:prstGeom>
          <a:solidFill>
            <a:srgbClr val="558ED5"/>
          </a:solidFill>
          <a:ln w="19050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</p:spPr>
        <p:txBody>
          <a:bodyPr lIns="91425" tIns="91425" rIns="91425" bIns="91425" anchor="ctr"/>
          <a:lstStyle/>
          <a:p>
            <a:pPr>
              <a:defRPr/>
            </a:pPr>
            <a:endParaRPr lang="ru-RU" b="1">
              <a:solidFill>
                <a:srgbClr val="323232"/>
              </a:solidFill>
              <a:latin typeface="Arial" charset="0"/>
              <a:cs typeface="Arial" charset="0"/>
            </a:endParaRPr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1221155" y="-4762"/>
            <a:ext cx="9355016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900" b="1">
              <a:solidFill>
                <a:prstClr val="white"/>
              </a:solidFill>
            </a:endParaRPr>
          </a:p>
          <a:p>
            <a:r>
              <a:rPr lang="ru-RU" b="1">
                <a:solidFill>
                  <a:prstClr val="white"/>
                </a:solidFill>
              </a:rPr>
              <a:t>Обеспечение доступности СПО </a:t>
            </a:r>
          </a:p>
        </p:txBody>
      </p:sp>
      <p:sp>
        <p:nvSpPr>
          <p:cNvPr id="29" name="Нашивка 28"/>
          <p:cNvSpPr/>
          <p:nvPr/>
        </p:nvSpPr>
        <p:spPr>
          <a:xfrm>
            <a:off x="11154512" y="-7938"/>
            <a:ext cx="691661" cy="628651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23232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10535140" y="0"/>
            <a:ext cx="691661" cy="62865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23232"/>
              </a:solidFill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361832" y="981082"/>
            <a:ext cx="40698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16 322 </a:t>
            </a:r>
            <a:r>
              <a:rPr lang="ru-RU" sz="1600">
                <a:solidFill>
                  <a:srgbClr val="323232"/>
                </a:solidFill>
              </a:rPr>
              <a:t>человек из числа инвалидов и лиц с ОВЗ обучается по программам СПО</a:t>
            </a:r>
          </a:p>
        </p:txBody>
      </p:sp>
      <p:sp>
        <p:nvSpPr>
          <p:cNvPr id="24" name="Овал 23"/>
          <p:cNvSpPr/>
          <p:nvPr/>
        </p:nvSpPr>
        <p:spPr>
          <a:xfrm>
            <a:off x="195102" y="981091"/>
            <a:ext cx="1034489" cy="815837"/>
          </a:xfrm>
          <a:prstGeom prst="ellipse">
            <a:avLst/>
          </a:prstGeom>
          <a:blipFill dpi="0"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</a:endParaRPr>
          </a:p>
        </p:txBody>
      </p:sp>
      <p:pic>
        <p:nvPicPr>
          <p:cNvPr id="35" name="Picture 7" descr="C:\Users\Sokolova\Desktop\Иконки\index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61" y="2323251"/>
            <a:ext cx="673235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</p:pic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957395" y="2168539"/>
            <a:ext cx="299524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323232"/>
                </a:solidFill>
              </a:rPr>
              <a:t>В</a:t>
            </a:r>
            <a:r>
              <a:rPr lang="ru-RU" sz="2800" b="1">
                <a:solidFill>
                  <a:srgbClr val="C00000"/>
                </a:solidFill>
              </a:rPr>
              <a:t> 60%</a:t>
            </a:r>
            <a:r>
              <a:rPr lang="ru-RU" sz="1600">
                <a:solidFill>
                  <a:srgbClr val="323232"/>
                </a:solidFill>
              </a:rPr>
              <a:t> ПОО обучаются инвалиды </a:t>
            </a:r>
          </a:p>
          <a:p>
            <a:r>
              <a:rPr lang="ru-RU" sz="1600">
                <a:solidFill>
                  <a:srgbClr val="323232"/>
                </a:solidFill>
              </a:rPr>
              <a:t>и лица с ОВЗ</a:t>
            </a:r>
          </a:p>
        </p:txBody>
      </p:sp>
      <p:sp>
        <p:nvSpPr>
          <p:cNvPr id="21516" name="TextBox 38"/>
          <p:cNvSpPr txBox="1">
            <a:spLocks noChangeArrowheads="1"/>
          </p:cNvSpPr>
          <p:nvPr/>
        </p:nvSpPr>
        <p:spPr bwMode="auto">
          <a:xfrm>
            <a:off x="4355125" y="2182820"/>
            <a:ext cx="38979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4 360</a:t>
            </a:r>
            <a:r>
              <a:rPr lang="ru-RU" sz="1600">
                <a:solidFill>
                  <a:srgbClr val="323232"/>
                </a:solidFill>
              </a:rPr>
              <a:t> инвалидов </a:t>
            </a:r>
          </a:p>
          <a:p>
            <a:r>
              <a:rPr lang="ru-RU" sz="1600">
                <a:solidFill>
                  <a:srgbClr val="323232"/>
                </a:solidFill>
              </a:rPr>
              <a:t>и лиц с ОВЗ обучаются </a:t>
            </a:r>
          </a:p>
          <a:p>
            <a:r>
              <a:rPr lang="ru-RU" sz="1600">
                <a:solidFill>
                  <a:srgbClr val="323232"/>
                </a:solidFill>
              </a:rPr>
              <a:t>по адаптированным ООП СПО</a:t>
            </a:r>
          </a:p>
        </p:txBody>
      </p:sp>
      <p:pic>
        <p:nvPicPr>
          <p:cNvPr id="41986" name="Picture 2" descr="C:\Users\Sokolova\Desktop\Иконки\_318-56301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737" y="2286147"/>
            <a:ext cx="745355" cy="6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8335111" y="2171715"/>
            <a:ext cx="39995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16,6% </a:t>
            </a:r>
            <a:r>
              <a:rPr lang="ru-RU" sz="1600">
                <a:solidFill>
                  <a:srgbClr val="323232"/>
                </a:solidFill>
              </a:rPr>
              <a:t>ПОО </a:t>
            </a:r>
          </a:p>
          <a:p>
            <a:r>
              <a:rPr lang="ru-RU" sz="1600">
                <a:solidFill>
                  <a:srgbClr val="323232"/>
                </a:solidFill>
              </a:rPr>
              <a:t>внедрили дистанционные образовательные технологии</a:t>
            </a:r>
          </a:p>
        </p:txBody>
      </p:sp>
      <p:pic>
        <p:nvPicPr>
          <p:cNvPr id="21519" name="Picture 3" descr="C:\Users\Sokolova\Desktop\Мебель The Idea\Доступная сред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677" y="3863975"/>
            <a:ext cx="331372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TextBox 42"/>
          <p:cNvSpPr txBox="1">
            <a:spLocks noChangeArrowheads="1"/>
          </p:cNvSpPr>
          <p:nvPr/>
        </p:nvSpPr>
        <p:spPr bwMode="auto">
          <a:xfrm>
            <a:off x="7125681" y="3789040"/>
            <a:ext cx="475370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</a:rPr>
              <a:t>49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323232"/>
                </a:solidFill>
              </a:rPr>
              <a:t>субъектов Российской Федерации получат субсидии федерального бюджета на создание  базовых ПОО с инфраструктурой, обеспечивающей универсальную </a:t>
            </a:r>
            <a:r>
              <a:rPr lang="ru-RU" sz="1400" dirty="0" err="1" smtClean="0">
                <a:solidFill>
                  <a:srgbClr val="323232"/>
                </a:solidFill>
              </a:rPr>
              <a:t>безбарьерную</a:t>
            </a:r>
            <a:r>
              <a:rPr lang="ru-RU" sz="1400" dirty="0" smtClean="0">
                <a:solidFill>
                  <a:srgbClr val="323232"/>
                </a:solidFill>
              </a:rPr>
              <a:t> </a:t>
            </a:r>
            <a:r>
              <a:rPr lang="ru-RU" sz="1400" dirty="0">
                <a:solidFill>
                  <a:srgbClr val="323232"/>
                </a:solidFill>
              </a:rPr>
              <a:t>среду</a:t>
            </a:r>
          </a:p>
        </p:txBody>
      </p:sp>
      <p:pic>
        <p:nvPicPr>
          <p:cNvPr id="49" name="Picture 2" descr="C:\Documents and Settings\Admin\Рабочий стол\2097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1737" y="2335668"/>
            <a:ext cx="875611" cy="7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>
            <a:spLocks noChangeArrowheads="1"/>
          </p:cNvSpPr>
          <p:nvPr/>
        </p:nvSpPr>
        <p:spPr bwMode="auto">
          <a:xfrm>
            <a:off x="388817" y="3606816"/>
            <a:ext cx="11490568" cy="1871663"/>
          </a:xfrm>
          <a:prstGeom prst="roundRect">
            <a:avLst>
              <a:gd name="adj" fmla="val 17546"/>
            </a:avLst>
          </a:prstGeom>
          <a:noFill/>
          <a:ln w="41275">
            <a:solidFill>
              <a:srgbClr val="376092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914400" lvl="1" indent="-457200">
              <a:buClr>
                <a:srgbClr val="0D79CA"/>
              </a:buClr>
              <a:buFontTx/>
              <a:buAutoNum type="arabicPeriod"/>
              <a:defRPr/>
            </a:pPr>
            <a:endParaRPr lang="ru-RU" sz="2000" b="1" dirty="0">
              <a:solidFill>
                <a:srgbClr val="323232"/>
              </a:solidFill>
            </a:endParaRPr>
          </a:p>
        </p:txBody>
      </p:sp>
      <p:sp>
        <p:nvSpPr>
          <p:cNvPr id="21523" name="TextBox 1"/>
          <p:cNvSpPr txBox="1">
            <a:spLocks noChangeArrowheads="1"/>
          </p:cNvSpPr>
          <p:nvPr/>
        </p:nvSpPr>
        <p:spPr bwMode="auto">
          <a:xfrm>
            <a:off x="355601" y="6176978"/>
            <a:ext cx="11422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smtClean="0">
                <a:solidFill>
                  <a:srgbClr val="323232"/>
                </a:solidFill>
              </a:rPr>
              <a:t>Информационная и методическая поддержка инклюзивного СПО инвалидов и лиц с ОВЗ </a:t>
            </a:r>
          </a:p>
          <a:p>
            <a:pPr algn="r"/>
            <a:r>
              <a:rPr lang="ru-RU" sz="1600" smtClean="0">
                <a:solidFill>
                  <a:srgbClr val="323232"/>
                </a:solidFill>
              </a:rPr>
              <a:t>на портале  </a:t>
            </a:r>
            <a:r>
              <a:rPr lang="en-US" sz="1600" smtClean="0">
                <a:solidFill>
                  <a:srgbClr val="323232"/>
                </a:solidFill>
                <a:hlinkClick r:id="rId8"/>
              </a:rPr>
              <a:t>http://spo.wil.ru</a:t>
            </a:r>
            <a:r>
              <a:rPr lang="ru-RU" sz="1600" smtClean="0">
                <a:solidFill>
                  <a:srgbClr val="323232"/>
                </a:solidFill>
              </a:rPr>
              <a:t>  </a:t>
            </a:r>
            <a:endParaRPr lang="ru-RU" sz="2400" dirty="0">
              <a:solidFill>
                <a:srgbClr val="323232"/>
              </a:solidFill>
            </a:endParaRPr>
          </a:p>
        </p:txBody>
      </p:sp>
      <p:sp>
        <p:nvSpPr>
          <p:cNvPr id="21524" name="TextBox 1"/>
          <p:cNvSpPr txBox="1">
            <a:spLocks noChangeArrowheads="1"/>
          </p:cNvSpPr>
          <p:nvPr/>
        </p:nvSpPr>
        <p:spPr bwMode="auto">
          <a:xfrm>
            <a:off x="705340" y="3227389"/>
            <a:ext cx="1029286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Государственная программа Российской Федерации «Доступная среда» на 2011-2020 годы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(мероприятие 2.2 «Предоставление государственных гарантий инвалидам»)</a:t>
            </a:r>
          </a:p>
        </p:txBody>
      </p:sp>
      <p:sp>
        <p:nvSpPr>
          <p:cNvPr id="21525" name="TextBox 3"/>
          <p:cNvSpPr txBox="1">
            <a:spLocks noChangeArrowheads="1"/>
          </p:cNvSpPr>
          <p:nvPr/>
        </p:nvSpPr>
        <p:spPr bwMode="auto">
          <a:xfrm>
            <a:off x="3835401" y="3744929"/>
            <a:ext cx="319258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</a:rPr>
              <a:t>306</a:t>
            </a:r>
            <a:r>
              <a:rPr lang="ru-RU">
                <a:solidFill>
                  <a:srgbClr val="323232"/>
                </a:solidFill>
              </a:rPr>
              <a:t> </a:t>
            </a:r>
            <a:r>
              <a:rPr lang="ru-RU" sz="1400">
                <a:solidFill>
                  <a:srgbClr val="323232"/>
                </a:solidFill>
              </a:rPr>
              <a:t>млн рублей </a:t>
            </a:r>
          </a:p>
          <a:p>
            <a:r>
              <a:rPr lang="ru-RU" sz="1400">
                <a:solidFill>
                  <a:srgbClr val="323232"/>
                </a:solidFill>
              </a:rPr>
              <a:t>субсидии субъектам Российской Федерации </a:t>
            </a:r>
          </a:p>
          <a:p>
            <a:r>
              <a:rPr lang="ru-RU" sz="1400">
                <a:solidFill>
                  <a:srgbClr val="323232"/>
                </a:solidFill>
              </a:rPr>
              <a:t>в 2016 году на создание базовых ПОО в регионах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>
            <a:off x="6517055" y="4404717"/>
            <a:ext cx="863600" cy="353647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1527" name="Прямоугольник 5"/>
          <p:cNvSpPr>
            <a:spLocks noChangeArrowheads="1"/>
          </p:cNvSpPr>
          <p:nvPr/>
        </p:nvSpPr>
        <p:spPr bwMode="auto">
          <a:xfrm>
            <a:off x="728785" y="5668963"/>
            <a:ext cx="589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23232"/>
                </a:solidFill>
              </a:rPr>
              <a:t>Федеральный методический центр</a:t>
            </a:r>
          </a:p>
        </p:txBody>
      </p:sp>
      <p:sp>
        <p:nvSpPr>
          <p:cNvPr id="8" name="Выгнутая вниз стрелка 7"/>
          <p:cNvSpPr/>
          <p:nvPr/>
        </p:nvSpPr>
        <p:spPr>
          <a:xfrm flipV="1">
            <a:off x="6307026" y="5578491"/>
            <a:ext cx="988647" cy="449263"/>
          </a:xfrm>
          <a:prstGeom prst="curvedUpArrow">
            <a:avLst>
              <a:gd name="adj1" fmla="val 25000"/>
              <a:gd name="adj2" fmla="val 50000"/>
              <a:gd name="adj3" fmla="val 211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23232"/>
              </a:solidFill>
            </a:endParaRPr>
          </a:p>
        </p:txBody>
      </p:sp>
      <p:sp>
        <p:nvSpPr>
          <p:cNvPr id="36" name="Выгнутая вниз стрелка 35"/>
          <p:cNvSpPr/>
          <p:nvPr/>
        </p:nvSpPr>
        <p:spPr>
          <a:xfrm flipH="1">
            <a:off x="6584461" y="5802329"/>
            <a:ext cx="947616" cy="376237"/>
          </a:xfrm>
          <a:prstGeom prst="curved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323232"/>
              </a:solidFill>
            </a:endParaRPr>
          </a:p>
        </p:txBody>
      </p:sp>
      <p:sp>
        <p:nvSpPr>
          <p:cNvPr id="21530" name="Прямоугольник 8"/>
          <p:cNvSpPr>
            <a:spLocks noChangeArrowheads="1"/>
          </p:cNvSpPr>
          <p:nvPr/>
        </p:nvSpPr>
        <p:spPr bwMode="auto">
          <a:xfrm>
            <a:off x="7905273" y="5478463"/>
            <a:ext cx="324924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0000"/>
                </a:solidFill>
              </a:rPr>
              <a:t>85</a:t>
            </a:r>
            <a:r>
              <a:rPr lang="ru-RU" b="1">
                <a:solidFill>
                  <a:srgbClr val="323232"/>
                </a:solidFill>
              </a:rPr>
              <a:t> базовых ПОО </a:t>
            </a:r>
          </a:p>
        </p:txBody>
      </p:sp>
      <p:sp>
        <p:nvSpPr>
          <p:cNvPr id="21531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9306169" y="6461141"/>
            <a:ext cx="2844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DDD2C2A-AA28-4BD9-8FB8-4FC0C69952A2}" type="slidenum">
              <a:rPr lang="ru-RU" smtClean="0">
                <a:solidFill>
                  <a:srgbClr val="323232"/>
                </a:solidFill>
              </a:rPr>
              <a:pPr/>
              <a:t>2</a:t>
            </a:fld>
            <a:endParaRPr lang="ru-RU" dirty="0">
              <a:solidFill>
                <a:srgbClr val="323232"/>
              </a:solidFill>
            </a:endParaRPr>
          </a:p>
        </p:txBody>
      </p:sp>
      <p:pic>
        <p:nvPicPr>
          <p:cNvPr id="21532" name="Picture 49" descr="C:\Users\Sokolova\Desktop\Screenshot_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965" y="47641"/>
            <a:ext cx="78935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33" name="Диаграмма 1"/>
          <p:cNvGraphicFramePr>
            <a:graphicFrameLocks/>
          </p:cNvGraphicFramePr>
          <p:nvPr/>
        </p:nvGraphicFramePr>
        <p:xfrm>
          <a:off x="5902571" y="550863"/>
          <a:ext cx="6312876" cy="2019300"/>
        </p:xfrm>
        <a:graphic>
          <a:graphicData uri="http://schemas.openxmlformats.org/presentationml/2006/ole">
            <p:oleObj spid="_x0000_s2050" r:id="rId10" imgW="5127180" imgH="2024047" progId="Excel.Sheet.8">
              <p:embed/>
            </p:oleObj>
          </a:graphicData>
        </a:graphic>
      </p:graphicFrame>
      <p:sp>
        <p:nvSpPr>
          <p:cNvPr id="3" name="Равнобедренный треугольник 2"/>
          <p:cNvSpPr/>
          <p:nvPr/>
        </p:nvSpPr>
        <p:spPr>
          <a:xfrm rot="5400000">
            <a:off x="5388596" y="1353780"/>
            <a:ext cx="854075" cy="384908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57" y="253389"/>
            <a:ext cx="8910446" cy="60592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Контингент детей – сирот на 01.10.2018г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573" y="1255923"/>
            <a:ext cx="8097398" cy="4785441"/>
          </a:xfrm>
        </p:spPr>
        <p:txBody>
          <a:bodyPr/>
          <a:lstStyle/>
          <a:p>
            <a:r>
              <a:rPr lang="ru-RU" sz="3200" b="1" dirty="0" smtClean="0"/>
              <a:t>Всего детей-сирот, оставшихся без попечения родителей – 99 чел.</a:t>
            </a:r>
          </a:p>
          <a:p>
            <a:r>
              <a:rPr lang="ru-RU" sz="3200" b="1" dirty="0" smtClean="0"/>
              <a:t>На полном </a:t>
            </a:r>
            <a:r>
              <a:rPr lang="ru-RU" sz="3200" b="1" dirty="0" err="1" smtClean="0"/>
              <a:t>гос.обеспечении</a:t>
            </a:r>
            <a:r>
              <a:rPr lang="ru-RU" sz="3200" b="1" dirty="0" smtClean="0"/>
              <a:t> – 50 чел. (10 чел. - </a:t>
            </a:r>
            <a:r>
              <a:rPr lang="ru-RU" sz="3200" b="1" dirty="0" err="1" smtClean="0"/>
              <a:t>н</a:t>
            </a:r>
            <a:r>
              <a:rPr lang="en-US" sz="3200" b="1" dirty="0" smtClean="0"/>
              <a:t>/</a:t>
            </a:r>
            <a:r>
              <a:rPr lang="ru-RU" sz="3200" b="1" dirty="0" smtClean="0"/>
              <a:t>летних)</a:t>
            </a:r>
          </a:p>
          <a:p>
            <a:r>
              <a:rPr lang="ru-RU" sz="3200" b="1" dirty="0" smtClean="0"/>
              <a:t>Находящиеся под опекой и в приемных семьях – 49 человек</a:t>
            </a:r>
          </a:p>
          <a:p>
            <a:r>
              <a:rPr lang="ru-RU" sz="3200" b="1" dirty="0" smtClean="0"/>
              <a:t>С ограниченными возможностями здоровья – 67 чел (67,6%)</a:t>
            </a:r>
            <a:endParaRPr lang="ru-RU" sz="3200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7722825" y="3635566"/>
          <a:ext cx="4263528" cy="2941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1"/>
          </p:nvPr>
        </p:nvSpPr>
        <p:spPr>
          <a:xfrm>
            <a:off x="0" y="2924175"/>
            <a:ext cx="6096000" cy="360045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b="1" dirty="0" smtClean="0"/>
              <a:t>Идея «внутреннего» наставничества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ru-RU" dirty="0" smtClean="0"/>
              <a:t>Наставник – мастер </a:t>
            </a:r>
            <a:r>
              <a:rPr lang="ru-RU" dirty="0" err="1" smtClean="0"/>
              <a:t>п</a:t>
            </a:r>
            <a:r>
              <a:rPr lang="ru-RU" dirty="0" smtClean="0"/>
              <a:t>/о – руководитель группы, в которой обучается ребенок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ru-RU" dirty="0" smtClean="0"/>
              <a:t> </a:t>
            </a:r>
            <a:r>
              <a:rPr lang="ru-RU" sz="2000" dirty="0" smtClean="0"/>
              <a:t>(в  пределах  фонда оплаты труда учреждения).</a:t>
            </a:r>
            <a:endParaRPr lang="ru-RU" dirty="0" smtClean="0"/>
          </a:p>
          <a:p>
            <a:pPr algn="ctr" eaLnBrk="1" hangingPunct="1">
              <a:buFont typeface="Wingdings 3" pitchFamily="18" charset="2"/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6439" y="274638"/>
            <a:ext cx="1151262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Система работы по </a:t>
            </a:r>
            <a:r>
              <a:rPr lang="ru-RU" sz="2400" dirty="0" err="1" smtClean="0"/>
              <a:t>постинтернатному</a:t>
            </a:r>
            <a:r>
              <a:rPr lang="ru-RU" sz="2400" dirty="0" smtClean="0"/>
              <a:t> сопровождению детей - сирот и детей, оставшихся без попечения родителей в техникуме</a:t>
            </a:r>
            <a:endParaRPr lang="ru-RU" sz="2400" dirty="0"/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6158429" y="2997201"/>
            <a:ext cx="553046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black"/>
                </a:solidFill>
                <a:cs typeface="Arial" charset="0"/>
              </a:rPr>
              <a:t>Идея  «внешнего» наставничества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cs typeface="Arial" charset="0"/>
              </a:rPr>
              <a:t>Наставник – человек из социума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27351" y="1628775"/>
            <a:ext cx="6096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err="1">
                <a:solidFill>
                  <a:srgbClr val="7FD13B">
                    <a:lumMod val="50000"/>
                  </a:srgbClr>
                </a:solidFill>
                <a:cs typeface="Arial" charset="0"/>
              </a:rPr>
              <a:t>Постинтернатное</a:t>
            </a:r>
            <a:r>
              <a:rPr lang="ru-RU" sz="2800" b="1" dirty="0">
                <a:solidFill>
                  <a:srgbClr val="7FD13B">
                    <a:lumMod val="50000"/>
                  </a:srgbClr>
                </a:solidFill>
                <a:cs typeface="Arial" charset="0"/>
              </a:rPr>
              <a:t> сопровождение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119969" y="2492392"/>
            <a:ext cx="958851" cy="504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113184" y="2492392"/>
            <a:ext cx="863600" cy="504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31356" y="1052514"/>
            <a:ext cx="11626213" cy="5149982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800" b="1" dirty="0" smtClean="0"/>
              <a:t>Кировский центр усыновления опеки и попечительства г.Кирова </a:t>
            </a:r>
            <a:r>
              <a:rPr lang="ru-RU" sz="1900" dirty="0" smtClean="0"/>
              <a:t>(договор социального партнерства с 2010 года) – осуществление </a:t>
            </a:r>
            <a:r>
              <a:rPr lang="ru-RU" sz="1900" dirty="0" err="1" smtClean="0"/>
              <a:t>постинтернатного</a:t>
            </a:r>
            <a:r>
              <a:rPr lang="ru-RU" sz="1900" dirty="0" smtClean="0"/>
              <a:t> сопровождения детей-сирот в форме наставничества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8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400" b="1" dirty="0" smtClean="0"/>
              <a:t>Некоммерческий благотворительный фонд «Надежда» </a:t>
            </a:r>
            <a:r>
              <a:rPr lang="ru-RU" sz="2100" dirty="0" smtClean="0"/>
              <a:t>(сотрудничество с 2011 года)</a:t>
            </a:r>
            <a:endParaRPr lang="ru-RU" sz="2400" dirty="0" smtClean="0"/>
          </a:p>
          <a:p>
            <a:pPr marL="365760" indent="-256032" algn="just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1900" dirty="0" smtClean="0"/>
              <a:t>   помещение для занятий с группой детей-сирот + специалист. Проводят занятия с детьми сиротами с целью адаптации и социализации их в обществе, установлению социальных контактов.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ru-RU" sz="2800" b="1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600" b="1" cap="all" dirty="0" smtClean="0"/>
              <a:t>ЧУДОРСП «ЦЕНТР СОЦИАЛЬНО-ПСИХОЛОГИЧЕСКОЙ ПОМОЩИ»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сотрудничество в реализации проектов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 семинары для педагогов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педагогическое и методическое сопровождение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2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677" y="242378"/>
            <a:ext cx="11325339" cy="68304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Сетевое взаимодействие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 idx="1"/>
          </p:nvPr>
        </p:nvSpPr>
        <p:spPr>
          <a:xfrm>
            <a:off x="264405" y="1134737"/>
            <a:ext cx="11677879" cy="527708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ru-RU" sz="2800" dirty="0" smtClean="0"/>
              <a:t>  Волонтерский клуб </a:t>
            </a:r>
            <a:r>
              <a:rPr lang="ru-RU" sz="2000" dirty="0" smtClean="0"/>
              <a:t>– включение детей с ОВЗ и детей-сирот и детей оставшихся без попечения родителей в позитивную социальную деятельность.</a:t>
            </a:r>
          </a:p>
          <a:p>
            <a:pPr eaLnBrk="1" hangingPunct="1"/>
            <a:r>
              <a:rPr lang="ru-RU" dirty="0" smtClean="0"/>
              <a:t>Проект «Госпиталь ветеранов».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z="2400" dirty="0" smtClean="0"/>
              <a:t>  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z="2400" dirty="0" smtClean="0"/>
              <a:t> 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8472" y="209320"/>
            <a:ext cx="10708395" cy="7821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Программа «Обучение действием»</a:t>
            </a:r>
            <a:endParaRPr lang="ru-RU" sz="3200" dirty="0"/>
          </a:p>
        </p:txBody>
      </p:sp>
      <p:pic>
        <p:nvPicPr>
          <p:cNvPr id="4" name="Picture 6" descr="D:\КОГОБУ СПО КМПТ\Фотографии\2014 - 2015\Проект Внуки Великой Победы\IMG_0889.JPG"/>
          <p:cNvPicPr>
            <a:picLocks noChangeAspect="1" noChangeArrowheads="1"/>
          </p:cNvPicPr>
          <p:nvPr/>
        </p:nvPicPr>
        <p:blipFill>
          <a:blip r:embed="rId2" cstate="print"/>
          <a:srcRect l="8263" t="6562" r="20075" b="14969"/>
          <a:stretch>
            <a:fillRect/>
          </a:stretch>
        </p:blipFill>
        <p:spPr bwMode="auto">
          <a:xfrm>
            <a:off x="288155" y="2452674"/>
            <a:ext cx="3964356" cy="247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КОГОБУ СПО КМПТ\Фотографии\2014 - 2015\Проект Внуки Великой Победы\IMG_0897.JPG"/>
          <p:cNvPicPr>
            <a:picLocks noChangeAspect="1" noChangeArrowheads="1"/>
          </p:cNvPicPr>
          <p:nvPr/>
        </p:nvPicPr>
        <p:blipFill>
          <a:blip r:embed="rId3" cstate="print"/>
          <a:srcRect l="18500" t="22420" r="30313"/>
          <a:stretch>
            <a:fillRect/>
          </a:stretch>
        </p:blipFill>
        <p:spPr bwMode="auto">
          <a:xfrm>
            <a:off x="8604173" y="4472847"/>
            <a:ext cx="3360918" cy="220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:\КОГОБУ СПО КМПТ\Фотографии\2014 - 2015\Проект Внуки Великой Победы\IMG_0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712" y="2434727"/>
            <a:ext cx="3794006" cy="2500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КОГОБУ СПО КМПТ\Фотографии\2014 - 2015\Проект Внуки Великой Победы\IMG_0891.JPG"/>
          <p:cNvPicPr>
            <a:picLocks noChangeAspect="1" noChangeArrowheads="1"/>
          </p:cNvPicPr>
          <p:nvPr/>
        </p:nvPicPr>
        <p:blipFill>
          <a:blip r:embed="rId5" cstate="print"/>
          <a:srcRect l="25666" t="9216" r="18168"/>
          <a:stretch>
            <a:fillRect/>
          </a:stretch>
        </p:blipFill>
        <p:spPr bwMode="auto">
          <a:xfrm>
            <a:off x="8516039" y="1961001"/>
            <a:ext cx="3457035" cy="231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0337" y="5166911"/>
            <a:ext cx="8163499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Результаты проекта:</a:t>
            </a:r>
          </a:p>
          <a:p>
            <a:pPr>
              <a:buFontTx/>
              <a:buChar char="-"/>
            </a:pPr>
            <a:r>
              <a:rPr lang="ru-RU" b="1" dirty="0" smtClean="0"/>
              <a:t>Сформирована гражданская позиция обучающихся;</a:t>
            </a:r>
          </a:p>
          <a:p>
            <a:pPr lvl="0">
              <a:buFontTx/>
              <a:buChar char="-"/>
            </a:pPr>
            <a:r>
              <a:rPr lang="ru-RU" b="1" dirty="0" smtClean="0"/>
              <a:t>Повысилась трудовая и социальная компетенция обучающихся;</a:t>
            </a:r>
          </a:p>
          <a:p>
            <a:pPr lvl="0">
              <a:buFontTx/>
              <a:buChar char="-"/>
            </a:pPr>
            <a:r>
              <a:rPr lang="ru-RU" b="1" dirty="0" smtClean="0"/>
              <a:t>Отремонтированы помещения (1 этаж, актовый зал госпиталя)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7456" y="1134738"/>
            <a:ext cx="11545678" cy="8262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Цель проекта: стимулирование социальных добровольческих инициатив детей с ОВЗ и детей - сирот в КОГПОБУ КМПТ</a:t>
            </a:r>
            <a:endParaRPr lang="ru-RU" sz="2400" b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5423" y="274638"/>
            <a:ext cx="11578726" cy="62874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«Маленькие ножки»</a:t>
            </a:r>
            <a:endParaRPr lang="ru-RU" dirty="0"/>
          </a:p>
        </p:txBody>
      </p:sp>
      <p:pic>
        <p:nvPicPr>
          <p:cNvPr id="4" name="Picture 2" descr="E:\дом малютки\DSCN097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855" y="2239334"/>
            <a:ext cx="4040188" cy="3030141"/>
          </a:xfrm>
          <a:prstGeom prst="wedgeRoundRectCallou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53388" y="5673687"/>
            <a:ext cx="4186410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Организация прогулок  детей Дома ребёнка обучающимися техникума</a:t>
            </a:r>
            <a:endParaRPr lang="ru-RU" sz="2400" dirty="0"/>
          </a:p>
        </p:txBody>
      </p:sp>
      <p:pic>
        <p:nvPicPr>
          <p:cNvPr id="6" name="Picture 4" descr="E:\Фото к проекту\SDC15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4831" y="3498481"/>
            <a:ext cx="4041775" cy="3031331"/>
          </a:xfrm>
          <a:prstGeom prst="wedgeRoundRect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594035" y="2082188"/>
            <a:ext cx="40431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Пошив  пинеток для «Дома ребёнка» на областном конкурсе профессионального мастерства в ООО ПФ «Лель»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3" descr="E:\Фото к проекту\SDC15007.JPG"/>
          <p:cNvPicPr>
            <a:picLocks noChangeAspect="1" noChangeArrowheads="1"/>
          </p:cNvPicPr>
          <p:nvPr/>
        </p:nvPicPr>
        <p:blipFill>
          <a:blip r:embed="rId4" cstate="print"/>
          <a:srcRect t="13727"/>
          <a:stretch>
            <a:fillRect/>
          </a:stretch>
        </p:blipFill>
        <p:spPr>
          <a:xfrm>
            <a:off x="8824511" y="2049138"/>
            <a:ext cx="3095739" cy="2016192"/>
          </a:xfrm>
          <a:prstGeom prst="wedgeRectCallou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835527" y="4219461"/>
            <a:ext cx="31948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Обувь, пошитая обучающимися и подаренная</a:t>
            </a:r>
          </a:p>
          <a:p>
            <a:pPr algn="ctr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   «Дому ребёнка» </a:t>
            </a:r>
            <a:endParaRPr lang="ru-RU" dirty="0"/>
          </a:p>
        </p:txBody>
      </p:sp>
      <p:pic>
        <p:nvPicPr>
          <p:cNvPr id="10" name="Picture 4" descr="E:\Фото к проекту\SDC15053.JPG"/>
          <p:cNvPicPr>
            <a:picLocks noChangeAspect="1" noChangeArrowheads="1"/>
          </p:cNvPicPr>
          <p:nvPr/>
        </p:nvPicPr>
        <p:blipFill>
          <a:blip r:embed="rId5" cstate="print"/>
          <a:srcRect l="18686" t="7663" r="4933" b="8885"/>
          <a:stretch>
            <a:fillRect/>
          </a:stretch>
        </p:blipFill>
        <p:spPr bwMode="auto">
          <a:xfrm>
            <a:off x="8846543" y="5177928"/>
            <a:ext cx="3183875" cy="152032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77335" y="418641"/>
            <a:ext cx="8433614" cy="1288973"/>
          </a:xfrm>
        </p:spPr>
        <p:txBody>
          <a:bodyPr/>
          <a:lstStyle/>
          <a:p>
            <a:pPr algn="ctr"/>
            <a:r>
              <a:rPr lang="ru-RU" altLang="ru-RU" b="1" dirty="0" smtClean="0"/>
              <a:t>Благодарю за внимание</a:t>
            </a:r>
            <a:r>
              <a:rPr lang="en-US" altLang="ru-RU" b="1" dirty="0" smtClean="0"/>
              <a:t>!</a:t>
            </a:r>
            <a:endParaRPr lang="ru-RU" altLang="ru-RU" b="1" dirty="0" smtClean="0"/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649995" y="1377108"/>
            <a:ext cx="8438922" cy="4979625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ru-RU" altLang="ru-RU" sz="2800" b="1" dirty="0" smtClean="0"/>
              <a:t>Храмцов Олег Евгеньевич,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altLang="ru-RU" sz="2800" b="1" dirty="0" smtClean="0"/>
              <a:t>директор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altLang="ru-RU" sz="2800" b="1" dirty="0" smtClean="0"/>
              <a:t>8 (8332) 23-07-66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altLang="ru-RU" sz="2800" b="1" dirty="0" smtClean="0"/>
              <a:t>e-mail</a:t>
            </a:r>
            <a:r>
              <a:rPr lang="ru-RU" altLang="ru-RU" sz="2800" b="1" dirty="0" smtClean="0"/>
              <a:t>: </a:t>
            </a:r>
            <a:r>
              <a:rPr lang="en-US" altLang="ru-RU" sz="2800" b="1" dirty="0" smtClean="0"/>
              <a:t>pl18kirov@mail.ru</a:t>
            </a:r>
            <a:endParaRPr lang="ru-RU" altLang="ru-RU" sz="2800" b="1" dirty="0" smtClean="0"/>
          </a:p>
        </p:txBody>
      </p:sp>
      <p:pic>
        <p:nvPicPr>
          <p:cNvPr id="31748" name="Picture 8" descr="http://kmpt-kirov.ru/images/logo_km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453" y="3716338"/>
            <a:ext cx="361353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644" y="169333"/>
            <a:ext cx="11672712" cy="9031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200" b="1" dirty="0" smtClean="0"/>
              <a:t>Областная целевая программа «Доступная среда», утверждена постановлением Правительства Кировской области от 03.08.2011г. № 114/349</a:t>
            </a:r>
            <a:endParaRPr lang="ru-RU" sz="2200" b="1" dirty="0"/>
          </a:p>
        </p:txBody>
      </p:sp>
      <p:pic>
        <p:nvPicPr>
          <p:cNvPr id="5" name="Рисунок 4" descr="SPN Ogilv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4549" y="4323660"/>
            <a:ext cx="3827451" cy="2534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48357" y="1298222"/>
            <a:ext cx="11616267" cy="52026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совершенствование организационной основы формирования доступной среды жизнедеятельности инвалидов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повышение уровня доступности приоритетных объектов и услуг в приоритетных сферах жизнедеятельности инвалидов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повышение доступности и качества реабилитационных услуг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информационно-методическое и кадровое обеспечение системы реабилитации и социальной интеграции инвалидов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преодоление социальной разобщенности в обществе и формирование позитивного отношения к проблемам инвалидов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</a:rPr>
              <a:t>обеспечение профессиональной подготовки,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   переподготовки и трудового устройства инвалидов</a:t>
            </a:r>
          </a:p>
          <a:p>
            <a:pPr>
              <a:buNone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88640"/>
            <a:ext cx="11617291" cy="9361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400" b="1" dirty="0" smtClean="0"/>
              <a:t>Адаптированные образовательные программы профессионального обучения</a:t>
            </a:r>
            <a:endParaRPr lang="ru-RU" sz="3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9352" y="1268760"/>
          <a:ext cx="11713301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188640"/>
            <a:ext cx="11617291" cy="9361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400" b="1" dirty="0" smtClean="0"/>
              <a:t>Адаптированные образовательные программы профессионального обучения</a:t>
            </a:r>
            <a:endParaRPr lang="ru-RU" sz="3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9352" y="1268760"/>
          <a:ext cx="11713301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379" y="1268419"/>
            <a:ext cx="11655847" cy="5329237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На 01.10.2018 г. </a:t>
            </a: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-общий контингент - 646 человек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в том числе: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выпускники специальной (коррекционной)</a:t>
            </a:r>
            <a:r>
              <a:rPr lang="ru-RU" sz="4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общеобразовательной школы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вида -</a:t>
            </a: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212 чел.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32,8%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детей-сирот, детей оставшихся без попечения родителей, лиц из их числа – </a:t>
            </a:r>
            <a:r>
              <a:rPr lang="ru-RU" sz="4200" b="1" i="1" dirty="0" smtClean="0">
                <a:latin typeface="Times New Roman" pitchFamily="18" charset="0"/>
                <a:cs typeface="Times New Roman" pitchFamily="18" charset="0"/>
              </a:rPr>
              <a:t>99 чел (15,3%)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8000" y="274638"/>
            <a:ext cx="11379200" cy="8683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Контингент обучающихся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13899" y="1078898"/>
            <a:ext cx="5897119" cy="565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ФЗ-273 «Об образовании в Российской Федерации»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79576" y="2160158"/>
            <a:ext cx="5904656" cy="6228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Нормативная правовая база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Министерства Просвещения РФ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4674" y="3293550"/>
            <a:ext cx="5918823" cy="64807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Нормативная правовая база субъектов РФ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9576" y="4339892"/>
            <a:ext cx="5904656" cy="9361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Специальные условия для обучения инвалидов и лиц с ограниченными возможностями здоровья в профессиональных образовательных организациях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79576" y="5649162"/>
            <a:ext cx="5904656" cy="660158"/>
          </a:xfrm>
          <a:prstGeom prst="rect">
            <a:avLst/>
          </a:prstGeom>
          <a:solidFill>
            <a:srgbClr val="CCCC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Адаптированные образовательные программы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4521569" y="1759820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21569" y="2895297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498859" y="4018447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98859" y="5345255"/>
            <a:ext cx="1296144" cy="288033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900087" y="1436651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Полностью сформирована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0087" y="37680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Формируется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00087" y="5377072"/>
            <a:ext cx="156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Конечный результат</a:t>
            </a:r>
          </a:p>
        </p:txBody>
      </p:sp>
      <p:sp>
        <p:nvSpPr>
          <p:cNvPr id="18" name="Нашивка 17"/>
          <p:cNvSpPr/>
          <p:nvPr/>
        </p:nvSpPr>
        <p:spPr bwMode="auto">
          <a:xfrm>
            <a:off x="8328258" y="1196752"/>
            <a:ext cx="474663" cy="1524814"/>
          </a:xfrm>
          <a:prstGeom prst="chevron">
            <a:avLst>
              <a:gd name="adj" fmla="val 4770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9" name="Нашивка 18"/>
          <p:cNvSpPr/>
          <p:nvPr/>
        </p:nvSpPr>
        <p:spPr bwMode="auto">
          <a:xfrm>
            <a:off x="8350789" y="3249980"/>
            <a:ext cx="451691" cy="1487277"/>
          </a:xfrm>
          <a:prstGeom prst="chevron">
            <a:avLst>
              <a:gd name="adj" fmla="val 47707"/>
            </a:avLst>
          </a:prstGeom>
          <a:solidFill>
            <a:srgbClr val="92D05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0" name="Нашивка 19"/>
          <p:cNvSpPr/>
          <p:nvPr/>
        </p:nvSpPr>
        <p:spPr bwMode="auto">
          <a:xfrm>
            <a:off x="8431389" y="4986197"/>
            <a:ext cx="404585" cy="1381552"/>
          </a:xfrm>
          <a:prstGeom prst="chevron">
            <a:avLst>
              <a:gd name="adj" fmla="val 47707"/>
            </a:avLst>
          </a:prstGeom>
          <a:solidFill>
            <a:srgbClr val="CCCC0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991519" y="154585"/>
            <a:ext cx="8593156" cy="826786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 lIns="87271" tIns="43635" rIns="87271" bIns="43635">
            <a:spAutoFit/>
          </a:bodyPr>
          <a:lstStyle/>
          <a:p>
            <a:pPr algn="ctr" defTabSz="873125">
              <a:spcBef>
                <a:spcPct val="50000"/>
              </a:spcBef>
            </a:pPr>
            <a:r>
              <a:rPr lang="ru-RU" sz="2400" b="1" dirty="0">
                <a:solidFill>
                  <a:srgbClr val="0070C0"/>
                </a:solidFill>
                <a:latin typeface="+mj-lt"/>
              </a:rPr>
              <a:t>Нормативная правовая база инклюзивного профессионального образования в РФ</a:t>
            </a:r>
            <a:endParaRPr lang="ru-RU" sz="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3" name="Picture 8" descr="http://kmpt-kirov.ru/images/logo_km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" y="0"/>
            <a:ext cx="166211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52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70" y="323572"/>
            <a:ext cx="8989255" cy="8299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Адаптированная образовательная программа представлена следующими разделами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489" y="1378637"/>
            <a:ext cx="10269416" cy="5253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FF0000"/>
                </a:solidFill>
              </a:rPr>
              <a:t>1. Общие положения.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1.1. Нормативные правовые основы разработки АОП.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данном разделе дается определение адаптированной программы подготовки квалифицированных рабочих,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служащих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перечисляется нормативная правовая основа ее разработки.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1.2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Нормативный срок освоения адаптированной образовательной программы.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Нормативный срок освоения программ определяется в соответствии с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требованиями профессиональных стандартов по соответствующей профессии.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Срок освоения АОП составляет 1год 10 мес. (на базе 9 классов), либо 10 мес. (на базе 11 классов)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1.3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Требования к поступающему.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Лицо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ОВЗ при поступлении на АОП должно предъявить заключение ПМПК с рекомендацией об обучении по данной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профессии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содержащее информацию о необходимых специальных условиях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обучения.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058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365774"/>
            <a:ext cx="8596668" cy="942535"/>
          </a:xfrm>
        </p:spPr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Адаптированная образовательная программа представлена следующими разделами</a:t>
            </a: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973" y="1420838"/>
            <a:ext cx="9228407" cy="5219114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2. Характеристика профессиональной деятельности выпускников и требования к результатам освоения АОП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2.1. Область и объекты профессиональной деятельности.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2.2. Виды деятельности и компетенции.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Данные разделы заполняются в соответствии с профессиональным стандартом по соответствующей профессии.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По окончании обучения выпускники с ОВЗ должны освоить обобщенные трудовые функции и трудовые действия согласно уровня квалификации соответствующего профессионального стандарта и быть готовыми к выполнению всех обозначенных видов деятельности.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9440522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Гран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2_Гран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ablon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рань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shablon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f02900997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_Design_Yellow_TP102900996" id="{5A6D7BCA-C9CF-452E-858B-1538BAA282ED}" vid="{365F969C-3B7F-41AB-85B2-7C40E7D6CF2F}"/>
    </a:ext>
  </a:extLst>
</a:theme>
</file>

<file path=ppt/theme/theme7.xml><?xml version="1.0" encoding="utf-8"?>
<a:theme xmlns:a="http://schemas.openxmlformats.org/drawingml/2006/main" name="1_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4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7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8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9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10197</TotalTime>
  <Words>1416</Words>
  <Application>Microsoft Office PowerPoint</Application>
  <PresentationFormat>Произвольный</PresentationFormat>
  <Paragraphs>171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Грань</vt:lpstr>
      <vt:lpstr>shablon3</vt:lpstr>
      <vt:lpstr>1_Грань</vt:lpstr>
      <vt:lpstr>1_shablon3</vt:lpstr>
      <vt:lpstr>Открытая</vt:lpstr>
      <vt:lpstr>tf02900997</vt:lpstr>
      <vt:lpstr>1_Открытая</vt:lpstr>
      <vt:lpstr>2_Открытая</vt:lpstr>
      <vt:lpstr>3_Открытая</vt:lpstr>
      <vt:lpstr>2_Грань</vt:lpstr>
      <vt:lpstr>Лист Microsoft Office Excel 97-2003</vt:lpstr>
      <vt:lpstr>Храмцов Олег Евгеньевич, директор  КОГПОБУ «Кировский многопрофильный техникум»</vt:lpstr>
      <vt:lpstr>Слайд 2</vt:lpstr>
      <vt:lpstr>Областная целевая программа «Доступная среда», утверждена постановлением Правительства Кировской области от 03.08.2011г. № 114/349</vt:lpstr>
      <vt:lpstr>Адаптированные образовательные программы профессионального обучения</vt:lpstr>
      <vt:lpstr>Адаптированные образовательные программы профессионального обучения</vt:lpstr>
      <vt:lpstr>Контингент обучающихся</vt:lpstr>
      <vt:lpstr>Слайд 7</vt:lpstr>
      <vt:lpstr>Адаптированная образовательная программа представлена следующими разделами</vt:lpstr>
      <vt:lpstr>Адаптированная образовательная программа представлена следующими разделами</vt:lpstr>
      <vt:lpstr>Адаптированная образовательная программа представлена следующими разделами </vt:lpstr>
      <vt:lpstr>Адаптированная образовательная программа представлена следующими разделами</vt:lpstr>
      <vt:lpstr>Адаптационный учебный цикл</vt:lpstr>
      <vt:lpstr>                       Повышение квалификации                             педагогических работников КОГПОБУ КМПТ </vt:lpstr>
      <vt:lpstr>КОГПОБУ КМПТ – Базовая образовательная организация ИРО Кировской области (приказ №008 от 11.01.2018г.)</vt:lpstr>
      <vt:lpstr>Органическая составляющая образовательного процесса</vt:lpstr>
      <vt:lpstr>Программа комплексного сопровождения обучающихся с ОВЗ в КОГПОБУ КМПТ</vt:lpstr>
      <vt:lpstr>Областной конкурс профессионального мастерства среди обучающихся с ОВЗ по профессии Сборщик обуви на базе предприятий – социальных партнеров ООО ПФ Лель и ООО «БЭСТ»</vt:lpstr>
      <vt:lpstr>III Национальный чемпионат профессионального мастерства «Абилимпикс» 2017, г. Москва</vt:lpstr>
      <vt:lpstr>Семинар – тренинг для обучающихся с ОВЗ во взаимодействии с ОАО «Кировская трикотажная фабрика, ООО ПФ «Лель», ОАО фабрика игрушек «Весна»</vt:lpstr>
      <vt:lpstr>Контингент детей – сирот на 01.10.2018г.</vt:lpstr>
      <vt:lpstr>Система работы по постинтернатному сопровождению детей - сирот и детей, оставшихся без попечения родителей в техникуме</vt:lpstr>
      <vt:lpstr>Сетевое взаимодействие</vt:lpstr>
      <vt:lpstr>Программа «Обучение действием»</vt:lpstr>
      <vt:lpstr>Проект «Маленькие ножки»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Noyt</dc:creator>
  <cp:lastModifiedBy>КМПТ</cp:lastModifiedBy>
  <cp:revision>44</cp:revision>
  <cp:lastPrinted>2018-04-18T13:43:37Z</cp:lastPrinted>
  <dcterms:created xsi:type="dcterms:W3CDTF">2016-10-10T10:57:58Z</dcterms:created>
  <dcterms:modified xsi:type="dcterms:W3CDTF">2018-10-18T04:15:29Z</dcterms:modified>
</cp:coreProperties>
</file>