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6DFA1-648B-4B2F-8FCA-82C14EE350B3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20144C-11E9-491E-9B3E-188D725BAC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1">
              <a:srgbClr val="FBD49C"/>
            </a:gs>
            <a:gs pos="82001">
              <a:srgbClr val="FBD49C"/>
            </a:gs>
            <a:gs pos="82001">
              <a:srgbClr val="FBD49C"/>
            </a:gs>
            <a:gs pos="82001">
              <a:srgbClr val="FBD49C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работы с родителями детей, не посещающих ДОО. Консультативный центр.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941168"/>
            <a:ext cx="2376264" cy="12961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Козлова Т.Г., методист МКУ РЦО Яранского района</a:t>
            </a:r>
            <a:endParaRPr lang="ru-RU" sz="2000" dirty="0"/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787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Консультационный центр ДОО детского сада «Малышка» </a:t>
            </a:r>
            <a:br>
              <a:rPr lang="ru-RU" sz="3100" dirty="0" smtClean="0"/>
            </a:br>
            <a:r>
              <a:rPr lang="ru-RU" sz="3100" dirty="0" smtClean="0"/>
              <a:t>г. Яранска Кировской области</a:t>
            </a:r>
            <a:br>
              <a:rPr lang="ru-RU" sz="3100" dirty="0" smtClean="0"/>
            </a:br>
            <a:r>
              <a:rPr lang="ru-RU" sz="2700" dirty="0" smtClean="0"/>
              <a:t>начал функционировать 9 января 2014 года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988840"/>
            <a:ext cx="3008313" cy="413732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получают </a:t>
            </a:r>
            <a:r>
              <a:rPr lang="ru-RU" sz="2400" dirty="0" err="1" smtClean="0"/>
              <a:t>психолого</a:t>
            </a:r>
            <a:r>
              <a:rPr lang="ru-RU" sz="2400" dirty="0" smtClean="0"/>
              <a:t> – </a:t>
            </a:r>
            <a:r>
              <a:rPr lang="ru-RU" sz="2400" dirty="0" smtClean="0"/>
              <a:t>педагогическую </a:t>
            </a:r>
            <a:r>
              <a:rPr lang="ru-RU" sz="2400" dirty="0" smtClean="0"/>
              <a:t>помощь по воспитанию детей дошкольного </a:t>
            </a:r>
            <a:r>
              <a:rPr lang="ru-RU" sz="2400" dirty="0" smtClean="0"/>
              <a:t>возраста– 19 </a:t>
            </a:r>
            <a:r>
              <a:rPr lang="ru-RU" sz="2400" dirty="0" smtClean="0"/>
              <a:t>семей</a:t>
            </a:r>
          </a:p>
          <a:p>
            <a:endParaRPr lang="ru-RU" sz="2400" dirty="0"/>
          </a:p>
        </p:txBody>
      </p:sp>
      <p:pic>
        <p:nvPicPr>
          <p:cNvPr id="2050" name="Picture 2" descr="D:\Мои документы\DSC_21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9872" y="2073094"/>
            <a:ext cx="5266927" cy="2940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работы консультативного пункта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Добровольность</a:t>
            </a:r>
          </a:p>
          <a:p>
            <a:r>
              <a:rPr lang="ru-RU" dirty="0" smtClean="0"/>
              <a:t>Компетентность</a:t>
            </a:r>
          </a:p>
          <a:p>
            <a:r>
              <a:rPr lang="ru-RU" dirty="0" smtClean="0"/>
              <a:t>Соблюдение педагогической этики</a:t>
            </a:r>
          </a:p>
          <a:p>
            <a:r>
              <a:rPr lang="ru-RU" dirty="0" smtClean="0"/>
              <a:t>Отношения родителей (законных представителей) воспитанников и специалистов консультативного центра ДОО стоятся на основе сотрудничества и уважения к ребёнка.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ru-RU" dirty="0" smtClean="0"/>
              <a:t>Перечень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Положение о консультативном центре</a:t>
            </a:r>
          </a:p>
          <a:p>
            <a:r>
              <a:rPr lang="ru-RU" sz="2400" dirty="0" smtClean="0"/>
              <a:t>Журнал учёта обращений родителей (законных представителей)</a:t>
            </a:r>
          </a:p>
          <a:p>
            <a:r>
              <a:rPr lang="ru-RU" sz="2400" dirty="0" smtClean="0"/>
              <a:t>Журнал учёта оказанной  помощи родителям (законным представителям)</a:t>
            </a:r>
          </a:p>
          <a:p>
            <a:r>
              <a:rPr lang="ru-RU" sz="2400" dirty="0" smtClean="0"/>
              <a:t>План мероприятий по работе с неорганизованными детьми и родителями, воспитывающих детей в семье</a:t>
            </a:r>
          </a:p>
          <a:p>
            <a:r>
              <a:rPr lang="ru-RU" sz="2400" dirty="0" smtClean="0"/>
              <a:t>Анкета для родителей</a:t>
            </a:r>
          </a:p>
          <a:p>
            <a:r>
              <a:rPr lang="ru-RU" sz="2400" dirty="0" smtClean="0"/>
              <a:t>График работы специалистов консультативного центра</a:t>
            </a:r>
          </a:p>
          <a:p>
            <a:r>
              <a:rPr lang="ru-RU" sz="2400" dirty="0" smtClean="0"/>
              <a:t>Индивидуальный план работы с семьёй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деятельности консультативного пункта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Выявление запроса родителе и обмен первичной информацией</a:t>
            </a:r>
          </a:p>
          <a:p>
            <a:r>
              <a:rPr lang="ru-RU" dirty="0" smtClean="0"/>
              <a:t>2. Диагностика и выбор возможных путей реализации запроса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Реализация </a:t>
            </a:r>
            <a:r>
              <a:rPr lang="ru-RU" dirty="0" smtClean="0"/>
              <a:t>индивидуальной программы развития(реализация запроса)</a:t>
            </a:r>
          </a:p>
          <a:p>
            <a:r>
              <a:rPr lang="ru-RU" dirty="0" smtClean="0"/>
              <a:t>4. Поведение итогов (мини – педсовет)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Выявление запроса родителе и обмен первичной информацией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детей, не посещающих ДОО</a:t>
            </a:r>
          </a:p>
          <a:p>
            <a:r>
              <a:rPr lang="ru-RU" dirty="0" smtClean="0"/>
              <a:t>Приглашение родителей к сотрудничеству</a:t>
            </a:r>
          </a:p>
          <a:p>
            <a:r>
              <a:rPr lang="ru-RU" dirty="0" smtClean="0"/>
              <a:t>Формирование запроса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Диагностика и выбор возможных путей реализации запроса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Первичный приём ребёнка с родителями</a:t>
            </a:r>
          </a:p>
          <a:p>
            <a:r>
              <a:rPr lang="ru-RU" dirty="0" smtClean="0"/>
              <a:t>Проведение диагностики семейных отношений</a:t>
            </a:r>
          </a:p>
          <a:p>
            <a:r>
              <a:rPr lang="ru-RU" dirty="0" smtClean="0"/>
              <a:t>Проведение диагностики развития ребёнка</a:t>
            </a:r>
          </a:p>
          <a:p>
            <a:r>
              <a:rPr lang="ru-RU" dirty="0" smtClean="0"/>
              <a:t>Совместный с родителями мини – педсовет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еализация индивидуальной программы развития</a:t>
            </a:r>
            <a:br>
              <a:rPr lang="ru-RU" dirty="0" smtClean="0"/>
            </a:br>
            <a:r>
              <a:rPr lang="ru-RU" sz="4000" dirty="0" smtClean="0"/>
              <a:t>(реализация запроса)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Формы реализации запроса</a:t>
            </a:r>
          </a:p>
          <a:p>
            <a:r>
              <a:rPr lang="ru-RU" sz="2400" dirty="0" smtClean="0"/>
              <a:t>Подгрупповая (индивидуальная) работа с детьми</a:t>
            </a:r>
          </a:p>
          <a:p>
            <a:r>
              <a:rPr lang="ru-RU" sz="2400" dirty="0" smtClean="0"/>
              <a:t>Подгрупповая совместная работа с детьми и родителями</a:t>
            </a:r>
          </a:p>
          <a:p>
            <a:r>
              <a:rPr lang="ru-RU" sz="2400" dirty="0" smtClean="0"/>
              <a:t>Консультации для родителей с участием ребёнка</a:t>
            </a:r>
          </a:p>
          <a:p>
            <a:r>
              <a:rPr lang="ru-RU" sz="2400" dirty="0" smtClean="0"/>
              <a:t>Индивидуальные консультации для родителей</a:t>
            </a:r>
          </a:p>
          <a:p>
            <a:r>
              <a:rPr lang="ru-RU" sz="2400" dirty="0" smtClean="0"/>
              <a:t>Подгрупповые консультации для родителей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Поведение итогов </a:t>
            </a:r>
            <a:br>
              <a:rPr lang="ru-RU" dirty="0" smtClean="0"/>
            </a:br>
            <a:r>
              <a:rPr lang="ru-RU" sz="3600" dirty="0" smtClean="0"/>
              <a:t>(мини – педсовет)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ru-RU" dirty="0" smtClean="0"/>
              <a:t>Определение степени достижения запланированного результата</a:t>
            </a:r>
          </a:p>
          <a:p>
            <a:r>
              <a:rPr lang="ru-RU" dirty="0" smtClean="0"/>
              <a:t>Выявление положительных и негативных моментов</a:t>
            </a:r>
          </a:p>
          <a:p>
            <a:r>
              <a:rPr lang="ru-RU" dirty="0" smtClean="0"/>
              <a:t>Определение приоритетных направлений образовательной работы</a:t>
            </a:r>
          </a:p>
          <a:p>
            <a:r>
              <a:rPr lang="ru-RU" dirty="0" smtClean="0"/>
              <a:t>Принятие решения о продолжении  (окончании) сотрудничества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270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Формы работы с родителями детей, не посещающих ДОО. Консультативный центр.</vt:lpstr>
      <vt:lpstr>Консультационный центр ДОО детского сада «Малышка»  г. Яранска Кировской области начал функционировать 9 января 2014 года </vt:lpstr>
      <vt:lpstr>Принципы работы консультативного пункта</vt:lpstr>
      <vt:lpstr>Перечень документов</vt:lpstr>
      <vt:lpstr>Этапы деятельности консультативного пункта</vt:lpstr>
      <vt:lpstr> Выявление запроса родителе и обмен первичной информацией</vt:lpstr>
      <vt:lpstr>Диагностика и выбор возможных путей реализации запроса</vt:lpstr>
      <vt:lpstr>Реализация индивидуальной программы развития (реализация запроса)</vt:lpstr>
      <vt:lpstr>Поведение итогов  (мини – педсовет)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родителями детей, не посещающих ДОО. Консультативный пункт.</dc:title>
  <dc:creator>Admin</dc:creator>
  <cp:lastModifiedBy>Admin</cp:lastModifiedBy>
  <cp:revision>32</cp:revision>
  <dcterms:created xsi:type="dcterms:W3CDTF">2016-03-17T10:50:50Z</dcterms:created>
  <dcterms:modified xsi:type="dcterms:W3CDTF">2017-05-18T08:55:22Z</dcterms:modified>
</cp:coreProperties>
</file>