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2" r:id="rId13"/>
    <p:sldId id="271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6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8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4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7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4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1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85F6-7F67-4A79-958E-FFCEDDBEC1C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084A-9B9B-4E00-B213-28C3A17F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повышению финансовой грамотности обучающихся образовательных организаций Кировской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71912"/>
            <a:ext cx="9144000" cy="138588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Ерёмина Т.Ю., старший преподаватель кафедры предметных областей КОГОАУ ДПО «ИРО Кировской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40240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0039"/>
            <a:ext cx="9920288" cy="125729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557338"/>
            <a:ext cx="11477625" cy="51863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Стратегии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: создание основ для формирования финансово грамотного поведения населения как необходимого условия повышения уровня и качества жизни граждан в том числе за счет использования финансовых продуктов и услуг надлежащего качества</a:t>
            </a:r>
          </a:p>
          <a:p>
            <a:pPr algn="just"/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 грамотный гражданин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должен: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следить за состоянием личных финансов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планировать свои доходы и расходы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формировать долгосрочные сбережения и финансовую "подушку безопасности" для непредвиденных обстоятельств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иметь представление о том, как искать и использовать необходимую финансовую информацию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рационально выбирать финансовые услуги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знать и уметь отстаивать свои законные права как потребителя финансовых услуг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знать о рисках на рынке финансовых услуг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знать и выполнять свои обязанности налогоплательщика</a:t>
            </a:r>
          </a:p>
          <a:p>
            <a:pPr algn="just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вести финансовую подготовку к жизни на пенсии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20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2913"/>
            <a:ext cx="9144000" cy="7143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139" y="1528763"/>
            <a:ext cx="10601324" cy="48006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апреля 2017 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глава Министерства образования и науки Российской Федерации Ольга Васильева и Председатель Центрального банка Российской Федерации Эльвира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Набиуллина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подписали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Дорожную карту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Ранее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РФ и Центральным банком было подписано соглашение, согласно которому основы финансовой грамотности будут изучаться на всех уровнях образования (от детского сада до вуза) </a:t>
            </a:r>
          </a:p>
        </p:txBody>
      </p:sp>
    </p:spTree>
    <p:extLst>
      <p:ext uri="{BB962C8B-B14F-4D97-AF65-F5344CB8AC3E}">
        <p14:creationId xmlns:p14="http://schemas.microsoft.com/office/powerpoint/2010/main" val="37989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5876"/>
            <a:ext cx="10515600" cy="48910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включает: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по направлениям подготовки высшего образования 44.03.05 «Педагогическое образование» (уровень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 двумя профилями (предмет + «Экономика») в образовательных организациях высшего образования, подведомственных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РФ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включение положений об основах финансовой грамотности в проекты концепций преподавания отдельных учебных предметов (предметных областей) («Обществознание», «Технология»)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контрольные измерительные мероприятия основного государственного экзамена (ОГЭ) и единого государственного экзамена (ЕГЭ) заданий по основам финансовой грамотности в рамках предметных областей «Общественные науки», «Математика и информатика»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81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2913"/>
            <a:ext cx="9144000" cy="7143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138" y="1285875"/>
            <a:ext cx="10972799" cy="50434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включает: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перечня опорных и пилотных школ по финансовой грамотности,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Кировской области: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 школы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 РФ-127 школ из 66 регионов):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КОГОАУ «Кировский экономико-правовой лицей»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КОГОБУ СШ с УИОП г. Зуевка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Пилотные школы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 РФ-212 школ из 46 регионов):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КОГОАУ «Кировский физико-математический лицей»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КОГОБУ СШ с УИОП г. Белая Холуница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МБОУ СОШ № 57 г. Кирова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МКОУ СОШ с. Шихово Слободского района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4313"/>
            <a:ext cx="9144000" cy="107156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 школы                               Пилотные школы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194341"/>
            <a:ext cx="11963401" cy="557793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8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950" y="379414"/>
            <a:ext cx="9144000" cy="5492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071563"/>
            <a:ext cx="10915650" cy="5186362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декабре 2017 г.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между министерством образования Кировской области и Центральным банком Российской Федерации подписана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(перечень мероприятий) в области повышения финансовой грамотности обучающихся образовательных организаций на 2017-2021 годы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Дорожной картой охвачены практически все ступени образования: дошкольное образование; начальное, основное, среднее общее образование; дополнительное образование детей; дополнительное профессиональное образование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Предусмотрены меры по развитию мотивации обучающихся и педагогических работников к изучению и преподаванию финансовой грамотности, а также необходимые мониторинговые исследования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14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4301"/>
            <a:ext cx="9144000" cy="77152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4" y="1128713"/>
            <a:ext cx="11749086" cy="53435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КОГОАУ ДПО «ИРО Кировской области»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разработал перечень мероприятий в области повышения финансовой грамотности обучающихся образовательных организаций Кировской области на 2018-2021 гг. 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2018 г.: 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перечня базовых образовательных организаций: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МКДОУ «Детский сад № 11» г. Кирова, МКДОУ «Детский сад № 48» г. Кирова, МКДОУ «Детский сад № 119» г. Кирова, МКДОУ ЦРР – детский сад № 96 г. Кирова, МКДОУ ЦРР – детский сад № 11 г. Кирово-Чепецка, МКДОУ детский сад № 19 «Сказка» г. Омутнинска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Начальное, основное, среднее общее образование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КОГОАУ КЭПЛ, КОГОАУ КФМЛ, КОГОАУ СШ с УИОП г. Белая Холуница, МБОУ СОШ № 57 г. Кирова 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детей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МОАУ ДО «Центр развития творчества детей и юношества «Лабиринт» г. Кирова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КОГПОБУ «Кировский авиационный техникум», КОГПОБУ «Кировский лесопромышленный колледж», КОГПОБУ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Суводский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лесхозтехникум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КОГПОБУ «Вятский автомобильно-промышленный колледж», КОГПОБУ «Кировский педагогический колледж», КОГПОБУ «Кировский технологический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71522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финансовой грамотности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85863"/>
            <a:ext cx="11206163" cy="49911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2018 г.: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Создание раздела «Финансовая грамотность» на сайте КОГОАУ ДПО «ИРО Кировской области»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Создание Базы лучших образовательных программ по курсу «Основы финансовой грамотности»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Разработка и утверждение дополнительной профессиональной программы (повышения квалификации) в области повышения финансовой грамотности обучающихся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Проведение мониторинга реализации образовательных программ по формированию финансовой грамотности (по количеству общеобразовательных организаций, классов, обучающихся, педагогических работников)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Проведение мероприятий по финансовой грамотности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7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824" y="247427"/>
            <a:ext cx="10424160" cy="15527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8795" y="1581375"/>
            <a:ext cx="10359613" cy="3676426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Принята Распоряжением Правительства РФ от 25.09.2017 г. № 2039-р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сочетание осведомленности, знаний, умений и поведенческих моделей, необходимых для принятия успешных финансовых решений и в конечном итоге для достижения финансового благосостояния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финансово грамотного поведения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сочетание финансовых знаний, установок, норм и практических навыков, необходимых для принятия успешных и ответственных решений на финансовом рынке и являющихся результатом целенаправленной деятельности по повышению финансовой грамотности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6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157" y="279700"/>
            <a:ext cx="10252037" cy="16459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492" y="1785768"/>
            <a:ext cx="10779161" cy="4507456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современных условиях расширения использования финансовых услуг, усложнения и появления новых и трудных для понимания финансовых инструментов вопросы финансовой грамотности населения стали чрезвычайно актуальными для большинства стран мира. Обеспечение личной финансовой безопасности становится важным фактором экономического благополучия людей</a:t>
            </a:r>
          </a:p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Во многих странах мира осознание необходимости повышения финансовой грамотности населения привело к формированию национальных стратегий или программ финансового образования. Основными факторами их формирования являются:</a:t>
            </a:r>
          </a:p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 экономический кризис, в период которого повышается актуальность рационального использования финансовых средств при снижении стоимости сбережений</a:t>
            </a:r>
          </a:p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 усложнение предлагаемых на рынке финансовых услуг</a:t>
            </a:r>
          </a:p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 несоответствие финансовых знаний населения динамично меняющемуся финансовому рынку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4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300" y="412358"/>
            <a:ext cx="9739257" cy="112598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775012"/>
            <a:ext cx="10384716" cy="348278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многих странах национальные стратегии повышения финансовой грамотности направлены на всех потребителей финансовых услуг и стремятся охватить самые широкие слои населения. Вместе с тем выделяются приоритетные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группы: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общеобразовательных организаций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образовательных организаций высшего образования 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работающее население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пенсионного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6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64" y="-153800"/>
            <a:ext cx="10262795" cy="13231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764" y="1290918"/>
            <a:ext cx="11026589" cy="5099124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проблемы финансовой грамотности населения в РФ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2011 г.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финансов Российской Федерации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Международным банком реконструкции и развития реализуется проект «Содействие повышению уровня финансовой грамотности населения и развитию финансового образования в Российской Федерации»: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уровня финансовой грамотности и защиты прав потребителей финансовых услуг 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образовательных программ по повышению финансовой грамотности для различных целевых и возрастных групп обучающихся образовательных организаций 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сети федеральных и региональных методических центров по обучению и повышению квалификации педагогов общеобразовательных организаций, преподавателей образовательных организаций высшего образования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тьюторов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взрослого населения 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институциональных основ защиты прав потребителей финансовых услуг, а также поддержка на конкурсной основе широкого круга инициатив "снизу", направленных на повышение финансовой грамотности и информирование граждан о возможностях защиты прав потребителей финансовых услуг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4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5"/>
            <a:ext cx="11220450" cy="4605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Всероссийского исследования уровня финансовой грамотности взрослых: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 каждом 4-м домохозяйстве ведется письменный учет доходов и расходов 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33% россиян стараются финансово обеспечить свою пенсию и обращают внимание на доходность и гарантию сохранности сбережений при выборе инструментов накоплений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20% трудоспособного населения РФ полагают, что небольшая задержка во внесении платежей по кредиту не страшна 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37% потребителей считают, что возвращать взятый в банке кредит не обязательно, если этому препятствуют непредвиденные обстоятельства (потеря работы, болезнь, развод, переезд) 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12% россиян могут правильно назвать организации, которые занимаются защитой прав потребителей на финансовом рынке, а 38% граждан отмечают, что существует много финансовых услуг, в которых трудно разобраться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1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854" y="150608"/>
            <a:ext cx="9818146" cy="126385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854" y="1535822"/>
            <a:ext cx="11026755" cy="4593515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проблемы финансовой грамотности населения в РФ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2012 г.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банк Российской Федерации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ведет системную работу по: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выработке и реализации образовательных моделей повышения уровня финансовой грамотности населения, обобщению лучших частных и общественных инициатив в сфере финансового образования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доработке учебников для образовательных организаций и созданию учебных пособий по основам финансовой грамотности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совместно с Министерством образования и науки РФ проводится доработка образовательных программ, запущены программы повышения квалификации преподавателей образовательных организаций и подготовки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тьюторов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финансовому образованию (на базе АПК и ППРО)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6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79026"/>
            <a:ext cx="9877425" cy="11144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1" y="1543051"/>
            <a:ext cx="11472862" cy="46434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проблемы финансовой грамотности населения в РФ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группа проблем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связана с: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фрагментарным характером преподавания основ финансовой грамотности в образовательных организациях 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недостатком доступных образовательных программ и образовательных материалов для всех слоев населения (в первую очередь для школьников и студентов) 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недостатком квалифицированных преподавателей основ финансовой грамотности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57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748838" cy="13287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в Российской Федерации на 2017 - 2023 годы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485900"/>
            <a:ext cx="10991850" cy="50149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группа проблем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связана с: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возложением ответственности за личные финансовые решения и принимаемые финансовые риски на государство (патернализм)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отсутствием механизма взаимодействия государства и общества, обеспечивающего повышение финансовой грамотности населения и развитие финансового образования граждан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отсутствием четкого распределения полномочий и ответственности за принятие финансовых решений как на уровне индивида, так и на уровне участников финансового рынка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низкой информированностью о защите прав потребителей и пенсионных прав граждан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недостаточным уровнем ресурсного (финансового, кадрового, информационно-технологического) обеспечения необходимых программ и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83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1347</Words>
  <Application>Microsoft Office PowerPoint</Application>
  <PresentationFormat>Широкоэкранный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Проект по повышению финансовой грамотности обучающихся образовательных организаций Кировской области</vt:lpstr>
      <vt:lpstr>Стратегия повышения финансовой грамотности в Российской Федерации на 2017 - 2023 годы </vt:lpstr>
      <vt:lpstr>Стратегия повышения финансовой грамотности в Российской Федерации на 2017 - 2023 годы </vt:lpstr>
      <vt:lpstr>Стратегия повышения финансовой грамотности в Российской Федерации на 2017 - 2023 годы</vt:lpstr>
      <vt:lpstr>Стратегия повышения финансовой грамотности в Российской Федерации на 2017 - 2023 годы</vt:lpstr>
      <vt:lpstr>Стратегия повышения финансовой грамотности в Российской Федерации на 2017 - 2023 годы</vt:lpstr>
      <vt:lpstr>Стратегия повышения финансовой грамотности в Российской Федерации на 2017 - 2023 годы</vt:lpstr>
      <vt:lpstr>Стратегия повышения финансовой грамотности в Российской Федерации на 2017 - 2023 годы</vt:lpstr>
      <vt:lpstr>Стратегия повышения финансовой грамотности в Российской Федерации на 2017 - 2023 годы</vt:lpstr>
      <vt:lpstr>Стратегия повышения финансовой грамотности в Российской Федерации на 2017 - 2023 годы</vt:lpstr>
      <vt:lpstr>Проекты по финансовой грамотности</vt:lpstr>
      <vt:lpstr>Проекты по финансовой грамотности</vt:lpstr>
      <vt:lpstr>Проекты по финансовой грамотности</vt:lpstr>
      <vt:lpstr>Проекты по финансовой грамотности Опорные школы                               Пилотные школы</vt:lpstr>
      <vt:lpstr>Проекты по финансовой грамотности</vt:lpstr>
      <vt:lpstr>Проекты по финансовой грамотности</vt:lpstr>
      <vt:lpstr>Проекты по финансовой грамотности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повышению финансовой грамотности обучающихся образовательных организаций Кировской области</dc:title>
  <dc:creator>Першина Юлия Валерьевна (КОГОАУ ДПО ИРО Кировской области)</dc:creator>
  <cp:lastModifiedBy>Когыльничан Виктор Леонидович (КОГОАУ ДПО ИРО Кировской области)</cp:lastModifiedBy>
  <cp:revision>20</cp:revision>
  <dcterms:created xsi:type="dcterms:W3CDTF">2018-02-06T07:33:21Z</dcterms:created>
  <dcterms:modified xsi:type="dcterms:W3CDTF">2018-02-26T11:53:30Z</dcterms:modified>
</cp:coreProperties>
</file>