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9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9146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Модели организации деятельности консультационных пунктов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500570"/>
            <a:ext cx="7854696" cy="164307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Е.С. Ефремова, </a:t>
            </a:r>
          </a:p>
          <a:p>
            <a:r>
              <a:rPr lang="ru-RU" dirty="0" smtClean="0"/>
              <a:t>преподаватель кафедры </a:t>
            </a:r>
            <a:r>
              <a:rPr lang="ru-RU" dirty="0" err="1" smtClean="0"/>
              <a:t>ДиНОО</a:t>
            </a:r>
            <a:endParaRPr lang="ru-RU" dirty="0" smtClean="0"/>
          </a:p>
          <a:p>
            <a:r>
              <a:rPr lang="ru-RU" dirty="0" smtClean="0"/>
              <a:t>ИРО Кировской области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3 модели организации деятельности консультационных пунктов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Консультативная модель работы пункта</a:t>
            </a:r>
          </a:p>
          <a:p>
            <a:r>
              <a:rPr lang="ru-RU" sz="3200" dirty="0" smtClean="0"/>
              <a:t>Психолого-педагогическая модель работы пункта</a:t>
            </a:r>
          </a:p>
          <a:p>
            <a:r>
              <a:rPr lang="ru-RU" sz="3200" dirty="0" smtClean="0"/>
              <a:t>Диагностическая модель работы пункта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Цель деятельности </a:t>
            </a:r>
            <a:br>
              <a:rPr lang="ru-RU" sz="4000" b="1" dirty="0" smtClean="0"/>
            </a:br>
            <a:r>
              <a:rPr lang="ru-RU" sz="4000" b="1" dirty="0" smtClean="0"/>
              <a:t>консультативной модели КП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Создание информационного и мотивационного поля ранней психолого-педагогической помощи, активное включение родителей ребенка раннего возраста в целенаправленный развивающий процесс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Содержание консультаций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Закономерности развития ребенка в раннем и младенческом возрасте</a:t>
            </a:r>
          </a:p>
          <a:p>
            <a:r>
              <a:rPr lang="ru-RU" dirty="0" smtClean="0"/>
              <a:t>Индивидуальные особенности развития ребенка</a:t>
            </a:r>
          </a:p>
          <a:p>
            <a:r>
              <a:rPr lang="ru-RU" dirty="0" smtClean="0"/>
              <a:t>Задачи, направления и средства взаимодействия взрослых с ребенком</a:t>
            </a:r>
          </a:p>
          <a:p>
            <a:r>
              <a:rPr lang="ru-RU" dirty="0" smtClean="0"/>
              <a:t>Информация об услугах, оказываемых детям раннего возраста специалистами службы</a:t>
            </a:r>
          </a:p>
          <a:p>
            <a:r>
              <a:rPr lang="ru-RU" dirty="0" smtClean="0"/>
              <a:t>Информация о других, внешних учреждений и служб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Адресаты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95798"/>
          </a:xfrm>
        </p:spPr>
        <p:txBody>
          <a:bodyPr/>
          <a:lstStyle/>
          <a:p>
            <a:r>
              <a:rPr lang="ru-RU" dirty="0" smtClean="0"/>
              <a:t>Родители детей раннего возраста, не посещающие ДОО</a:t>
            </a:r>
          </a:p>
          <a:p>
            <a:r>
              <a:rPr lang="ru-RU" dirty="0" smtClean="0"/>
              <a:t>Родители детей раннего возраста, посещающие ДОО</a:t>
            </a:r>
          </a:p>
          <a:p>
            <a:r>
              <a:rPr lang="ru-RU" dirty="0" smtClean="0"/>
              <a:t>Родители воспитанников с особыми образовательными потребностями</a:t>
            </a:r>
          </a:p>
          <a:p>
            <a:r>
              <a:rPr lang="ru-RU" dirty="0" smtClean="0"/>
              <a:t>Логопеды, дефектологи, воспитатели, социальные педагоги ДОО, связанных с проблемами  здоровья и развития детей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Специалисты консультативной модели КП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071678"/>
            <a:ext cx="7901014" cy="4252922"/>
          </a:xfrm>
        </p:spPr>
        <p:txBody>
          <a:bodyPr/>
          <a:lstStyle/>
          <a:p>
            <a:r>
              <a:rPr lang="ru-RU" dirty="0" smtClean="0"/>
              <a:t>Педагог-психолог</a:t>
            </a:r>
          </a:p>
          <a:p>
            <a:r>
              <a:rPr lang="ru-RU" dirty="0" smtClean="0"/>
              <a:t>Учитель-логопед</a:t>
            </a:r>
          </a:p>
          <a:p>
            <a:r>
              <a:rPr lang="ru-RU" dirty="0" smtClean="0"/>
              <a:t>Учитель –дефектолог</a:t>
            </a:r>
          </a:p>
          <a:p>
            <a:r>
              <a:rPr lang="ru-RU" dirty="0" smtClean="0"/>
              <a:t>Воспитатель</a:t>
            </a:r>
          </a:p>
          <a:p>
            <a:r>
              <a:rPr lang="ru-RU" dirty="0" smtClean="0"/>
              <a:t>Медицинские работники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14354"/>
          <a:ext cx="8229600" cy="575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412"/>
                <a:gridCol w="3228988"/>
                <a:gridCol w="2743200"/>
              </a:tblGrid>
              <a:tr h="1065076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Формы организации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Основные</a:t>
                      </a:r>
                      <a:r>
                        <a:rPr lang="ru-RU" baseline="0" dirty="0" smtClean="0"/>
                        <a:t> т</a:t>
                      </a:r>
                      <a:r>
                        <a:rPr lang="ru-RU" dirty="0" smtClean="0"/>
                        <a:t>ехнологии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1065076"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Плановое подгрупповое, групповое консультирование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Организация консультации для родителей, семейных гостиных,</a:t>
                      </a:r>
                      <a:r>
                        <a:rPr lang="ru-RU" sz="1600" baseline="0" dirty="0" smtClean="0"/>
                        <a:t> клуб и т.д.</a:t>
                      </a:r>
                      <a:endParaRPr lang="ru-RU" sz="1600" dirty="0" smtClean="0"/>
                    </a:p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Технология возрастно-поведенческого консультирования.</a:t>
                      </a:r>
                    </a:p>
                    <a:p>
                      <a:pPr algn="just"/>
                      <a:r>
                        <a:rPr lang="ru-RU" sz="1600" dirty="0" smtClean="0"/>
                        <a:t>Технология</a:t>
                      </a:r>
                      <a:r>
                        <a:rPr lang="ru-RU" sz="1600" baseline="0" dirty="0" smtClean="0"/>
                        <a:t> поведенческого консультирования.</a:t>
                      </a:r>
                    </a:p>
                    <a:p>
                      <a:pPr algn="just"/>
                      <a:r>
                        <a:rPr lang="ru-RU" sz="1600" baseline="0" dirty="0" smtClean="0"/>
                        <a:t>Технология семейного консультирования.</a:t>
                      </a:r>
                    </a:p>
                    <a:p>
                      <a:pPr algn="just"/>
                      <a:r>
                        <a:rPr lang="ru-RU" sz="1600" baseline="0" dirty="0" smtClean="0"/>
                        <a:t>Технологии логопедического и дефектологического обследования.</a:t>
                      </a:r>
                      <a:endParaRPr lang="ru-RU" sz="1600" dirty="0"/>
                    </a:p>
                  </a:txBody>
                  <a:tcPr/>
                </a:tc>
              </a:tr>
              <a:tr h="2662689">
                <a:tc>
                  <a:txBody>
                    <a:bodyPr/>
                    <a:lstStyle/>
                    <a:p>
                      <a:r>
                        <a:rPr lang="ru-RU" dirty="0" smtClean="0"/>
                        <a:t>Индивидуальное  консультирование родителей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Педагогическая и психологическая диагностика.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Составление индивидуального маршрута развития ребенка. Составление рекомендаций по воспитанию детей в семье</a:t>
                      </a:r>
                    </a:p>
                    <a:p>
                      <a:r>
                        <a:rPr lang="ru-RU" sz="1600" dirty="0" smtClean="0"/>
                        <a:t>Первичное</a:t>
                      </a:r>
                      <a:r>
                        <a:rPr lang="ru-RU" sz="1600" baseline="0" dirty="0" smtClean="0"/>
                        <a:t> в</a:t>
                      </a:r>
                      <a:r>
                        <a:rPr lang="ru-RU" sz="1600" dirty="0" smtClean="0"/>
                        <a:t>ыявление  у детей различных отклонений  и нарушений психического</a:t>
                      </a:r>
                      <a:r>
                        <a:rPr lang="ru-RU" sz="1600" baseline="0" dirty="0" smtClean="0"/>
                        <a:t> развития.</a:t>
                      </a:r>
                    </a:p>
                    <a:p>
                      <a:r>
                        <a:rPr lang="ru-RU" sz="1600" baseline="0" dirty="0" smtClean="0"/>
                        <a:t>Диагностика и коррекция проблем речевого развития ребенка.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335</TotalTime>
  <Words>225</Words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 Модели организации деятельности консультационных пунктов</vt:lpstr>
      <vt:lpstr>3 модели организации деятельности консультационных пунктов</vt:lpstr>
      <vt:lpstr>Цель деятельности  консультативной модели КП</vt:lpstr>
      <vt:lpstr>Содержание консультаций</vt:lpstr>
      <vt:lpstr>Адресаты</vt:lpstr>
      <vt:lpstr>Специалисты консультативной модели КП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24</cp:revision>
  <dcterms:modified xsi:type="dcterms:W3CDTF">2017-06-13T08:20:48Z</dcterms:modified>
</cp:coreProperties>
</file>