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301" r:id="rId5"/>
    <p:sldId id="275" r:id="rId6"/>
    <p:sldId id="302" r:id="rId7"/>
    <p:sldId id="303" r:id="rId8"/>
    <p:sldId id="304" r:id="rId9"/>
    <p:sldId id="306" r:id="rId10"/>
    <p:sldId id="305" r:id="rId11"/>
    <p:sldId id="307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ление" id="{997A4C2C-6D28-4E2F-9CA3-89E4BE3A4F39}">
          <p14:sldIdLst>
            <p14:sldId id="256"/>
            <p14:sldId id="301"/>
            <p14:sldId id="275"/>
            <p14:sldId id="302"/>
            <p14:sldId id="303"/>
            <p14:sldId id="304"/>
            <p14:sldId id="306"/>
            <p14:sldId id="305"/>
            <p14:sldId id="307"/>
          </p14:sldIdLst>
        </p14:section>
        <p14:section name="Программа K12 CASA" id="{94419B7E-F3E0-4D09-8BE5-5195F7901AD0}">
          <p14:sldIdLst>
            <p14:sldId id="29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Автор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D24726"/>
    <a:srgbClr val="D2B4A6"/>
    <a:srgbClr val="734F29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1" autoAdjust="0"/>
    <p:restoredTop sz="71786" autoAdjust="0"/>
  </p:normalViewPr>
  <p:slideViewPr>
    <p:cSldViewPr snapToGrid="0">
      <p:cViewPr>
        <p:scale>
          <a:sx n="75" d="100"/>
          <a:sy n="75" d="100"/>
        </p:scale>
        <p:origin x="510" y="-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19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6452D1-6C1B-4B18-A426-BB6BDFE3C22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E6F3F8-D5B2-403A-A95A-369CDBE1603A}">
      <dgm:prSet custT="1"/>
      <dgm:spPr/>
      <dgm:t>
        <a:bodyPr/>
        <a:lstStyle/>
        <a:p>
          <a:pPr rtl="0"/>
          <a:r>
            <a:rPr lang="ru-RU" sz="3200" b="1" i="0" dirty="0" smtClean="0"/>
            <a:t>Востребованность</a:t>
          </a:r>
          <a:endParaRPr lang="en-US" sz="3200" dirty="0"/>
        </a:p>
      </dgm:t>
    </dgm:pt>
    <dgm:pt modelId="{71D761D6-82D2-4A81-9361-4490312C7BDB}" cxnId="{A0C6935B-8C0B-432E-9B78-FA45DEB6FFE5}" type="parTrans">
      <dgm:prSet/>
      <dgm:spPr/>
      <dgm:t>
        <a:bodyPr/>
        <a:lstStyle/>
        <a:p>
          <a:endParaRPr lang="ru-RU" sz="2800"/>
        </a:p>
      </dgm:t>
    </dgm:pt>
    <dgm:pt modelId="{01F07102-8D18-49EF-9C7B-74A2CC327770}" cxnId="{A0C6935B-8C0B-432E-9B78-FA45DEB6FFE5}" type="sibTrans">
      <dgm:prSet/>
      <dgm:spPr/>
      <dgm:t>
        <a:bodyPr/>
        <a:lstStyle/>
        <a:p>
          <a:endParaRPr lang="ru-RU" sz="2800"/>
        </a:p>
      </dgm:t>
    </dgm:pt>
    <dgm:pt modelId="{189053B7-D445-4C3C-A1A4-0FBD0EBC12C5}">
      <dgm:prSet custT="1"/>
      <dgm:spPr/>
      <dgm:t>
        <a:bodyPr/>
        <a:lstStyle/>
        <a:p>
          <a:pPr rtl="0"/>
          <a:r>
            <a:rPr lang="ru-RU" sz="3200" b="1" smtClean="0"/>
            <a:t>Интерес</a:t>
          </a:r>
          <a:endParaRPr lang="en-US" sz="3200"/>
        </a:p>
      </dgm:t>
    </dgm:pt>
    <dgm:pt modelId="{1B8DDCAD-5BA3-4492-9424-B4EB22010EFA}" cxnId="{29E04556-35F2-480F-BA56-01728BB3ED2F}" type="parTrans">
      <dgm:prSet/>
      <dgm:spPr/>
      <dgm:t>
        <a:bodyPr/>
        <a:lstStyle/>
        <a:p>
          <a:endParaRPr lang="ru-RU" sz="2800"/>
        </a:p>
      </dgm:t>
    </dgm:pt>
    <dgm:pt modelId="{875CE21B-01F5-4DDC-9FE1-2CDFB462CE4C}" cxnId="{29E04556-35F2-480F-BA56-01728BB3ED2F}" type="sibTrans">
      <dgm:prSet/>
      <dgm:spPr/>
      <dgm:t>
        <a:bodyPr/>
        <a:lstStyle/>
        <a:p>
          <a:endParaRPr lang="ru-RU" sz="2800"/>
        </a:p>
      </dgm:t>
    </dgm:pt>
    <dgm:pt modelId="{ADFA83BC-5541-4AAA-834E-F32289071923}">
      <dgm:prSet custT="1"/>
      <dgm:spPr/>
      <dgm:t>
        <a:bodyPr/>
        <a:lstStyle/>
        <a:p>
          <a:pPr rtl="0"/>
          <a:r>
            <a:rPr lang="ru-RU" sz="3200" b="1" smtClean="0"/>
            <a:t>Доступность</a:t>
          </a:r>
          <a:endParaRPr lang="en-US" sz="3200"/>
        </a:p>
      </dgm:t>
    </dgm:pt>
    <dgm:pt modelId="{DC68DA11-3835-4AC3-8A7D-7871320BEC30}" cxnId="{37426CE0-6350-42CD-945D-219D88F7FEF4}" type="parTrans">
      <dgm:prSet/>
      <dgm:spPr/>
      <dgm:t>
        <a:bodyPr/>
        <a:lstStyle/>
        <a:p>
          <a:endParaRPr lang="ru-RU" sz="2800"/>
        </a:p>
      </dgm:t>
    </dgm:pt>
    <dgm:pt modelId="{5CA8FDF1-7BD0-46D6-A50B-3883B71D1A16}" cxnId="{37426CE0-6350-42CD-945D-219D88F7FEF4}" type="sibTrans">
      <dgm:prSet/>
      <dgm:spPr/>
      <dgm:t>
        <a:bodyPr/>
        <a:lstStyle/>
        <a:p>
          <a:endParaRPr lang="ru-RU" sz="2800"/>
        </a:p>
      </dgm:t>
    </dgm:pt>
    <dgm:pt modelId="{FC748225-A395-4632-9A90-9958F78560E7}" type="pres">
      <dgm:prSet presAssocID="{056452D1-6C1B-4B18-A426-BB6BDFE3C22E}" presName="linearFlow" presStyleCnt="0">
        <dgm:presLayoutVars>
          <dgm:dir/>
          <dgm:resizeHandles val="exact"/>
        </dgm:presLayoutVars>
      </dgm:prSet>
      <dgm:spPr/>
    </dgm:pt>
    <dgm:pt modelId="{69D8DEA5-408C-49A7-A8D6-682557772302}" type="pres">
      <dgm:prSet presAssocID="{C5E6F3F8-D5B2-403A-A95A-369CDBE1603A}" presName="composite" presStyleCnt="0"/>
      <dgm:spPr/>
    </dgm:pt>
    <dgm:pt modelId="{07E0CEA6-3025-49F3-8367-1A5FE1F8BF33}" type="pres">
      <dgm:prSet presAssocID="{C5E6F3F8-D5B2-403A-A95A-369CDBE1603A}" presName="imgShp" presStyleLbl="fgImgPlace1" presStyleIdx="0" presStyleCnt="3"/>
      <dgm:spPr/>
    </dgm:pt>
    <dgm:pt modelId="{95AD1305-2331-4BE1-8584-DA693E5654EC}" type="pres">
      <dgm:prSet presAssocID="{C5E6F3F8-D5B2-403A-A95A-369CDBE1603A}" presName="txShp" presStyleLbl="node1" presStyleIdx="0" presStyleCnt="3">
        <dgm:presLayoutVars>
          <dgm:bulletEnabled val="1"/>
        </dgm:presLayoutVars>
      </dgm:prSet>
      <dgm:spPr/>
    </dgm:pt>
    <dgm:pt modelId="{AF28A9CB-FCC4-46A4-AAE4-CB173FDC47DB}" type="pres">
      <dgm:prSet presAssocID="{01F07102-8D18-49EF-9C7B-74A2CC327770}" presName="spacing" presStyleCnt="0"/>
      <dgm:spPr/>
    </dgm:pt>
    <dgm:pt modelId="{368F3CA4-78FF-4C53-818F-33576E88FC68}" type="pres">
      <dgm:prSet presAssocID="{189053B7-D445-4C3C-A1A4-0FBD0EBC12C5}" presName="composite" presStyleCnt="0"/>
      <dgm:spPr/>
    </dgm:pt>
    <dgm:pt modelId="{6334882B-A7E0-4C4C-9FA6-9F0CB5BFB722}" type="pres">
      <dgm:prSet presAssocID="{189053B7-D445-4C3C-A1A4-0FBD0EBC12C5}" presName="imgShp" presStyleLbl="fgImgPlace1" presStyleIdx="1" presStyleCnt="3"/>
      <dgm:spPr/>
    </dgm:pt>
    <dgm:pt modelId="{880D711C-AAC0-4A2B-B9E9-701D137F2C65}" type="pres">
      <dgm:prSet presAssocID="{189053B7-D445-4C3C-A1A4-0FBD0EBC12C5}" presName="txShp" presStyleLbl="node1" presStyleIdx="1" presStyleCnt="3">
        <dgm:presLayoutVars>
          <dgm:bulletEnabled val="1"/>
        </dgm:presLayoutVars>
      </dgm:prSet>
      <dgm:spPr/>
    </dgm:pt>
    <dgm:pt modelId="{276F1D39-C679-4162-957F-54797C78228D}" type="pres">
      <dgm:prSet presAssocID="{875CE21B-01F5-4DDC-9FE1-2CDFB462CE4C}" presName="spacing" presStyleCnt="0"/>
      <dgm:spPr/>
    </dgm:pt>
    <dgm:pt modelId="{39F5E0AE-4C5E-4765-8CF8-FFB484CD3390}" type="pres">
      <dgm:prSet presAssocID="{ADFA83BC-5541-4AAA-834E-F32289071923}" presName="composite" presStyleCnt="0"/>
      <dgm:spPr/>
    </dgm:pt>
    <dgm:pt modelId="{1CF7FC63-9492-4D4C-8780-999BA1988C73}" type="pres">
      <dgm:prSet presAssocID="{ADFA83BC-5541-4AAA-834E-F32289071923}" presName="imgShp" presStyleLbl="fgImgPlace1" presStyleIdx="2" presStyleCnt="3"/>
      <dgm:spPr/>
    </dgm:pt>
    <dgm:pt modelId="{2AA34DDF-AB34-4423-A99B-73362985226F}" type="pres">
      <dgm:prSet presAssocID="{ADFA83BC-5541-4AAA-834E-F32289071923}" presName="txShp" presStyleLbl="node1" presStyleIdx="2" presStyleCnt="3">
        <dgm:presLayoutVars>
          <dgm:bulletEnabled val="1"/>
        </dgm:presLayoutVars>
      </dgm:prSet>
      <dgm:spPr/>
    </dgm:pt>
  </dgm:ptLst>
  <dgm:cxnLst>
    <dgm:cxn modelId="{A54F9A6F-0456-4F34-AD85-41A3D9CDF0A4}" type="presOf" srcId="{ADFA83BC-5541-4AAA-834E-F32289071923}" destId="{2AA34DDF-AB34-4423-A99B-73362985226F}" srcOrd="0" destOrd="0" presId="urn:microsoft.com/office/officeart/2005/8/layout/vList3"/>
    <dgm:cxn modelId="{24FC374E-7C90-4FD6-8949-DFA5468F1F59}" type="presOf" srcId="{189053B7-D445-4C3C-A1A4-0FBD0EBC12C5}" destId="{880D711C-AAC0-4A2B-B9E9-701D137F2C65}" srcOrd="0" destOrd="0" presId="urn:microsoft.com/office/officeart/2005/8/layout/vList3"/>
    <dgm:cxn modelId="{6165196D-CCBA-4FE0-861F-AA5E09B10E58}" type="presOf" srcId="{C5E6F3F8-D5B2-403A-A95A-369CDBE1603A}" destId="{95AD1305-2331-4BE1-8584-DA693E5654EC}" srcOrd="0" destOrd="0" presId="urn:microsoft.com/office/officeart/2005/8/layout/vList3"/>
    <dgm:cxn modelId="{29E04556-35F2-480F-BA56-01728BB3ED2F}" srcId="{056452D1-6C1B-4B18-A426-BB6BDFE3C22E}" destId="{189053B7-D445-4C3C-A1A4-0FBD0EBC12C5}" srcOrd="1" destOrd="0" parTransId="{1B8DDCAD-5BA3-4492-9424-B4EB22010EFA}" sibTransId="{875CE21B-01F5-4DDC-9FE1-2CDFB462CE4C}"/>
    <dgm:cxn modelId="{4A659A02-FEBA-4338-8A50-31E409645F86}" type="presOf" srcId="{056452D1-6C1B-4B18-A426-BB6BDFE3C22E}" destId="{FC748225-A395-4632-9A90-9958F78560E7}" srcOrd="0" destOrd="0" presId="urn:microsoft.com/office/officeart/2005/8/layout/vList3"/>
    <dgm:cxn modelId="{A0C6935B-8C0B-432E-9B78-FA45DEB6FFE5}" srcId="{056452D1-6C1B-4B18-A426-BB6BDFE3C22E}" destId="{C5E6F3F8-D5B2-403A-A95A-369CDBE1603A}" srcOrd="0" destOrd="0" parTransId="{71D761D6-82D2-4A81-9361-4490312C7BDB}" sibTransId="{01F07102-8D18-49EF-9C7B-74A2CC327770}"/>
    <dgm:cxn modelId="{37426CE0-6350-42CD-945D-219D88F7FEF4}" srcId="{056452D1-6C1B-4B18-A426-BB6BDFE3C22E}" destId="{ADFA83BC-5541-4AAA-834E-F32289071923}" srcOrd="2" destOrd="0" parTransId="{DC68DA11-3835-4AC3-8A7D-7871320BEC30}" sibTransId="{5CA8FDF1-7BD0-46D6-A50B-3883B71D1A16}"/>
    <dgm:cxn modelId="{079A3997-9D98-4C52-BCDD-26CABC7A9A8A}" type="presParOf" srcId="{FC748225-A395-4632-9A90-9958F78560E7}" destId="{69D8DEA5-408C-49A7-A8D6-682557772302}" srcOrd="0" destOrd="0" presId="urn:microsoft.com/office/officeart/2005/8/layout/vList3"/>
    <dgm:cxn modelId="{57619E00-5789-433A-8778-AEF039C4C4E1}" type="presParOf" srcId="{69D8DEA5-408C-49A7-A8D6-682557772302}" destId="{07E0CEA6-3025-49F3-8367-1A5FE1F8BF33}" srcOrd="0" destOrd="0" presId="urn:microsoft.com/office/officeart/2005/8/layout/vList3"/>
    <dgm:cxn modelId="{329AAA0C-4F4F-438F-8605-86345A0AE6FF}" type="presParOf" srcId="{69D8DEA5-408C-49A7-A8D6-682557772302}" destId="{95AD1305-2331-4BE1-8584-DA693E5654EC}" srcOrd="1" destOrd="0" presId="urn:microsoft.com/office/officeart/2005/8/layout/vList3"/>
    <dgm:cxn modelId="{A8430269-5C21-473B-975C-2C715EDF1FAA}" type="presParOf" srcId="{FC748225-A395-4632-9A90-9958F78560E7}" destId="{AF28A9CB-FCC4-46A4-AAE4-CB173FDC47DB}" srcOrd="1" destOrd="0" presId="urn:microsoft.com/office/officeart/2005/8/layout/vList3"/>
    <dgm:cxn modelId="{2CF55FBD-3448-4C5E-B5DD-F91C4B56A17A}" type="presParOf" srcId="{FC748225-A395-4632-9A90-9958F78560E7}" destId="{368F3CA4-78FF-4C53-818F-33576E88FC68}" srcOrd="2" destOrd="0" presId="urn:microsoft.com/office/officeart/2005/8/layout/vList3"/>
    <dgm:cxn modelId="{2E250B16-4F04-4077-870D-1140263608AA}" type="presParOf" srcId="{368F3CA4-78FF-4C53-818F-33576E88FC68}" destId="{6334882B-A7E0-4C4C-9FA6-9F0CB5BFB722}" srcOrd="0" destOrd="0" presId="urn:microsoft.com/office/officeart/2005/8/layout/vList3"/>
    <dgm:cxn modelId="{07A03B58-4552-426A-86AD-800ECF8035B4}" type="presParOf" srcId="{368F3CA4-78FF-4C53-818F-33576E88FC68}" destId="{880D711C-AAC0-4A2B-B9E9-701D137F2C65}" srcOrd="1" destOrd="0" presId="urn:microsoft.com/office/officeart/2005/8/layout/vList3"/>
    <dgm:cxn modelId="{C8756CC8-5214-44B5-9081-96EBA21B6C4B}" type="presParOf" srcId="{FC748225-A395-4632-9A90-9958F78560E7}" destId="{276F1D39-C679-4162-957F-54797C78228D}" srcOrd="3" destOrd="0" presId="urn:microsoft.com/office/officeart/2005/8/layout/vList3"/>
    <dgm:cxn modelId="{8879680B-4C31-4485-B010-9CC2E952383C}" type="presParOf" srcId="{FC748225-A395-4632-9A90-9958F78560E7}" destId="{39F5E0AE-4C5E-4765-8CF8-FFB484CD3390}" srcOrd="4" destOrd="0" presId="urn:microsoft.com/office/officeart/2005/8/layout/vList3"/>
    <dgm:cxn modelId="{B43CF639-436F-45EE-B4CF-614E3E885454}" type="presParOf" srcId="{39F5E0AE-4C5E-4765-8CF8-FFB484CD3390}" destId="{1CF7FC63-9492-4D4C-8780-999BA1988C73}" srcOrd="0" destOrd="0" presId="urn:microsoft.com/office/officeart/2005/8/layout/vList3"/>
    <dgm:cxn modelId="{6C3EDA1F-7C6A-466C-B120-91E47445A425}" type="presParOf" srcId="{39F5E0AE-4C5E-4765-8CF8-FFB484CD3390}" destId="{2AA34DDF-AB34-4423-A99B-73362985226F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31DB57-91D1-4559-BE7B-657101B97B5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3B2D7F-7689-4F68-901D-5099020ABCA8}">
      <dgm:prSet/>
      <dgm:spPr/>
      <dgm:t>
        <a:bodyPr/>
        <a:lstStyle/>
        <a:p>
          <a:pPr rtl="0"/>
          <a:r>
            <a:rPr lang="ru-RU" b="1" i="0" smtClean="0"/>
            <a:t>Мобильность</a:t>
          </a:r>
          <a:endParaRPr lang="en-US"/>
        </a:p>
      </dgm:t>
    </dgm:pt>
    <dgm:pt modelId="{6CFA3429-639E-4494-8C10-000325B3A9F6}" cxnId="{F028B72D-DACD-416D-A2AE-758B1DE937F2}" type="parTrans">
      <dgm:prSet/>
      <dgm:spPr/>
      <dgm:t>
        <a:bodyPr/>
        <a:lstStyle/>
        <a:p>
          <a:endParaRPr lang="ru-RU"/>
        </a:p>
      </dgm:t>
    </dgm:pt>
    <dgm:pt modelId="{26A92CA9-0F51-4148-9559-245D992701C6}" cxnId="{F028B72D-DACD-416D-A2AE-758B1DE937F2}" type="sibTrans">
      <dgm:prSet/>
      <dgm:spPr/>
      <dgm:t>
        <a:bodyPr/>
        <a:lstStyle/>
        <a:p>
          <a:endParaRPr lang="ru-RU"/>
        </a:p>
      </dgm:t>
    </dgm:pt>
    <dgm:pt modelId="{107874E2-7F1A-463D-A166-EFE1C28D2E90}">
      <dgm:prSet/>
      <dgm:spPr/>
      <dgm:t>
        <a:bodyPr/>
        <a:lstStyle/>
        <a:p>
          <a:pPr rtl="0"/>
          <a:r>
            <a:rPr lang="ru-RU" b="1" smtClean="0"/>
            <a:t>Социализация</a:t>
          </a:r>
          <a:endParaRPr lang="en-US"/>
        </a:p>
      </dgm:t>
    </dgm:pt>
    <dgm:pt modelId="{93C248BA-E5A2-4C7F-A5BF-E12F25034FC7}" cxnId="{E95CFA48-2EA9-4DB5-810F-DF80C998FB99}" type="parTrans">
      <dgm:prSet/>
      <dgm:spPr/>
      <dgm:t>
        <a:bodyPr/>
        <a:lstStyle/>
        <a:p>
          <a:endParaRPr lang="ru-RU"/>
        </a:p>
      </dgm:t>
    </dgm:pt>
    <dgm:pt modelId="{F66E730C-F049-46A0-9E5D-8F581854421C}" cxnId="{E95CFA48-2EA9-4DB5-810F-DF80C998FB99}" type="sibTrans">
      <dgm:prSet/>
      <dgm:spPr/>
      <dgm:t>
        <a:bodyPr/>
        <a:lstStyle/>
        <a:p>
          <a:endParaRPr lang="ru-RU"/>
        </a:p>
      </dgm:t>
    </dgm:pt>
    <dgm:pt modelId="{6337EBC3-09E3-48C8-A680-1395DB7AA67C}">
      <dgm:prSet/>
      <dgm:spPr/>
      <dgm:t>
        <a:bodyPr/>
        <a:lstStyle/>
        <a:p>
          <a:pPr rtl="0"/>
          <a:r>
            <a:rPr lang="ru-RU" b="1" smtClean="0"/>
            <a:t>Большие данные</a:t>
          </a:r>
          <a:endParaRPr lang="en-US"/>
        </a:p>
      </dgm:t>
    </dgm:pt>
    <dgm:pt modelId="{0072A313-F07D-4A90-8038-A47444C9FDA8}" cxnId="{3940AC1F-DD13-46AC-B3DB-EC57A29A35FB}" type="parTrans">
      <dgm:prSet/>
      <dgm:spPr/>
      <dgm:t>
        <a:bodyPr/>
        <a:lstStyle/>
        <a:p>
          <a:endParaRPr lang="ru-RU"/>
        </a:p>
      </dgm:t>
    </dgm:pt>
    <dgm:pt modelId="{CD12CD08-9D32-442F-AA47-42B278046E35}" cxnId="{3940AC1F-DD13-46AC-B3DB-EC57A29A35FB}" type="sibTrans">
      <dgm:prSet/>
      <dgm:spPr/>
      <dgm:t>
        <a:bodyPr/>
        <a:lstStyle/>
        <a:p>
          <a:endParaRPr lang="ru-RU"/>
        </a:p>
      </dgm:t>
    </dgm:pt>
    <dgm:pt modelId="{5B29CB36-8408-4A3F-8CF3-DF2A93AA1D76}" type="pres">
      <dgm:prSet presAssocID="{1431DB57-91D1-4559-BE7B-657101B97B51}" presName="Name0" presStyleCnt="0">
        <dgm:presLayoutVars>
          <dgm:dir/>
          <dgm:resizeHandles val="exact"/>
        </dgm:presLayoutVars>
      </dgm:prSet>
      <dgm:spPr/>
    </dgm:pt>
    <dgm:pt modelId="{6F4CAC1A-CC48-424F-A722-7ED8061455E2}" type="pres">
      <dgm:prSet presAssocID="{1431DB57-91D1-4559-BE7B-657101B97B51}" presName="fgShape" presStyleLbl="fgShp" presStyleIdx="0" presStyleCnt="1"/>
      <dgm:spPr/>
    </dgm:pt>
    <dgm:pt modelId="{0788A36D-63AB-4E36-AF9E-54D9B726DF6E}" type="pres">
      <dgm:prSet presAssocID="{1431DB57-91D1-4559-BE7B-657101B97B51}" presName="linComp" presStyleCnt="0"/>
      <dgm:spPr/>
    </dgm:pt>
    <dgm:pt modelId="{87F724D3-9A52-4A71-A075-C27ECEB7B5BC}" type="pres">
      <dgm:prSet presAssocID="{1F3B2D7F-7689-4F68-901D-5099020ABCA8}" presName="compNode" presStyleCnt="0"/>
      <dgm:spPr/>
    </dgm:pt>
    <dgm:pt modelId="{AB8094DC-942B-4714-BB7D-FB3031AE7F49}" type="pres">
      <dgm:prSet presAssocID="{1F3B2D7F-7689-4F68-901D-5099020ABCA8}" presName="bkgdShape" presStyleLbl="node1" presStyleIdx="0" presStyleCnt="3"/>
      <dgm:spPr/>
    </dgm:pt>
    <dgm:pt modelId="{1626346F-70B5-4E4F-B9C4-51204C04C47B}" type="pres">
      <dgm:prSet presAssocID="{1F3B2D7F-7689-4F68-901D-5099020ABCA8}" presName="nodeTx" presStyleLbl="node1" presStyleIdx="0" presStyleCnt="3">
        <dgm:presLayoutVars>
          <dgm:bulletEnabled val="1"/>
        </dgm:presLayoutVars>
      </dgm:prSet>
      <dgm:spPr/>
    </dgm:pt>
    <dgm:pt modelId="{BF0FD770-094B-422C-9124-F14CEDEBB3EA}" type="pres">
      <dgm:prSet presAssocID="{1F3B2D7F-7689-4F68-901D-5099020ABCA8}" presName="invisiNode" presStyleLbl="node1" presStyleIdx="0" presStyleCnt="3"/>
      <dgm:spPr/>
    </dgm:pt>
    <dgm:pt modelId="{EE7B4660-F745-423C-A1D4-E51AE1EEB7B3}" type="pres">
      <dgm:prSet presAssocID="{1F3B2D7F-7689-4F68-901D-5099020ABCA8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BA4E755B-6B2F-4EDD-A19F-4B1DC9DD870D}" type="pres">
      <dgm:prSet presAssocID="{26A92CA9-0F51-4148-9559-245D992701C6}" presName="sibTrans" presStyleLbl="sibTrans2D1" presStyleIdx="0" presStyleCnt="0"/>
      <dgm:spPr/>
    </dgm:pt>
    <dgm:pt modelId="{334228F0-3517-4795-A56F-AE923C608DEE}" type="pres">
      <dgm:prSet presAssocID="{107874E2-7F1A-463D-A166-EFE1C28D2E90}" presName="compNode" presStyleCnt="0"/>
      <dgm:spPr/>
    </dgm:pt>
    <dgm:pt modelId="{47E5BD48-D3FB-4343-A169-6E211736D4B9}" type="pres">
      <dgm:prSet presAssocID="{107874E2-7F1A-463D-A166-EFE1C28D2E90}" presName="bkgdShape" presStyleLbl="node1" presStyleIdx="1" presStyleCnt="3"/>
      <dgm:spPr/>
    </dgm:pt>
    <dgm:pt modelId="{38A20788-F4CD-4501-A313-25C01C3488EA}" type="pres">
      <dgm:prSet presAssocID="{107874E2-7F1A-463D-A166-EFE1C28D2E90}" presName="nodeTx" presStyleLbl="node1" presStyleIdx="1" presStyleCnt="3">
        <dgm:presLayoutVars>
          <dgm:bulletEnabled val="1"/>
        </dgm:presLayoutVars>
      </dgm:prSet>
      <dgm:spPr/>
    </dgm:pt>
    <dgm:pt modelId="{DA438EA9-81C5-4D37-A6E2-CE2CCA2EDCAD}" type="pres">
      <dgm:prSet presAssocID="{107874E2-7F1A-463D-A166-EFE1C28D2E90}" presName="invisiNode" presStyleLbl="node1" presStyleIdx="1" presStyleCnt="3"/>
      <dgm:spPr/>
    </dgm:pt>
    <dgm:pt modelId="{D99FBB2C-F1AE-4E22-BF81-AC63C3A922AF}" type="pres">
      <dgm:prSet presAssocID="{107874E2-7F1A-463D-A166-EFE1C28D2E90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C775DBF9-C35A-47A2-A566-4E97165CC3E8}" type="pres">
      <dgm:prSet presAssocID="{F66E730C-F049-46A0-9E5D-8F581854421C}" presName="sibTrans" presStyleLbl="sibTrans2D1" presStyleIdx="0" presStyleCnt="0"/>
      <dgm:spPr/>
    </dgm:pt>
    <dgm:pt modelId="{7B78D2E3-652A-4110-9784-A6F7ACB61B79}" type="pres">
      <dgm:prSet presAssocID="{6337EBC3-09E3-48C8-A680-1395DB7AA67C}" presName="compNode" presStyleCnt="0"/>
      <dgm:spPr/>
    </dgm:pt>
    <dgm:pt modelId="{317B6682-77B7-4594-83CF-D7D2FFD7616C}" type="pres">
      <dgm:prSet presAssocID="{6337EBC3-09E3-48C8-A680-1395DB7AA67C}" presName="bkgdShape" presStyleLbl="node1" presStyleIdx="2" presStyleCnt="3"/>
      <dgm:spPr/>
    </dgm:pt>
    <dgm:pt modelId="{1B499E07-CD5B-4E66-8E55-1FED12D18132}" type="pres">
      <dgm:prSet presAssocID="{6337EBC3-09E3-48C8-A680-1395DB7AA67C}" presName="nodeTx" presStyleLbl="node1" presStyleIdx="2" presStyleCnt="3">
        <dgm:presLayoutVars>
          <dgm:bulletEnabled val="1"/>
        </dgm:presLayoutVars>
      </dgm:prSet>
      <dgm:spPr/>
    </dgm:pt>
    <dgm:pt modelId="{CB7DEA64-F42D-4406-AFB5-D6FF75CD543E}" type="pres">
      <dgm:prSet presAssocID="{6337EBC3-09E3-48C8-A680-1395DB7AA67C}" presName="invisiNode" presStyleLbl="node1" presStyleIdx="2" presStyleCnt="3"/>
      <dgm:spPr/>
    </dgm:pt>
    <dgm:pt modelId="{462F58E6-A6E7-4FF1-843D-F788C56A78DF}" type="pres">
      <dgm:prSet presAssocID="{6337EBC3-09E3-48C8-A680-1395DB7AA67C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3940AC1F-DD13-46AC-B3DB-EC57A29A35FB}" srcId="{1431DB57-91D1-4559-BE7B-657101B97B51}" destId="{6337EBC3-09E3-48C8-A680-1395DB7AA67C}" srcOrd="2" destOrd="0" parTransId="{0072A313-F07D-4A90-8038-A47444C9FDA8}" sibTransId="{CD12CD08-9D32-442F-AA47-42B278046E35}"/>
    <dgm:cxn modelId="{E7FBF027-1E92-4539-B2A4-22B709A95D1B}" type="presOf" srcId="{1431DB57-91D1-4559-BE7B-657101B97B51}" destId="{5B29CB36-8408-4A3F-8CF3-DF2A93AA1D76}" srcOrd="0" destOrd="0" presId="urn:microsoft.com/office/officeart/2005/8/layout/hList7"/>
    <dgm:cxn modelId="{75E97C84-1B46-4E08-82F8-DA31E959B763}" type="presOf" srcId="{26A92CA9-0F51-4148-9559-245D992701C6}" destId="{BA4E755B-6B2F-4EDD-A19F-4B1DC9DD870D}" srcOrd="0" destOrd="0" presId="urn:microsoft.com/office/officeart/2005/8/layout/hList7"/>
    <dgm:cxn modelId="{E95CFA48-2EA9-4DB5-810F-DF80C998FB99}" srcId="{1431DB57-91D1-4559-BE7B-657101B97B51}" destId="{107874E2-7F1A-463D-A166-EFE1C28D2E90}" srcOrd="1" destOrd="0" parTransId="{93C248BA-E5A2-4C7F-A5BF-E12F25034FC7}" sibTransId="{F66E730C-F049-46A0-9E5D-8F581854421C}"/>
    <dgm:cxn modelId="{BDD9ADE3-3AE5-4626-96F7-4FA7B3B1FD30}" type="presOf" srcId="{6337EBC3-09E3-48C8-A680-1395DB7AA67C}" destId="{1B499E07-CD5B-4E66-8E55-1FED12D18132}" srcOrd="1" destOrd="0" presId="urn:microsoft.com/office/officeart/2005/8/layout/hList7"/>
    <dgm:cxn modelId="{8777A805-6C21-4618-870C-5C82FBC97A95}" type="presOf" srcId="{6337EBC3-09E3-48C8-A680-1395DB7AA67C}" destId="{317B6682-77B7-4594-83CF-D7D2FFD7616C}" srcOrd="0" destOrd="0" presId="urn:microsoft.com/office/officeart/2005/8/layout/hList7"/>
    <dgm:cxn modelId="{F369AEF9-6BDE-4740-B551-1299244B18C8}" type="presOf" srcId="{1F3B2D7F-7689-4F68-901D-5099020ABCA8}" destId="{AB8094DC-942B-4714-BB7D-FB3031AE7F49}" srcOrd="0" destOrd="0" presId="urn:microsoft.com/office/officeart/2005/8/layout/hList7"/>
    <dgm:cxn modelId="{E798B8CE-A998-4214-B6B4-03180A30B71F}" type="presOf" srcId="{F66E730C-F049-46A0-9E5D-8F581854421C}" destId="{C775DBF9-C35A-47A2-A566-4E97165CC3E8}" srcOrd="0" destOrd="0" presId="urn:microsoft.com/office/officeart/2005/8/layout/hList7"/>
    <dgm:cxn modelId="{F028B72D-DACD-416D-A2AE-758B1DE937F2}" srcId="{1431DB57-91D1-4559-BE7B-657101B97B51}" destId="{1F3B2D7F-7689-4F68-901D-5099020ABCA8}" srcOrd="0" destOrd="0" parTransId="{6CFA3429-639E-4494-8C10-000325B3A9F6}" sibTransId="{26A92CA9-0F51-4148-9559-245D992701C6}"/>
    <dgm:cxn modelId="{76603430-9235-4F84-B507-A180BBD63E4F}" type="presOf" srcId="{107874E2-7F1A-463D-A166-EFE1C28D2E90}" destId="{38A20788-F4CD-4501-A313-25C01C3488EA}" srcOrd="1" destOrd="0" presId="urn:microsoft.com/office/officeart/2005/8/layout/hList7"/>
    <dgm:cxn modelId="{A66DCB00-3CD7-4DD0-83F7-7276315FE343}" type="presOf" srcId="{1F3B2D7F-7689-4F68-901D-5099020ABCA8}" destId="{1626346F-70B5-4E4F-B9C4-51204C04C47B}" srcOrd="1" destOrd="0" presId="urn:microsoft.com/office/officeart/2005/8/layout/hList7"/>
    <dgm:cxn modelId="{63DCF4E3-F2C0-4250-9094-7F5CC9705C95}" type="presOf" srcId="{107874E2-7F1A-463D-A166-EFE1C28D2E90}" destId="{47E5BD48-D3FB-4343-A169-6E211736D4B9}" srcOrd="0" destOrd="0" presId="urn:microsoft.com/office/officeart/2005/8/layout/hList7"/>
    <dgm:cxn modelId="{F9C896B5-1DC5-454E-9968-36DA6921E18A}" type="presParOf" srcId="{5B29CB36-8408-4A3F-8CF3-DF2A93AA1D76}" destId="{6F4CAC1A-CC48-424F-A722-7ED8061455E2}" srcOrd="0" destOrd="0" presId="urn:microsoft.com/office/officeart/2005/8/layout/hList7"/>
    <dgm:cxn modelId="{5E5D6E2E-C420-4F7E-B4A2-05DE3E591325}" type="presParOf" srcId="{5B29CB36-8408-4A3F-8CF3-DF2A93AA1D76}" destId="{0788A36D-63AB-4E36-AF9E-54D9B726DF6E}" srcOrd="1" destOrd="0" presId="urn:microsoft.com/office/officeart/2005/8/layout/hList7"/>
    <dgm:cxn modelId="{54A0D7C8-8A4E-401E-BBD7-A6AE7D3E7D52}" type="presParOf" srcId="{0788A36D-63AB-4E36-AF9E-54D9B726DF6E}" destId="{87F724D3-9A52-4A71-A075-C27ECEB7B5BC}" srcOrd="0" destOrd="0" presId="urn:microsoft.com/office/officeart/2005/8/layout/hList7"/>
    <dgm:cxn modelId="{77CDDE9B-8674-40C7-B71F-D375339C67C1}" type="presParOf" srcId="{87F724D3-9A52-4A71-A075-C27ECEB7B5BC}" destId="{AB8094DC-942B-4714-BB7D-FB3031AE7F49}" srcOrd="0" destOrd="0" presId="urn:microsoft.com/office/officeart/2005/8/layout/hList7"/>
    <dgm:cxn modelId="{2DD176FB-EFE7-4595-85FC-42592F264D42}" type="presParOf" srcId="{87F724D3-9A52-4A71-A075-C27ECEB7B5BC}" destId="{1626346F-70B5-4E4F-B9C4-51204C04C47B}" srcOrd="1" destOrd="0" presId="urn:microsoft.com/office/officeart/2005/8/layout/hList7"/>
    <dgm:cxn modelId="{FE82DC2F-5B15-41D1-A1AB-9D863F207980}" type="presParOf" srcId="{87F724D3-9A52-4A71-A075-C27ECEB7B5BC}" destId="{BF0FD770-094B-422C-9124-F14CEDEBB3EA}" srcOrd="2" destOrd="0" presId="urn:microsoft.com/office/officeart/2005/8/layout/hList7"/>
    <dgm:cxn modelId="{0FC89813-1928-4B97-ACA0-E80BCDE063A3}" type="presParOf" srcId="{87F724D3-9A52-4A71-A075-C27ECEB7B5BC}" destId="{EE7B4660-F745-423C-A1D4-E51AE1EEB7B3}" srcOrd="3" destOrd="0" presId="urn:microsoft.com/office/officeart/2005/8/layout/hList7"/>
    <dgm:cxn modelId="{B692C8A1-64F8-4A9B-BC1B-F26602AF6F56}" type="presParOf" srcId="{0788A36D-63AB-4E36-AF9E-54D9B726DF6E}" destId="{BA4E755B-6B2F-4EDD-A19F-4B1DC9DD870D}" srcOrd="1" destOrd="0" presId="urn:microsoft.com/office/officeart/2005/8/layout/hList7"/>
    <dgm:cxn modelId="{DB672C8C-7A4D-4682-A610-F623C0508608}" type="presParOf" srcId="{0788A36D-63AB-4E36-AF9E-54D9B726DF6E}" destId="{334228F0-3517-4795-A56F-AE923C608DEE}" srcOrd="2" destOrd="0" presId="urn:microsoft.com/office/officeart/2005/8/layout/hList7"/>
    <dgm:cxn modelId="{46F5E51F-E646-436E-80FA-9A9D0C9FBF22}" type="presParOf" srcId="{334228F0-3517-4795-A56F-AE923C608DEE}" destId="{47E5BD48-D3FB-4343-A169-6E211736D4B9}" srcOrd="0" destOrd="0" presId="urn:microsoft.com/office/officeart/2005/8/layout/hList7"/>
    <dgm:cxn modelId="{6178E222-43C9-4224-9317-2663D706A3B5}" type="presParOf" srcId="{334228F0-3517-4795-A56F-AE923C608DEE}" destId="{38A20788-F4CD-4501-A313-25C01C3488EA}" srcOrd="1" destOrd="0" presId="urn:microsoft.com/office/officeart/2005/8/layout/hList7"/>
    <dgm:cxn modelId="{9EECC70C-4FD0-4C73-92B1-27E21B428CDA}" type="presParOf" srcId="{334228F0-3517-4795-A56F-AE923C608DEE}" destId="{DA438EA9-81C5-4D37-A6E2-CE2CCA2EDCAD}" srcOrd="2" destOrd="0" presId="urn:microsoft.com/office/officeart/2005/8/layout/hList7"/>
    <dgm:cxn modelId="{272E689E-17B8-4724-BEEB-802BF8377CE5}" type="presParOf" srcId="{334228F0-3517-4795-A56F-AE923C608DEE}" destId="{D99FBB2C-F1AE-4E22-BF81-AC63C3A922AF}" srcOrd="3" destOrd="0" presId="urn:microsoft.com/office/officeart/2005/8/layout/hList7"/>
    <dgm:cxn modelId="{0C71852A-9B42-4598-BEDD-EE9F5628AB41}" type="presParOf" srcId="{0788A36D-63AB-4E36-AF9E-54D9B726DF6E}" destId="{C775DBF9-C35A-47A2-A566-4E97165CC3E8}" srcOrd="3" destOrd="0" presId="urn:microsoft.com/office/officeart/2005/8/layout/hList7"/>
    <dgm:cxn modelId="{AD44583A-B53F-4678-9487-756640259DA6}" type="presParOf" srcId="{0788A36D-63AB-4E36-AF9E-54D9B726DF6E}" destId="{7B78D2E3-652A-4110-9784-A6F7ACB61B79}" srcOrd="4" destOrd="0" presId="urn:microsoft.com/office/officeart/2005/8/layout/hList7"/>
    <dgm:cxn modelId="{B66009A4-086F-4EB1-BC90-FB55AA1812A8}" type="presParOf" srcId="{7B78D2E3-652A-4110-9784-A6F7ACB61B79}" destId="{317B6682-77B7-4594-83CF-D7D2FFD7616C}" srcOrd="0" destOrd="0" presId="urn:microsoft.com/office/officeart/2005/8/layout/hList7"/>
    <dgm:cxn modelId="{8D983984-7073-4BD4-8BB8-E94B8B3979A5}" type="presParOf" srcId="{7B78D2E3-652A-4110-9784-A6F7ACB61B79}" destId="{1B499E07-CD5B-4E66-8E55-1FED12D18132}" srcOrd="1" destOrd="0" presId="urn:microsoft.com/office/officeart/2005/8/layout/hList7"/>
    <dgm:cxn modelId="{72AFB46F-7F41-44CC-A54A-B07DEEBB6CD6}" type="presParOf" srcId="{7B78D2E3-652A-4110-9784-A6F7ACB61B79}" destId="{CB7DEA64-F42D-4406-AFB5-D6FF75CD543E}" srcOrd="2" destOrd="0" presId="urn:microsoft.com/office/officeart/2005/8/layout/hList7"/>
    <dgm:cxn modelId="{31B38FAE-4E7F-4B7D-BF9A-F189FB1C153B}" type="presParOf" srcId="{7B78D2E3-652A-4110-9784-A6F7ACB61B79}" destId="{462F58E6-A6E7-4FF1-843D-F788C56A78DF}" srcOrd="3" destOrd="0" presId="urn:microsoft.com/office/officeart/2005/8/layout/hList7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23FF61-B8FF-4EAA-8A13-C2D7407C5E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54B1DA0-E756-4CD3-AF58-7F748C8557C4}">
      <dgm:prSet/>
      <dgm:spPr/>
      <dgm:t>
        <a:bodyPr/>
        <a:lstStyle/>
        <a:p>
          <a:pPr rtl="0"/>
          <a:r>
            <a:rPr lang="ru-RU" b="1" i="0" smtClean="0"/>
            <a:t>Эластичность</a:t>
          </a:r>
          <a:endParaRPr lang="en-US"/>
        </a:p>
      </dgm:t>
    </dgm:pt>
    <dgm:pt modelId="{9EE0A993-AB83-4EA2-ACA8-61A5D916C596}" cxnId="{CFC87A51-C02B-45C8-A2FF-CFD7DEC5CA42}" type="parTrans">
      <dgm:prSet/>
      <dgm:spPr/>
      <dgm:t>
        <a:bodyPr/>
        <a:lstStyle/>
        <a:p>
          <a:endParaRPr lang="ru-RU"/>
        </a:p>
      </dgm:t>
    </dgm:pt>
    <dgm:pt modelId="{43560456-1F84-4E1E-8256-366D23454AF1}" cxnId="{CFC87A51-C02B-45C8-A2FF-CFD7DEC5CA42}" type="sibTrans">
      <dgm:prSet/>
      <dgm:spPr/>
      <dgm:t>
        <a:bodyPr/>
        <a:lstStyle/>
        <a:p>
          <a:endParaRPr lang="ru-RU"/>
        </a:p>
      </dgm:t>
    </dgm:pt>
    <dgm:pt modelId="{F94ED756-2745-4CD3-828D-212167CF3B90}">
      <dgm:prSet/>
      <dgm:spPr/>
      <dgm:t>
        <a:bodyPr/>
        <a:lstStyle/>
        <a:p>
          <a:pPr rtl="0"/>
          <a:r>
            <a:rPr lang="ru-RU" b="1" smtClean="0"/>
            <a:t>Низкий входной барьер</a:t>
          </a:r>
          <a:endParaRPr lang="en-US"/>
        </a:p>
      </dgm:t>
    </dgm:pt>
    <dgm:pt modelId="{F4C8A09C-6810-45A0-A796-E1D9AD3A9342}" cxnId="{DF2E1543-053A-47DD-A522-E2C3686150F7}" type="parTrans">
      <dgm:prSet/>
      <dgm:spPr/>
      <dgm:t>
        <a:bodyPr/>
        <a:lstStyle/>
        <a:p>
          <a:endParaRPr lang="ru-RU"/>
        </a:p>
      </dgm:t>
    </dgm:pt>
    <dgm:pt modelId="{4B103974-3DDB-49B6-8D89-ACC29CF5164C}" cxnId="{DF2E1543-053A-47DD-A522-E2C3686150F7}" type="sibTrans">
      <dgm:prSet/>
      <dgm:spPr/>
      <dgm:t>
        <a:bodyPr/>
        <a:lstStyle/>
        <a:p>
          <a:endParaRPr lang="ru-RU"/>
        </a:p>
      </dgm:t>
    </dgm:pt>
    <dgm:pt modelId="{C5A2E251-19EA-4DD3-BD6D-6D853B1FDE15}">
      <dgm:prSet/>
      <dgm:spPr/>
      <dgm:t>
        <a:bodyPr/>
        <a:lstStyle/>
        <a:p>
          <a:pPr rtl="0"/>
          <a:r>
            <a:rPr lang="ru-RU" b="1" smtClean="0"/>
            <a:t>Минимальные затраты на администрирование</a:t>
          </a:r>
          <a:endParaRPr lang="en-US"/>
        </a:p>
      </dgm:t>
    </dgm:pt>
    <dgm:pt modelId="{2C8DA594-2ECF-483B-8613-3046E6F55531}" cxnId="{F20FFC6D-A7E9-4B41-BC0A-4BAB7F51AA91}" type="parTrans">
      <dgm:prSet/>
      <dgm:spPr/>
      <dgm:t>
        <a:bodyPr/>
        <a:lstStyle/>
        <a:p>
          <a:endParaRPr lang="ru-RU"/>
        </a:p>
      </dgm:t>
    </dgm:pt>
    <dgm:pt modelId="{A1560693-50A3-447B-8E2B-640A952003AF}" cxnId="{F20FFC6D-A7E9-4B41-BC0A-4BAB7F51AA91}" type="sibTrans">
      <dgm:prSet/>
      <dgm:spPr/>
      <dgm:t>
        <a:bodyPr/>
        <a:lstStyle/>
        <a:p>
          <a:endParaRPr lang="ru-RU"/>
        </a:p>
      </dgm:t>
    </dgm:pt>
    <dgm:pt modelId="{E06762E4-85C0-449D-BDDD-A215DFE4A825}" type="pres">
      <dgm:prSet presAssocID="{D223FF61-B8FF-4EAA-8A13-C2D7407C5E56}" presName="linear" presStyleCnt="0">
        <dgm:presLayoutVars>
          <dgm:animLvl val="lvl"/>
          <dgm:resizeHandles val="exact"/>
        </dgm:presLayoutVars>
      </dgm:prSet>
      <dgm:spPr/>
    </dgm:pt>
    <dgm:pt modelId="{E90E11A1-4380-4745-844A-D30BF52A478E}" type="pres">
      <dgm:prSet presAssocID="{F54B1DA0-E756-4CD3-AF58-7F748C8557C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9ABBA2-982F-4F40-BF73-B1CB6F7F1ACB}" type="pres">
      <dgm:prSet presAssocID="{43560456-1F84-4E1E-8256-366D23454AF1}" presName="spacer" presStyleCnt="0"/>
      <dgm:spPr/>
    </dgm:pt>
    <dgm:pt modelId="{AD3E8E1C-305A-4165-9644-09BBC29C558F}" type="pres">
      <dgm:prSet presAssocID="{F94ED756-2745-4CD3-828D-212167CF3B9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419F7FF-3195-4F49-BBAE-4258B727AF10}" type="pres">
      <dgm:prSet presAssocID="{4B103974-3DDB-49B6-8D89-ACC29CF5164C}" presName="spacer" presStyleCnt="0"/>
      <dgm:spPr/>
    </dgm:pt>
    <dgm:pt modelId="{A13A1ECB-206A-4F98-884F-E0755C60D8D9}" type="pres">
      <dgm:prSet presAssocID="{C5A2E251-19EA-4DD3-BD6D-6D853B1FDE1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2E1543-053A-47DD-A522-E2C3686150F7}" srcId="{D223FF61-B8FF-4EAA-8A13-C2D7407C5E56}" destId="{F94ED756-2745-4CD3-828D-212167CF3B90}" srcOrd="1" destOrd="0" parTransId="{F4C8A09C-6810-45A0-A796-E1D9AD3A9342}" sibTransId="{4B103974-3DDB-49B6-8D89-ACC29CF5164C}"/>
    <dgm:cxn modelId="{F20FFC6D-A7E9-4B41-BC0A-4BAB7F51AA91}" srcId="{D223FF61-B8FF-4EAA-8A13-C2D7407C5E56}" destId="{C5A2E251-19EA-4DD3-BD6D-6D853B1FDE15}" srcOrd="2" destOrd="0" parTransId="{2C8DA594-2ECF-483B-8613-3046E6F55531}" sibTransId="{A1560693-50A3-447B-8E2B-640A952003AF}"/>
    <dgm:cxn modelId="{82B1F353-5AA5-4511-B8D9-A04104ADA7AA}" type="presOf" srcId="{D223FF61-B8FF-4EAA-8A13-C2D7407C5E56}" destId="{E06762E4-85C0-449D-BDDD-A215DFE4A825}" srcOrd="0" destOrd="0" presId="urn:microsoft.com/office/officeart/2005/8/layout/vList2"/>
    <dgm:cxn modelId="{8061BBFA-0186-4CB8-94B9-9F2B47F03174}" type="presOf" srcId="{C5A2E251-19EA-4DD3-BD6D-6D853B1FDE15}" destId="{A13A1ECB-206A-4F98-884F-E0755C60D8D9}" srcOrd="0" destOrd="0" presId="urn:microsoft.com/office/officeart/2005/8/layout/vList2"/>
    <dgm:cxn modelId="{F62602EF-6F74-4747-BBA1-0DE129E655B1}" type="presOf" srcId="{F54B1DA0-E756-4CD3-AF58-7F748C8557C4}" destId="{E90E11A1-4380-4745-844A-D30BF52A478E}" srcOrd="0" destOrd="0" presId="urn:microsoft.com/office/officeart/2005/8/layout/vList2"/>
    <dgm:cxn modelId="{666AB975-3E13-445D-B2AC-66F1A55A4AE9}" type="presOf" srcId="{F94ED756-2745-4CD3-828D-212167CF3B90}" destId="{AD3E8E1C-305A-4165-9644-09BBC29C558F}" srcOrd="0" destOrd="0" presId="urn:microsoft.com/office/officeart/2005/8/layout/vList2"/>
    <dgm:cxn modelId="{CFC87A51-C02B-45C8-A2FF-CFD7DEC5CA42}" srcId="{D223FF61-B8FF-4EAA-8A13-C2D7407C5E56}" destId="{F54B1DA0-E756-4CD3-AF58-7F748C8557C4}" srcOrd="0" destOrd="0" parTransId="{9EE0A993-AB83-4EA2-ACA8-61A5D916C596}" sibTransId="{43560456-1F84-4E1E-8256-366D23454AF1}"/>
    <dgm:cxn modelId="{55E46301-98FB-4BBB-A76B-AF937D30B821}" type="presParOf" srcId="{E06762E4-85C0-449D-BDDD-A215DFE4A825}" destId="{E90E11A1-4380-4745-844A-D30BF52A478E}" srcOrd="0" destOrd="0" presId="urn:microsoft.com/office/officeart/2005/8/layout/vList2"/>
    <dgm:cxn modelId="{35B90D16-17AC-4280-B966-7CB07956F8BE}" type="presParOf" srcId="{E06762E4-85C0-449D-BDDD-A215DFE4A825}" destId="{F99ABBA2-982F-4F40-BF73-B1CB6F7F1ACB}" srcOrd="1" destOrd="0" presId="urn:microsoft.com/office/officeart/2005/8/layout/vList2"/>
    <dgm:cxn modelId="{5A10211B-8023-4B8F-9C69-22A8874A9C1F}" type="presParOf" srcId="{E06762E4-85C0-449D-BDDD-A215DFE4A825}" destId="{AD3E8E1C-305A-4165-9644-09BBC29C558F}" srcOrd="2" destOrd="0" presId="urn:microsoft.com/office/officeart/2005/8/layout/vList2"/>
    <dgm:cxn modelId="{F87D6881-3829-492C-A5EF-E97E38113120}" type="presParOf" srcId="{E06762E4-85C0-449D-BDDD-A215DFE4A825}" destId="{6419F7FF-3195-4F49-BBAE-4258B727AF10}" srcOrd="3" destOrd="0" presId="urn:microsoft.com/office/officeart/2005/8/layout/vList2"/>
    <dgm:cxn modelId="{64DD04B3-F512-4C49-8BCC-8792F9E09F42}" type="presParOf" srcId="{E06762E4-85C0-449D-BDDD-A215DFE4A825}" destId="{A13A1ECB-206A-4F98-884F-E0755C60D8D9}" srcOrd="4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E6B1C8-CF99-4189-B946-CF77F2388B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98112D6-EDE1-48EC-BCFC-27175D85A5BA}">
      <dgm:prSet/>
      <dgm:spPr/>
      <dgm:t>
        <a:bodyPr/>
        <a:lstStyle/>
        <a:p>
          <a:pPr rtl="0"/>
          <a:r>
            <a:rPr lang="ru-RU" b="1" smtClean="0"/>
            <a:t>Электронная почта</a:t>
          </a:r>
          <a:endParaRPr lang="en-US"/>
        </a:p>
      </dgm:t>
    </dgm:pt>
    <dgm:pt modelId="{473F3EF0-CDD2-448C-B53D-EE97458D71FE}" cxnId="{8160F280-41E3-46AD-8F96-FF8D6AFEEE1E}" type="parTrans">
      <dgm:prSet/>
      <dgm:spPr/>
      <dgm:t>
        <a:bodyPr/>
        <a:lstStyle/>
        <a:p>
          <a:endParaRPr lang="ru-RU"/>
        </a:p>
      </dgm:t>
    </dgm:pt>
    <dgm:pt modelId="{BE04D72D-4503-453D-9C4E-8F832A9D4DB6}" cxnId="{8160F280-41E3-46AD-8F96-FF8D6AFEEE1E}" type="sibTrans">
      <dgm:prSet/>
      <dgm:spPr/>
      <dgm:t>
        <a:bodyPr/>
        <a:lstStyle/>
        <a:p>
          <a:endParaRPr lang="ru-RU"/>
        </a:p>
      </dgm:t>
    </dgm:pt>
    <dgm:pt modelId="{BE6A08E2-56BC-43CD-8815-4CA1290C6373}">
      <dgm:prSet/>
      <dgm:spPr/>
      <dgm:t>
        <a:bodyPr/>
        <a:lstStyle/>
        <a:p>
          <a:pPr rtl="0"/>
          <a:r>
            <a:rPr lang="ru-RU" b="1" smtClean="0"/>
            <a:t>Хранилище данных</a:t>
          </a:r>
          <a:endParaRPr lang="en-US"/>
        </a:p>
      </dgm:t>
    </dgm:pt>
    <dgm:pt modelId="{BB2C0D03-92F8-4211-90B0-A56619BD15A3}" cxnId="{AECBA084-C729-421F-9961-2BF6DC1266CA}" type="parTrans">
      <dgm:prSet/>
      <dgm:spPr/>
      <dgm:t>
        <a:bodyPr/>
        <a:lstStyle/>
        <a:p>
          <a:endParaRPr lang="ru-RU"/>
        </a:p>
      </dgm:t>
    </dgm:pt>
    <dgm:pt modelId="{38C6AB3F-BD3A-4E71-A944-34206DBE9AC6}" cxnId="{AECBA084-C729-421F-9961-2BF6DC1266CA}" type="sibTrans">
      <dgm:prSet/>
      <dgm:spPr/>
      <dgm:t>
        <a:bodyPr/>
        <a:lstStyle/>
        <a:p>
          <a:endParaRPr lang="ru-RU"/>
        </a:p>
      </dgm:t>
    </dgm:pt>
    <dgm:pt modelId="{D47E6FE9-7476-41B7-AF95-6CCBCD44DAD6}">
      <dgm:prSet/>
      <dgm:spPr/>
      <dgm:t>
        <a:bodyPr/>
        <a:lstStyle/>
        <a:p>
          <a:pPr rtl="0"/>
          <a:r>
            <a:rPr lang="ru-RU" b="1" smtClean="0"/>
            <a:t>Приложения </a:t>
          </a:r>
          <a:r>
            <a:rPr lang="en-US" b="1" smtClean="0"/>
            <a:t>Office Online</a:t>
          </a:r>
          <a:endParaRPr lang="en-US"/>
        </a:p>
      </dgm:t>
    </dgm:pt>
    <dgm:pt modelId="{A10B6769-7E24-45C7-A5D8-572319824AF1}" cxnId="{C6A0AADA-10F8-4C6E-9EC2-C8EFF649E97D}" type="parTrans">
      <dgm:prSet/>
      <dgm:spPr/>
      <dgm:t>
        <a:bodyPr/>
        <a:lstStyle/>
        <a:p>
          <a:endParaRPr lang="ru-RU"/>
        </a:p>
      </dgm:t>
    </dgm:pt>
    <dgm:pt modelId="{9819E534-292E-4C3F-AFD8-C2F675B47B02}" cxnId="{C6A0AADA-10F8-4C6E-9EC2-C8EFF649E97D}" type="sibTrans">
      <dgm:prSet/>
      <dgm:spPr/>
      <dgm:t>
        <a:bodyPr/>
        <a:lstStyle/>
        <a:p>
          <a:endParaRPr lang="ru-RU"/>
        </a:p>
      </dgm:t>
    </dgm:pt>
    <dgm:pt modelId="{C05B8386-6492-4255-854E-3EEC5E817D7F}">
      <dgm:prSet/>
      <dgm:spPr/>
      <dgm:t>
        <a:bodyPr/>
        <a:lstStyle/>
        <a:p>
          <a:pPr rtl="0"/>
          <a:r>
            <a:rPr lang="ru-RU" b="1" smtClean="0"/>
            <a:t>Сайты</a:t>
          </a:r>
          <a:endParaRPr lang="en-US"/>
        </a:p>
      </dgm:t>
    </dgm:pt>
    <dgm:pt modelId="{A974E0E3-CA48-42D1-BAF8-33F6A7823833}" cxnId="{554BA81B-C684-4106-8AC6-037686E2921B}" type="parTrans">
      <dgm:prSet/>
      <dgm:spPr/>
      <dgm:t>
        <a:bodyPr/>
        <a:lstStyle/>
        <a:p>
          <a:endParaRPr lang="ru-RU"/>
        </a:p>
      </dgm:t>
    </dgm:pt>
    <dgm:pt modelId="{068176A6-BBF7-46EB-9E27-CBFD729F4AA6}" cxnId="{554BA81B-C684-4106-8AC6-037686E2921B}" type="sibTrans">
      <dgm:prSet/>
      <dgm:spPr/>
      <dgm:t>
        <a:bodyPr/>
        <a:lstStyle/>
        <a:p>
          <a:endParaRPr lang="ru-RU"/>
        </a:p>
      </dgm:t>
    </dgm:pt>
    <dgm:pt modelId="{4F2BA620-BB8E-431F-A358-610C512B08EE}">
      <dgm:prSet/>
      <dgm:spPr/>
      <dgm:t>
        <a:bodyPr/>
        <a:lstStyle/>
        <a:p>
          <a:pPr rtl="0"/>
          <a:r>
            <a:rPr lang="ru-RU" b="1" smtClean="0"/>
            <a:t>Календари, поручения</a:t>
          </a:r>
          <a:endParaRPr lang="en-US"/>
        </a:p>
      </dgm:t>
    </dgm:pt>
    <dgm:pt modelId="{681E834B-E6AF-459A-BCA7-2F81645FFDC9}" cxnId="{212BFEEC-883E-44DB-AB9E-1625224A8825}" type="parTrans">
      <dgm:prSet/>
      <dgm:spPr/>
      <dgm:t>
        <a:bodyPr/>
        <a:lstStyle/>
        <a:p>
          <a:endParaRPr lang="ru-RU"/>
        </a:p>
      </dgm:t>
    </dgm:pt>
    <dgm:pt modelId="{8EF34AEB-0A9D-4093-9A60-1131B8C03136}" cxnId="{212BFEEC-883E-44DB-AB9E-1625224A8825}" type="sibTrans">
      <dgm:prSet/>
      <dgm:spPr/>
      <dgm:t>
        <a:bodyPr/>
        <a:lstStyle/>
        <a:p>
          <a:endParaRPr lang="ru-RU"/>
        </a:p>
      </dgm:t>
    </dgm:pt>
    <dgm:pt modelId="{B17B9E60-2124-48BA-884E-F37D961475D4}">
      <dgm:prSet/>
      <dgm:spPr/>
      <dgm:t>
        <a:bodyPr/>
        <a:lstStyle/>
        <a:p>
          <a:pPr rtl="0"/>
          <a:r>
            <a:rPr lang="ru-RU" b="1" smtClean="0"/>
            <a:t>Работа в группах</a:t>
          </a:r>
          <a:endParaRPr lang="en-US"/>
        </a:p>
      </dgm:t>
    </dgm:pt>
    <dgm:pt modelId="{7FC98EA4-9049-48A7-8F97-7D2F9C4CA695}" cxnId="{990D4254-A15A-4912-A86B-4D96008DEB24}" type="parTrans">
      <dgm:prSet/>
      <dgm:spPr/>
      <dgm:t>
        <a:bodyPr/>
        <a:lstStyle/>
        <a:p>
          <a:endParaRPr lang="ru-RU"/>
        </a:p>
      </dgm:t>
    </dgm:pt>
    <dgm:pt modelId="{423B01AA-BE35-44E8-B1C4-5B9B50C48BAD}" cxnId="{990D4254-A15A-4912-A86B-4D96008DEB24}" type="sibTrans">
      <dgm:prSet/>
      <dgm:spPr/>
      <dgm:t>
        <a:bodyPr/>
        <a:lstStyle/>
        <a:p>
          <a:endParaRPr lang="ru-RU"/>
        </a:p>
      </dgm:t>
    </dgm:pt>
    <dgm:pt modelId="{33CDB576-A697-444F-83E8-E22A0F94C430}">
      <dgm:prSet/>
      <dgm:spPr/>
      <dgm:t>
        <a:bodyPr/>
        <a:lstStyle/>
        <a:p>
          <a:pPr rtl="0"/>
          <a:r>
            <a:rPr lang="ru-RU" b="1" smtClean="0"/>
            <a:t>Средства общения</a:t>
          </a:r>
          <a:endParaRPr lang="en-US"/>
        </a:p>
      </dgm:t>
    </dgm:pt>
    <dgm:pt modelId="{08DE376A-5D6E-4E32-ACE5-C8B8593ED976}" cxnId="{423B9027-3DAD-4B93-9CCB-3569AA6CBF44}" type="parTrans">
      <dgm:prSet/>
      <dgm:spPr/>
      <dgm:t>
        <a:bodyPr/>
        <a:lstStyle/>
        <a:p>
          <a:endParaRPr lang="ru-RU"/>
        </a:p>
      </dgm:t>
    </dgm:pt>
    <dgm:pt modelId="{F31BC2AF-337C-4CA7-8F0E-EB3F3F3DF354}" cxnId="{423B9027-3DAD-4B93-9CCB-3569AA6CBF44}" type="sibTrans">
      <dgm:prSet/>
      <dgm:spPr/>
      <dgm:t>
        <a:bodyPr/>
        <a:lstStyle/>
        <a:p>
          <a:endParaRPr lang="ru-RU"/>
        </a:p>
      </dgm:t>
    </dgm:pt>
    <dgm:pt modelId="{B37A8212-321C-4F4F-94A6-88DDE4C5BDD4}">
      <dgm:prSet/>
      <dgm:spPr/>
      <dgm:t>
        <a:bodyPr/>
        <a:lstStyle/>
        <a:p>
          <a:pPr rtl="0"/>
          <a:r>
            <a:rPr lang="ru-RU" b="1" smtClean="0"/>
            <a:t>Аналитика</a:t>
          </a:r>
          <a:endParaRPr lang="en-US"/>
        </a:p>
      </dgm:t>
    </dgm:pt>
    <dgm:pt modelId="{83D32A44-CA64-4307-9E2B-4029BF1D3534}" cxnId="{D81C055F-FF76-4920-A780-29F85DBF97BF}" type="parTrans">
      <dgm:prSet/>
      <dgm:spPr/>
      <dgm:t>
        <a:bodyPr/>
        <a:lstStyle/>
        <a:p>
          <a:endParaRPr lang="ru-RU"/>
        </a:p>
      </dgm:t>
    </dgm:pt>
    <dgm:pt modelId="{25D8D353-6AED-4604-914E-F9E963C11732}" cxnId="{D81C055F-FF76-4920-A780-29F85DBF97BF}" type="sibTrans">
      <dgm:prSet/>
      <dgm:spPr/>
      <dgm:t>
        <a:bodyPr/>
        <a:lstStyle/>
        <a:p>
          <a:endParaRPr lang="ru-RU"/>
        </a:p>
      </dgm:t>
    </dgm:pt>
    <dgm:pt modelId="{3AFD8077-8566-4618-B71B-B901DC969018}" type="pres">
      <dgm:prSet presAssocID="{42E6B1C8-CF99-4189-B946-CF77F2388B66}" presName="linear" presStyleCnt="0">
        <dgm:presLayoutVars>
          <dgm:animLvl val="lvl"/>
          <dgm:resizeHandles val="exact"/>
        </dgm:presLayoutVars>
      </dgm:prSet>
      <dgm:spPr/>
    </dgm:pt>
    <dgm:pt modelId="{3A21C198-7491-4FA9-A1BC-53A99092ADD5}" type="pres">
      <dgm:prSet presAssocID="{E98112D6-EDE1-48EC-BCFC-27175D85A5BA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2B63C078-623E-4307-98B9-C2CEA660CFB1}" type="pres">
      <dgm:prSet presAssocID="{BE04D72D-4503-453D-9C4E-8F832A9D4DB6}" presName="spacer" presStyleCnt="0"/>
      <dgm:spPr/>
    </dgm:pt>
    <dgm:pt modelId="{21FB8EFF-F198-4C2F-8011-8DF7F36BE03C}" type="pres">
      <dgm:prSet presAssocID="{BE6A08E2-56BC-43CD-8815-4CA1290C6373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B9BA8C74-10E7-4F81-9494-CBEB9D5CD5C4}" type="pres">
      <dgm:prSet presAssocID="{38C6AB3F-BD3A-4E71-A944-34206DBE9AC6}" presName="spacer" presStyleCnt="0"/>
      <dgm:spPr/>
    </dgm:pt>
    <dgm:pt modelId="{B0F66742-0130-4B8A-9563-286C1C0C6469}" type="pres">
      <dgm:prSet presAssocID="{D47E6FE9-7476-41B7-AF95-6CCBCD44DAD6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F715E7C1-A9A7-40D2-8461-7B9542E73256}" type="pres">
      <dgm:prSet presAssocID="{9819E534-292E-4C3F-AFD8-C2F675B47B02}" presName="spacer" presStyleCnt="0"/>
      <dgm:spPr/>
    </dgm:pt>
    <dgm:pt modelId="{26CA8F85-2A7E-44E3-9103-B5FF5B3CC149}" type="pres">
      <dgm:prSet presAssocID="{C05B8386-6492-4255-854E-3EEC5E817D7F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8F83037A-5F95-475D-A063-7DBFABCDDB7F}" type="pres">
      <dgm:prSet presAssocID="{068176A6-BBF7-46EB-9E27-CBFD729F4AA6}" presName="spacer" presStyleCnt="0"/>
      <dgm:spPr/>
    </dgm:pt>
    <dgm:pt modelId="{AD184545-C099-47B2-9E82-EDA423A4F576}" type="pres">
      <dgm:prSet presAssocID="{4F2BA620-BB8E-431F-A358-610C512B08EE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0E1C60D-A8DA-4ED5-9A67-8C57ED3788C9}" type="pres">
      <dgm:prSet presAssocID="{8EF34AEB-0A9D-4093-9A60-1131B8C03136}" presName="spacer" presStyleCnt="0"/>
      <dgm:spPr/>
    </dgm:pt>
    <dgm:pt modelId="{3C657E3C-E1BC-4BC6-AB87-463E3604826A}" type="pres">
      <dgm:prSet presAssocID="{B17B9E60-2124-48BA-884E-F37D961475D4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2AEF6568-F01D-4A69-A389-335104ED8740}" type="pres">
      <dgm:prSet presAssocID="{423B01AA-BE35-44E8-B1C4-5B9B50C48BAD}" presName="spacer" presStyleCnt="0"/>
      <dgm:spPr/>
    </dgm:pt>
    <dgm:pt modelId="{9DEB5CD9-5130-4353-B8EA-40506457425C}" type="pres">
      <dgm:prSet presAssocID="{33CDB576-A697-444F-83E8-E22A0F94C430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2BB2E136-B689-4052-BADF-D9A741EEAC66}" type="pres">
      <dgm:prSet presAssocID="{F31BC2AF-337C-4CA7-8F0E-EB3F3F3DF354}" presName="spacer" presStyleCnt="0"/>
      <dgm:spPr/>
    </dgm:pt>
    <dgm:pt modelId="{329DBCA1-E1C2-44B6-A607-DD57E9423CA5}" type="pres">
      <dgm:prSet presAssocID="{B37A8212-321C-4F4F-94A6-88DDE4C5BDD4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7876FE0C-C4DC-4553-B360-AEF92A41FD4D}" type="presOf" srcId="{C05B8386-6492-4255-854E-3EEC5E817D7F}" destId="{26CA8F85-2A7E-44E3-9103-B5FF5B3CC149}" srcOrd="0" destOrd="0" presId="urn:microsoft.com/office/officeart/2005/8/layout/vList2"/>
    <dgm:cxn modelId="{AECBA084-C729-421F-9961-2BF6DC1266CA}" srcId="{42E6B1C8-CF99-4189-B946-CF77F2388B66}" destId="{BE6A08E2-56BC-43CD-8815-4CA1290C6373}" srcOrd="1" destOrd="0" parTransId="{BB2C0D03-92F8-4211-90B0-A56619BD15A3}" sibTransId="{38C6AB3F-BD3A-4E71-A944-34206DBE9AC6}"/>
    <dgm:cxn modelId="{52DC432E-F56D-4070-AEE2-654A8C9BA5BD}" type="presOf" srcId="{B17B9E60-2124-48BA-884E-F37D961475D4}" destId="{3C657E3C-E1BC-4BC6-AB87-463E3604826A}" srcOrd="0" destOrd="0" presId="urn:microsoft.com/office/officeart/2005/8/layout/vList2"/>
    <dgm:cxn modelId="{C6A0AADA-10F8-4C6E-9EC2-C8EFF649E97D}" srcId="{42E6B1C8-CF99-4189-B946-CF77F2388B66}" destId="{D47E6FE9-7476-41B7-AF95-6CCBCD44DAD6}" srcOrd="2" destOrd="0" parTransId="{A10B6769-7E24-45C7-A5D8-572319824AF1}" sibTransId="{9819E534-292E-4C3F-AFD8-C2F675B47B02}"/>
    <dgm:cxn modelId="{D81C055F-FF76-4920-A780-29F85DBF97BF}" srcId="{42E6B1C8-CF99-4189-B946-CF77F2388B66}" destId="{B37A8212-321C-4F4F-94A6-88DDE4C5BDD4}" srcOrd="7" destOrd="0" parTransId="{83D32A44-CA64-4307-9E2B-4029BF1D3534}" sibTransId="{25D8D353-6AED-4604-914E-F9E963C11732}"/>
    <dgm:cxn modelId="{423B9027-3DAD-4B93-9CCB-3569AA6CBF44}" srcId="{42E6B1C8-CF99-4189-B946-CF77F2388B66}" destId="{33CDB576-A697-444F-83E8-E22A0F94C430}" srcOrd="6" destOrd="0" parTransId="{08DE376A-5D6E-4E32-ACE5-C8B8593ED976}" sibTransId="{F31BC2AF-337C-4CA7-8F0E-EB3F3F3DF354}"/>
    <dgm:cxn modelId="{4E2A883B-9B1F-49F4-8B38-43E21A96B688}" type="presOf" srcId="{42E6B1C8-CF99-4189-B946-CF77F2388B66}" destId="{3AFD8077-8566-4618-B71B-B901DC969018}" srcOrd="0" destOrd="0" presId="urn:microsoft.com/office/officeart/2005/8/layout/vList2"/>
    <dgm:cxn modelId="{212BFEEC-883E-44DB-AB9E-1625224A8825}" srcId="{42E6B1C8-CF99-4189-B946-CF77F2388B66}" destId="{4F2BA620-BB8E-431F-A358-610C512B08EE}" srcOrd="4" destOrd="0" parTransId="{681E834B-E6AF-459A-BCA7-2F81645FFDC9}" sibTransId="{8EF34AEB-0A9D-4093-9A60-1131B8C03136}"/>
    <dgm:cxn modelId="{08D79AE0-82FB-46EC-A5CD-E53A7937CD8D}" type="presOf" srcId="{4F2BA620-BB8E-431F-A358-610C512B08EE}" destId="{AD184545-C099-47B2-9E82-EDA423A4F576}" srcOrd="0" destOrd="0" presId="urn:microsoft.com/office/officeart/2005/8/layout/vList2"/>
    <dgm:cxn modelId="{990D4254-A15A-4912-A86B-4D96008DEB24}" srcId="{42E6B1C8-CF99-4189-B946-CF77F2388B66}" destId="{B17B9E60-2124-48BA-884E-F37D961475D4}" srcOrd="5" destOrd="0" parTransId="{7FC98EA4-9049-48A7-8F97-7D2F9C4CA695}" sibTransId="{423B01AA-BE35-44E8-B1C4-5B9B50C48BAD}"/>
    <dgm:cxn modelId="{8160F280-41E3-46AD-8F96-FF8D6AFEEE1E}" srcId="{42E6B1C8-CF99-4189-B946-CF77F2388B66}" destId="{E98112D6-EDE1-48EC-BCFC-27175D85A5BA}" srcOrd="0" destOrd="0" parTransId="{473F3EF0-CDD2-448C-B53D-EE97458D71FE}" sibTransId="{BE04D72D-4503-453D-9C4E-8F832A9D4DB6}"/>
    <dgm:cxn modelId="{4F84BD51-3D13-406B-AA3F-952BC43965C1}" type="presOf" srcId="{D47E6FE9-7476-41B7-AF95-6CCBCD44DAD6}" destId="{B0F66742-0130-4B8A-9563-286C1C0C6469}" srcOrd="0" destOrd="0" presId="urn:microsoft.com/office/officeart/2005/8/layout/vList2"/>
    <dgm:cxn modelId="{E7CB66EE-9ACA-4D05-A6D8-3262AFD6E9A9}" type="presOf" srcId="{B37A8212-321C-4F4F-94A6-88DDE4C5BDD4}" destId="{329DBCA1-E1C2-44B6-A607-DD57E9423CA5}" srcOrd="0" destOrd="0" presId="urn:microsoft.com/office/officeart/2005/8/layout/vList2"/>
    <dgm:cxn modelId="{DFF83296-BC20-4B0E-883C-7A1695596C06}" type="presOf" srcId="{E98112D6-EDE1-48EC-BCFC-27175D85A5BA}" destId="{3A21C198-7491-4FA9-A1BC-53A99092ADD5}" srcOrd="0" destOrd="0" presId="urn:microsoft.com/office/officeart/2005/8/layout/vList2"/>
    <dgm:cxn modelId="{A188313C-5B8C-4B51-943D-E1EC2E4145E7}" type="presOf" srcId="{33CDB576-A697-444F-83E8-E22A0F94C430}" destId="{9DEB5CD9-5130-4353-B8EA-40506457425C}" srcOrd="0" destOrd="0" presId="urn:microsoft.com/office/officeart/2005/8/layout/vList2"/>
    <dgm:cxn modelId="{82283348-4426-4622-B834-D1EB08769755}" type="presOf" srcId="{BE6A08E2-56BC-43CD-8815-4CA1290C6373}" destId="{21FB8EFF-F198-4C2F-8011-8DF7F36BE03C}" srcOrd="0" destOrd="0" presId="urn:microsoft.com/office/officeart/2005/8/layout/vList2"/>
    <dgm:cxn modelId="{554BA81B-C684-4106-8AC6-037686E2921B}" srcId="{42E6B1C8-CF99-4189-B946-CF77F2388B66}" destId="{C05B8386-6492-4255-854E-3EEC5E817D7F}" srcOrd="3" destOrd="0" parTransId="{A974E0E3-CA48-42D1-BAF8-33F6A7823833}" sibTransId="{068176A6-BBF7-46EB-9E27-CBFD729F4AA6}"/>
    <dgm:cxn modelId="{B7404272-83FD-441D-BA59-D0658A648ABC}" type="presParOf" srcId="{3AFD8077-8566-4618-B71B-B901DC969018}" destId="{3A21C198-7491-4FA9-A1BC-53A99092ADD5}" srcOrd="0" destOrd="0" presId="urn:microsoft.com/office/officeart/2005/8/layout/vList2"/>
    <dgm:cxn modelId="{A9C036B0-C5F7-4AFF-B0EE-62C18A4F38CF}" type="presParOf" srcId="{3AFD8077-8566-4618-B71B-B901DC969018}" destId="{2B63C078-623E-4307-98B9-C2CEA660CFB1}" srcOrd="1" destOrd="0" presId="urn:microsoft.com/office/officeart/2005/8/layout/vList2"/>
    <dgm:cxn modelId="{6FA4CFA8-D896-42E8-ADA7-86BB69EF9465}" type="presParOf" srcId="{3AFD8077-8566-4618-B71B-B901DC969018}" destId="{21FB8EFF-F198-4C2F-8011-8DF7F36BE03C}" srcOrd="2" destOrd="0" presId="urn:microsoft.com/office/officeart/2005/8/layout/vList2"/>
    <dgm:cxn modelId="{4A9DD5BA-5956-4BD2-BA36-757B916D0E1F}" type="presParOf" srcId="{3AFD8077-8566-4618-B71B-B901DC969018}" destId="{B9BA8C74-10E7-4F81-9494-CBEB9D5CD5C4}" srcOrd="3" destOrd="0" presId="urn:microsoft.com/office/officeart/2005/8/layout/vList2"/>
    <dgm:cxn modelId="{07C0AA7B-3915-41FD-A1AE-19473B370B63}" type="presParOf" srcId="{3AFD8077-8566-4618-B71B-B901DC969018}" destId="{B0F66742-0130-4B8A-9563-286C1C0C6469}" srcOrd="4" destOrd="0" presId="urn:microsoft.com/office/officeart/2005/8/layout/vList2"/>
    <dgm:cxn modelId="{8E37C15F-250F-4F9C-96E1-B9DDE83D54BA}" type="presParOf" srcId="{3AFD8077-8566-4618-B71B-B901DC969018}" destId="{F715E7C1-A9A7-40D2-8461-7B9542E73256}" srcOrd="5" destOrd="0" presId="urn:microsoft.com/office/officeart/2005/8/layout/vList2"/>
    <dgm:cxn modelId="{358DD29C-25F7-4ADC-85EB-F70FD752E8E7}" type="presParOf" srcId="{3AFD8077-8566-4618-B71B-B901DC969018}" destId="{26CA8F85-2A7E-44E3-9103-B5FF5B3CC149}" srcOrd="6" destOrd="0" presId="urn:microsoft.com/office/officeart/2005/8/layout/vList2"/>
    <dgm:cxn modelId="{CD107FC9-3638-4E27-BAD7-D9E591712C16}" type="presParOf" srcId="{3AFD8077-8566-4618-B71B-B901DC969018}" destId="{8F83037A-5F95-475D-A063-7DBFABCDDB7F}" srcOrd="7" destOrd="0" presId="urn:microsoft.com/office/officeart/2005/8/layout/vList2"/>
    <dgm:cxn modelId="{6EEF47E6-CC2E-481D-B5D6-047A439F7760}" type="presParOf" srcId="{3AFD8077-8566-4618-B71B-B901DC969018}" destId="{AD184545-C099-47B2-9E82-EDA423A4F576}" srcOrd="8" destOrd="0" presId="urn:microsoft.com/office/officeart/2005/8/layout/vList2"/>
    <dgm:cxn modelId="{2DCED77F-921E-4780-B800-1E436E8C9E83}" type="presParOf" srcId="{3AFD8077-8566-4618-B71B-B901DC969018}" destId="{90E1C60D-A8DA-4ED5-9A67-8C57ED3788C9}" srcOrd="9" destOrd="0" presId="urn:microsoft.com/office/officeart/2005/8/layout/vList2"/>
    <dgm:cxn modelId="{9263607E-2149-4438-A1C1-E33D6FC3DDAB}" type="presParOf" srcId="{3AFD8077-8566-4618-B71B-B901DC969018}" destId="{3C657E3C-E1BC-4BC6-AB87-463E3604826A}" srcOrd="10" destOrd="0" presId="urn:microsoft.com/office/officeart/2005/8/layout/vList2"/>
    <dgm:cxn modelId="{06E82559-B8B2-42C0-9F05-65F003569D4D}" type="presParOf" srcId="{3AFD8077-8566-4618-B71B-B901DC969018}" destId="{2AEF6568-F01D-4A69-A389-335104ED8740}" srcOrd="11" destOrd="0" presId="urn:microsoft.com/office/officeart/2005/8/layout/vList2"/>
    <dgm:cxn modelId="{69FB8ECC-54DF-479A-93B3-3D036245D9ED}" type="presParOf" srcId="{3AFD8077-8566-4618-B71B-B901DC969018}" destId="{9DEB5CD9-5130-4353-B8EA-40506457425C}" srcOrd="12" destOrd="0" presId="urn:microsoft.com/office/officeart/2005/8/layout/vList2"/>
    <dgm:cxn modelId="{C4365BC1-66A5-4C21-B227-67422AE2D3B6}" type="presParOf" srcId="{3AFD8077-8566-4618-B71B-B901DC969018}" destId="{2BB2E136-B689-4052-BADF-D9A741EEAC66}" srcOrd="13" destOrd="0" presId="urn:microsoft.com/office/officeart/2005/8/layout/vList2"/>
    <dgm:cxn modelId="{1A9A731F-D141-4479-8167-6AD432FDAA10}" type="presParOf" srcId="{3AFD8077-8566-4618-B71B-B901DC969018}" destId="{329DBCA1-E1C2-44B6-A607-DD57E9423CA5}" srcOrd="1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C0DA55-57AD-4C1C-8492-099FF0B1C21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C86DE9-363D-4CD3-8BF0-0FCBA693984B}">
      <dgm:prSet custT="1"/>
      <dgm:spPr/>
      <dgm:t>
        <a:bodyPr/>
        <a:lstStyle/>
        <a:p>
          <a:pPr rtl="0"/>
          <a:r>
            <a:rPr lang="en-US" sz="2400" b="1" smtClean="0"/>
            <a:t>Sway</a:t>
          </a:r>
          <a:endParaRPr lang="en-US" sz="2400"/>
        </a:p>
      </dgm:t>
    </dgm:pt>
    <dgm:pt modelId="{71585FB0-70E2-4E14-ADA8-F012CF41B741}" cxnId="{203D1713-6C3F-43A2-BF4D-DB4815B4670B}" type="parTrans">
      <dgm:prSet/>
      <dgm:spPr/>
      <dgm:t>
        <a:bodyPr/>
        <a:lstStyle/>
        <a:p>
          <a:endParaRPr lang="ru-RU" sz="2400"/>
        </a:p>
      </dgm:t>
    </dgm:pt>
    <dgm:pt modelId="{36FE94BE-4480-4409-9F91-3374B2195020}" cxnId="{203D1713-6C3F-43A2-BF4D-DB4815B4670B}" type="sibTrans">
      <dgm:prSet/>
      <dgm:spPr/>
      <dgm:t>
        <a:bodyPr/>
        <a:lstStyle/>
        <a:p>
          <a:endParaRPr lang="ru-RU" sz="2400"/>
        </a:p>
      </dgm:t>
    </dgm:pt>
    <dgm:pt modelId="{558DA798-6A29-4FF4-A4C8-8CC025898B52}">
      <dgm:prSet custT="1"/>
      <dgm:spPr/>
      <dgm:t>
        <a:bodyPr/>
        <a:lstStyle/>
        <a:p>
          <a:pPr rtl="0"/>
          <a:r>
            <a:rPr lang="en-US" sz="2400" b="1" i="0" smtClean="0"/>
            <a:t>OneNote</a:t>
          </a:r>
          <a:endParaRPr lang="en-US" sz="2400"/>
        </a:p>
      </dgm:t>
    </dgm:pt>
    <dgm:pt modelId="{E29D40E9-600F-4F76-AE11-0D6B76040F32}" cxnId="{D2A76731-0767-4A78-9BDE-35943CEBFED8}" type="parTrans">
      <dgm:prSet/>
      <dgm:spPr/>
      <dgm:t>
        <a:bodyPr/>
        <a:lstStyle/>
        <a:p>
          <a:endParaRPr lang="ru-RU" sz="2400"/>
        </a:p>
      </dgm:t>
    </dgm:pt>
    <dgm:pt modelId="{0F6B1B61-EE4A-4EC6-94CD-950460A20CA2}" cxnId="{D2A76731-0767-4A78-9BDE-35943CEBFED8}" type="sibTrans">
      <dgm:prSet/>
      <dgm:spPr/>
      <dgm:t>
        <a:bodyPr/>
        <a:lstStyle/>
        <a:p>
          <a:endParaRPr lang="ru-RU" sz="2400"/>
        </a:p>
      </dgm:t>
    </dgm:pt>
    <dgm:pt modelId="{16B0CFBD-D0DC-4590-8729-ACA8C4180EA2}">
      <dgm:prSet custT="1"/>
      <dgm:spPr/>
      <dgm:t>
        <a:bodyPr/>
        <a:lstStyle/>
        <a:p>
          <a:pPr rtl="0"/>
          <a:r>
            <a:rPr lang="en-US" sz="2400" b="1" dirty="0" smtClean="0"/>
            <a:t>Office MIX</a:t>
          </a:r>
          <a:endParaRPr lang="en-US" sz="2400" dirty="0"/>
        </a:p>
      </dgm:t>
    </dgm:pt>
    <dgm:pt modelId="{F22AE293-5B20-4FFF-B557-A8DA2FF14C98}" cxnId="{E972DBF3-F286-4391-B122-C814C72F3C10}" type="parTrans">
      <dgm:prSet/>
      <dgm:spPr/>
      <dgm:t>
        <a:bodyPr/>
        <a:lstStyle/>
        <a:p>
          <a:endParaRPr lang="ru-RU" sz="2400"/>
        </a:p>
      </dgm:t>
    </dgm:pt>
    <dgm:pt modelId="{E029760C-05EB-4601-A8F0-11F55BFD845D}" cxnId="{E972DBF3-F286-4391-B122-C814C72F3C10}" type="sibTrans">
      <dgm:prSet/>
      <dgm:spPr/>
      <dgm:t>
        <a:bodyPr/>
        <a:lstStyle/>
        <a:p>
          <a:endParaRPr lang="ru-RU" sz="2400"/>
        </a:p>
      </dgm:t>
    </dgm:pt>
    <dgm:pt modelId="{B2C0DAFC-10B1-40CC-B214-B0F79D763FA6}">
      <dgm:prSet custT="1"/>
      <dgm:spPr/>
      <dgm:t>
        <a:bodyPr/>
        <a:lstStyle/>
        <a:p>
          <a:pPr rtl="0"/>
          <a:r>
            <a:rPr lang="en-US" sz="2400" b="1" smtClean="0"/>
            <a:t>Yammer</a:t>
          </a:r>
          <a:endParaRPr lang="en-US" sz="2400"/>
        </a:p>
      </dgm:t>
    </dgm:pt>
    <dgm:pt modelId="{8CBA4228-0B0D-49CE-A7ED-1299881363FA}" cxnId="{1BAC0F4E-92BB-43FE-B500-670F75CB3104}" type="parTrans">
      <dgm:prSet/>
      <dgm:spPr/>
      <dgm:t>
        <a:bodyPr/>
        <a:lstStyle/>
        <a:p>
          <a:endParaRPr lang="ru-RU" sz="2400"/>
        </a:p>
      </dgm:t>
    </dgm:pt>
    <dgm:pt modelId="{1CAEEBBC-D352-47CB-A157-9BBE115F7F7D}" cxnId="{1BAC0F4E-92BB-43FE-B500-670F75CB3104}" type="sibTrans">
      <dgm:prSet/>
      <dgm:spPr/>
      <dgm:t>
        <a:bodyPr/>
        <a:lstStyle/>
        <a:p>
          <a:endParaRPr lang="ru-RU" sz="2400"/>
        </a:p>
      </dgm:t>
    </dgm:pt>
    <dgm:pt modelId="{0313CC29-9B7E-4E68-8622-55F159F59648}" type="pres">
      <dgm:prSet presAssocID="{98C0DA55-57AD-4C1C-8492-099FF0B1C21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C284BA4-933A-4BE6-8B81-D4BBF09B04AA}" type="pres">
      <dgm:prSet presAssocID="{55C86DE9-363D-4CD3-8BF0-0FCBA693984B}" presName="horFlow" presStyleCnt="0"/>
      <dgm:spPr/>
    </dgm:pt>
    <dgm:pt modelId="{696C8B35-0910-4ADE-B346-8B87658385C8}" type="pres">
      <dgm:prSet presAssocID="{55C86DE9-363D-4CD3-8BF0-0FCBA693984B}" presName="bigChev" presStyleLbl="node1" presStyleIdx="0" presStyleCnt="4"/>
      <dgm:spPr/>
    </dgm:pt>
    <dgm:pt modelId="{33C9D5EA-820A-42BF-B33F-D6E207DBEA78}" type="pres">
      <dgm:prSet presAssocID="{55C86DE9-363D-4CD3-8BF0-0FCBA693984B}" presName="vSp" presStyleCnt="0"/>
      <dgm:spPr/>
    </dgm:pt>
    <dgm:pt modelId="{67EB6097-F998-4EEE-9E65-6E99E3B92D8C}" type="pres">
      <dgm:prSet presAssocID="{558DA798-6A29-4FF4-A4C8-8CC025898B52}" presName="horFlow" presStyleCnt="0"/>
      <dgm:spPr/>
    </dgm:pt>
    <dgm:pt modelId="{95254ED8-F8BC-42B4-9A75-D05B4E20B870}" type="pres">
      <dgm:prSet presAssocID="{558DA798-6A29-4FF4-A4C8-8CC025898B52}" presName="bigChev" presStyleLbl="node1" presStyleIdx="1" presStyleCnt="4"/>
      <dgm:spPr/>
    </dgm:pt>
    <dgm:pt modelId="{A01062D3-123F-4580-89D1-D735B10DC4CA}" type="pres">
      <dgm:prSet presAssocID="{558DA798-6A29-4FF4-A4C8-8CC025898B52}" presName="vSp" presStyleCnt="0"/>
      <dgm:spPr/>
    </dgm:pt>
    <dgm:pt modelId="{25521DD3-5C4D-4198-9C49-4182D87F9BA4}" type="pres">
      <dgm:prSet presAssocID="{16B0CFBD-D0DC-4590-8729-ACA8C4180EA2}" presName="horFlow" presStyleCnt="0"/>
      <dgm:spPr/>
    </dgm:pt>
    <dgm:pt modelId="{9E887458-B828-4F50-8DDD-34BD53CE01AF}" type="pres">
      <dgm:prSet presAssocID="{16B0CFBD-D0DC-4590-8729-ACA8C4180EA2}" presName="bigChev" presStyleLbl="node1" presStyleIdx="2" presStyleCnt="4"/>
      <dgm:spPr/>
      <dgm:t>
        <a:bodyPr/>
        <a:lstStyle/>
        <a:p>
          <a:endParaRPr lang="ru-RU"/>
        </a:p>
      </dgm:t>
    </dgm:pt>
    <dgm:pt modelId="{F45103FC-AAD2-4636-820A-480CA9FA49AA}" type="pres">
      <dgm:prSet presAssocID="{16B0CFBD-D0DC-4590-8729-ACA8C4180EA2}" presName="vSp" presStyleCnt="0"/>
      <dgm:spPr/>
    </dgm:pt>
    <dgm:pt modelId="{778900C7-68AC-4D0B-A920-D316416DDC23}" type="pres">
      <dgm:prSet presAssocID="{B2C0DAFC-10B1-40CC-B214-B0F79D763FA6}" presName="horFlow" presStyleCnt="0"/>
      <dgm:spPr/>
    </dgm:pt>
    <dgm:pt modelId="{A2E5E4D1-ADCD-4FB5-9726-1961AAFFFF9E}" type="pres">
      <dgm:prSet presAssocID="{B2C0DAFC-10B1-40CC-B214-B0F79D763FA6}" presName="bigChev" presStyleLbl="node1" presStyleIdx="3" presStyleCnt="4"/>
      <dgm:spPr/>
    </dgm:pt>
  </dgm:ptLst>
  <dgm:cxnLst>
    <dgm:cxn modelId="{1BAC0F4E-92BB-43FE-B500-670F75CB3104}" srcId="{98C0DA55-57AD-4C1C-8492-099FF0B1C215}" destId="{B2C0DAFC-10B1-40CC-B214-B0F79D763FA6}" srcOrd="3" destOrd="0" parTransId="{8CBA4228-0B0D-49CE-A7ED-1299881363FA}" sibTransId="{1CAEEBBC-D352-47CB-A157-9BBE115F7F7D}"/>
    <dgm:cxn modelId="{203D1713-6C3F-43A2-BF4D-DB4815B4670B}" srcId="{98C0DA55-57AD-4C1C-8492-099FF0B1C215}" destId="{55C86DE9-363D-4CD3-8BF0-0FCBA693984B}" srcOrd="0" destOrd="0" parTransId="{71585FB0-70E2-4E14-ADA8-F012CF41B741}" sibTransId="{36FE94BE-4480-4409-9F91-3374B2195020}"/>
    <dgm:cxn modelId="{62A8095E-DE1A-4207-A887-63B65DB8A679}" type="presOf" srcId="{B2C0DAFC-10B1-40CC-B214-B0F79D763FA6}" destId="{A2E5E4D1-ADCD-4FB5-9726-1961AAFFFF9E}" srcOrd="0" destOrd="0" presId="urn:microsoft.com/office/officeart/2005/8/layout/lProcess3"/>
    <dgm:cxn modelId="{D17D421B-9DFE-4060-AFF6-339F5616B1A9}" type="presOf" srcId="{558DA798-6A29-4FF4-A4C8-8CC025898B52}" destId="{95254ED8-F8BC-42B4-9A75-D05B4E20B870}" srcOrd="0" destOrd="0" presId="urn:microsoft.com/office/officeart/2005/8/layout/lProcess3"/>
    <dgm:cxn modelId="{BF5AB2DC-613B-4461-8340-BF4BE37EDAB8}" type="presOf" srcId="{16B0CFBD-D0DC-4590-8729-ACA8C4180EA2}" destId="{9E887458-B828-4F50-8DDD-34BD53CE01AF}" srcOrd="0" destOrd="0" presId="urn:microsoft.com/office/officeart/2005/8/layout/lProcess3"/>
    <dgm:cxn modelId="{E972DBF3-F286-4391-B122-C814C72F3C10}" srcId="{98C0DA55-57AD-4C1C-8492-099FF0B1C215}" destId="{16B0CFBD-D0DC-4590-8729-ACA8C4180EA2}" srcOrd="2" destOrd="0" parTransId="{F22AE293-5B20-4FFF-B557-A8DA2FF14C98}" sibTransId="{E029760C-05EB-4601-A8F0-11F55BFD845D}"/>
    <dgm:cxn modelId="{369B986C-7332-4620-BE43-D6A2F8FCAC27}" type="presOf" srcId="{55C86DE9-363D-4CD3-8BF0-0FCBA693984B}" destId="{696C8B35-0910-4ADE-B346-8B87658385C8}" srcOrd="0" destOrd="0" presId="urn:microsoft.com/office/officeart/2005/8/layout/lProcess3"/>
    <dgm:cxn modelId="{C29FAC5B-B223-4BB2-BAE4-30A86148A071}" type="presOf" srcId="{98C0DA55-57AD-4C1C-8492-099FF0B1C215}" destId="{0313CC29-9B7E-4E68-8622-55F159F59648}" srcOrd="0" destOrd="0" presId="urn:microsoft.com/office/officeart/2005/8/layout/lProcess3"/>
    <dgm:cxn modelId="{D2A76731-0767-4A78-9BDE-35943CEBFED8}" srcId="{98C0DA55-57AD-4C1C-8492-099FF0B1C215}" destId="{558DA798-6A29-4FF4-A4C8-8CC025898B52}" srcOrd="1" destOrd="0" parTransId="{E29D40E9-600F-4F76-AE11-0D6B76040F32}" sibTransId="{0F6B1B61-EE4A-4EC6-94CD-950460A20CA2}"/>
    <dgm:cxn modelId="{6DCEB6D3-312D-4414-8097-6BE0CD0F1975}" type="presParOf" srcId="{0313CC29-9B7E-4E68-8622-55F159F59648}" destId="{0C284BA4-933A-4BE6-8B81-D4BBF09B04AA}" srcOrd="0" destOrd="0" presId="urn:microsoft.com/office/officeart/2005/8/layout/lProcess3"/>
    <dgm:cxn modelId="{B7EE3B69-6A73-45CD-B32A-67CACBA21F2F}" type="presParOf" srcId="{0C284BA4-933A-4BE6-8B81-D4BBF09B04AA}" destId="{696C8B35-0910-4ADE-B346-8B87658385C8}" srcOrd="0" destOrd="0" presId="urn:microsoft.com/office/officeart/2005/8/layout/lProcess3"/>
    <dgm:cxn modelId="{2E46C03C-F38B-4DF9-B40D-4EE0ABBBEB91}" type="presParOf" srcId="{0313CC29-9B7E-4E68-8622-55F159F59648}" destId="{33C9D5EA-820A-42BF-B33F-D6E207DBEA78}" srcOrd="1" destOrd="0" presId="urn:microsoft.com/office/officeart/2005/8/layout/lProcess3"/>
    <dgm:cxn modelId="{5ECA4FCC-EFE2-4A33-8282-AE5AD3F9493C}" type="presParOf" srcId="{0313CC29-9B7E-4E68-8622-55F159F59648}" destId="{67EB6097-F998-4EEE-9E65-6E99E3B92D8C}" srcOrd="2" destOrd="0" presId="urn:microsoft.com/office/officeart/2005/8/layout/lProcess3"/>
    <dgm:cxn modelId="{F6558E9F-4A01-44E6-A483-6120C3C0D3A6}" type="presParOf" srcId="{67EB6097-F998-4EEE-9E65-6E99E3B92D8C}" destId="{95254ED8-F8BC-42B4-9A75-D05B4E20B870}" srcOrd="0" destOrd="0" presId="urn:microsoft.com/office/officeart/2005/8/layout/lProcess3"/>
    <dgm:cxn modelId="{484D6BAE-0F09-4569-B2E0-1BE4F39F7A79}" type="presParOf" srcId="{0313CC29-9B7E-4E68-8622-55F159F59648}" destId="{A01062D3-123F-4580-89D1-D735B10DC4CA}" srcOrd="3" destOrd="0" presId="urn:microsoft.com/office/officeart/2005/8/layout/lProcess3"/>
    <dgm:cxn modelId="{72584802-7ED2-401D-94FD-8BD115FEF5CB}" type="presParOf" srcId="{0313CC29-9B7E-4E68-8622-55F159F59648}" destId="{25521DD3-5C4D-4198-9C49-4182D87F9BA4}" srcOrd="4" destOrd="0" presId="urn:microsoft.com/office/officeart/2005/8/layout/lProcess3"/>
    <dgm:cxn modelId="{42EE563D-13C8-425E-9CD5-B28B11D9C38F}" type="presParOf" srcId="{25521DD3-5C4D-4198-9C49-4182D87F9BA4}" destId="{9E887458-B828-4F50-8DDD-34BD53CE01AF}" srcOrd="0" destOrd="0" presId="urn:microsoft.com/office/officeart/2005/8/layout/lProcess3"/>
    <dgm:cxn modelId="{FC271434-9AC1-4E78-96AA-C389DA3AA6A4}" type="presParOf" srcId="{0313CC29-9B7E-4E68-8622-55F159F59648}" destId="{F45103FC-AAD2-4636-820A-480CA9FA49AA}" srcOrd="5" destOrd="0" presId="urn:microsoft.com/office/officeart/2005/8/layout/lProcess3"/>
    <dgm:cxn modelId="{FE10FA30-EB0F-4E9E-A6CA-B60DA7F63A13}" type="presParOf" srcId="{0313CC29-9B7E-4E68-8622-55F159F59648}" destId="{778900C7-68AC-4D0B-A920-D316416DDC23}" srcOrd="6" destOrd="0" presId="urn:microsoft.com/office/officeart/2005/8/layout/lProcess3"/>
    <dgm:cxn modelId="{F2ED3200-77E1-41F3-BAAA-829EB1C145DD}" type="presParOf" srcId="{778900C7-68AC-4D0B-A920-D316416DDC23}" destId="{A2E5E4D1-ADCD-4FB5-9726-1961AAFFFF9E}" srcOrd="0" destOrd="0" presId="urn:microsoft.com/office/officeart/2005/8/layout/lProcess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91F362-46AE-4182-8608-71273C65CD5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E959491-2562-495E-80E7-17AE3CF40846}">
      <dgm:prSet/>
      <dgm:spPr/>
      <dgm:t>
        <a:bodyPr/>
        <a:lstStyle/>
        <a:p>
          <a:pPr rtl="0"/>
          <a:r>
            <a:rPr lang="ru-RU" b="1" dirty="0" smtClean="0"/>
            <a:t>Бесплатно для образовательных учреждений</a:t>
          </a:r>
          <a:endParaRPr lang="en-US" dirty="0"/>
        </a:p>
      </dgm:t>
    </dgm:pt>
    <dgm:pt modelId="{BD959634-B787-4B16-8D9E-76A4FD114DEE}" cxnId="{0EE0BF91-250A-41D4-8378-19B5E77A9357}" type="parTrans">
      <dgm:prSet/>
      <dgm:spPr/>
      <dgm:t>
        <a:bodyPr/>
        <a:lstStyle/>
        <a:p>
          <a:endParaRPr lang="ru-RU"/>
        </a:p>
      </dgm:t>
    </dgm:pt>
    <dgm:pt modelId="{264F5FBD-9BC9-4B23-8373-3073272BCE98}" cxnId="{0EE0BF91-250A-41D4-8378-19B5E77A9357}" type="sibTrans">
      <dgm:prSet/>
      <dgm:spPr/>
      <dgm:t>
        <a:bodyPr/>
        <a:lstStyle/>
        <a:p>
          <a:endParaRPr lang="ru-RU"/>
        </a:p>
      </dgm:t>
    </dgm:pt>
    <dgm:pt modelId="{6120B799-CACE-4288-8E90-D4EADA7C61DF}" type="pres">
      <dgm:prSet presAssocID="{AB91F362-46AE-4182-8608-71273C65CD5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25E634F-22DB-4FA5-BD24-9D4B9C8B3F85}" type="pres">
      <dgm:prSet presAssocID="{4E959491-2562-495E-80E7-17AE3CF40846}" presName="horFlow" presStyleCnt="0"/>
      <dgm:spPr/>
    </dgm:pt>
    <dgm:pt modelId="{A14393D5-72A1-4B84-8EB2-C4BF1E39DBDF}" type="pres">
      <dgm:prSet presAssocID="{4E959491-2562-495E-80E7-17AE3CF40846}" presName="bigChev" presStyleLbl="node1" presStyleIdx="0" presStyleCnt="1"/>
      <dgm:spPr/>
    </dgm:pt>
  </dgm:ptLst>
  <dgm:cxnLst>
    <dgm:cxn modelId="{A57E83AC-964F-4933-9F70-DEDDC9695E54}" type="presOf" srcId="{4E959491-2562-495E-80E7-17AE3CF40846}" destId="{A14393D5-72A1-4B84-8EB2-C4BF1E39DBDF}" srcOrd="0" destOrd="0" presId="urn:microsoft.com/office/officeart/2005/8/layout/lProcess3"/>
    <dgm:cxn modelId="{0EE0BF91-250A-41D4-8378-19B5E77A9357}" srcId="{AB91F362-46AE-4182-8608-71273C65CD57}" destId="{4E959491-2562-495E-80E7-17AE3CF40846}" srcOrd="0" destOrd="0" parTransId="{BD959634-B787-4B16-8D9E-76A4FD114DEE}" sibTransId="{264F5FBD-9BC9-4B23-8373-3073272BCE98}"/>
    <dgm:cxn modelId="{84899694-5552-4155-9640-5F2F7381B7E1}" type="presOf" srcId="{AB91F362-46AE-4182-8608-71273C65CD57}" destId="{6120B799-CACE-4288-8E90-D4EADA7C61DF}" srcOrd="0" destOrd="0" presId="urn:microsoft.com/office/officeart/2005/8/layout/lProcess3"/>
    <dgm:cxn modelId="{2A594009-AA89-44F6-90F3-A1241AE7F5F7}" type="presParOf" srcId="{6120B799-CACE-4288-8E90-D4EADA7C61DF}" destId="{D25E634F-22DB-4FA5-BD24-9D4B9C8B3F85}" srcOrd="0" destOrd="0" presId="urn:microsoft.com/office/officeart/2005/8/layout/lProcess3"/>
    <dgm:cxn modelId="{6A265665-A38C-4B7E-878B-10D00AE0D44C}" type="presParOf" srcId="{D25E634F-22DB-4FA5-BD24-9D4B9C8B3F85}" destId="{A14393D5-72A1-4B84-8EB2-C4BF1E39DBDF}" srcOrd="0" destOrd="0" presId="urn:microsoft.com/office/officeart/2005/8/layout/lProcess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59AD73-ED13-4D36-97B6-3317420C0CC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EF35710-986C-420C-915E-DD3BEC545858}">
      <dgm:prSet/>
      <dgm:spPr/>
      <dgm:t>
        <a:bodyPr/>
        <a:lstStyle/>
        <a:p>
          <a:pPr rtl="0"/>
          <a:r>
            <a:rPr lang="ru-RU" b="1" smtClean="0"/>
            <a:t>Для всех учителей и учеников</a:t>
          </a:r>
          <a:endParaRPr lang="en-US"/>
        </a:p>
      </dgm:t>
    </dgm:pt>
    <dgm:pt modelId="{9E81C4DA-F8B2-4473-98CB-E0DE9482A406}" cxnId="{50E70E12-CB2C-461B-8FEE-9AE2387DC09C}" type="parTrans">
      <dgm:prSet/>
      <dgm:spPr/>
      <dgm:t>
        <a:bodyPr/>
        <a:lstStyle/>
        <a:p>
          <a:endParaRPr lang="ru-RU"/>
        </a:p>
      </dgm:t>
    </dgm:pt>
    <dgm:pt modelId="{8F2CEBAF-FD8C-4C85-A0E2-A3BFB0250450}" cxnId="{50E70E12-CB2C-461B-8FEE-9AE2387DC09C}" type="sibTrans">
      <dgm:prSet/>
      <dgm:spPr/>
      <dgm:t>
        <a:bodyPr/>
        <a:lstStyle/>
        <a:p>
          <a:endParaRPr lang="ru-RU"/>
        </a:p>
      </dgm:t>
    </dgm:pt>
    <dgm:pt modelId="{7FDC6D6C-7ECD-473D-8B55-0751174FDC4E}">
      <dgm:prSet/>
      <dgm:spPr/>
      <dgm:t>
        <a:bodyPr/>
        <a:lstStyle/>
        <a:p>
          <a:pPr rtl="0"/>
          <a:r>
            <a:rPr lang="ru-RU" b="1" smtClean="0"/>
            <a:t>15 устройств</a:t>
          </a:r>
          <a:endParaRPr lang="en-US"/>
        </a:p>
      </dgm:t>
    </dgm:pt>
    <dgm:pt modelId="{E39DE4AA-B455-44E2-8161-97F69E61D332}" cxnId="{36E309E5-F013-4D14-B394-CE5260CB81D5}" type="parTrans">
      <dgm:prSet/>
      <dgm:spPr/>
      <dgm:t>
        <a:bodyPr/>
        <a:lstStyle/>
        <a:p>
          <a:endParaRPr lang="ru-RU"/>
        </a:p>
      </dgm:t>
    </dgm:pt>
    <dgm:pt modelId="{BE10B920-52B8-486D-83B4-28DA33A079BA}" cxnId="{36E309E5-F013-4D14-B394-CE5260CB81D5}" type="sibTrans">
      <dgm:prSet/>
      <dgm:spPr/>
      <dgm:t>
        <a:bodyPr/>
        <a:lstStyle/>
        <a:p>
          <a:endParaRPr lang="ru-RU"/>
        </a:p>
      </dgm:t>
    </dgm:pt>
    <dgm:pt modelId="{657FDD93-92EF-408F-8A3E-4ED01A3D3907}">
      <dgm:prSet/>
      <dgm:spPr/>
      <dgm:t>
        <a:bodyPr/>
        <a:lstStyle/>
        <a:p>
          <a:pPr rtl="0"/>
          <a:r>
            <a:rPr lang="ru-RU" b="1" smtClean="0"/>
            <a:t>Регистрируйтесь на портале </a:t>
          </a:r>
          <a:r>
            <a:rPr lang="en-US" b="1" smtClean="0"/>
            <a:t>e-43.ru</a:t>
          </a:r>
          <a:endParaRPr lang="en-US"/>
        </a:p>
      </dgm:t>
    </dgm:pt>
    <dgm:pt modelId="{A60E2D12-149A-44B6-95A2-E5858B304B72}" cxnId="{26F27804-6C90-4095-B150-98F0BCB070DB}" type="parTrans">
      <dgm:prSet/>
      <dgm:spPr/>
      <dgm:t>
        <a:bodyPr/>
        <a:lstStyle/>
        <a:p>
          <a:endParaRPr lang="ru-RU"/>
        </a:p>
      </dgm:t>
    </dgm:pt>
    <dgm:pt modelId="{2A5729F0-322C-4066-861B-B5E1BF3A27F2}" cxnId="{26F27804-6C90-4095-B150-98F0BCB070DB}" type="sibTrans">
      <dgm:prSet/>
      <dgm:spPr/>
      <dgm:t>
        <a:bodyPr/>
        <a:lstStyle/>
        <a:p>
          <a:endParaRPr lang="ru-RU"/>
        </a:p>
      </dgm:t>
    </dgm:pt>
    <dgm:pt modelId="{92FF1CBC-9BE1-4F6F-9834-11CC29180B45}">
      <dgm:prSet/>
      <dgm:spPr/>
      <dgm:t>
        <a:bodyPr/>
        <a:lstStyle/>
        <a:p>
          <a:pPr rtl="0"/>
          <a:r>
            <a:rPr lang="ru-RU" b="1" smtClean="0"/>
            <a:t>Участвуйте в программе «Первая Помощь»</a:t>
          </a:r>
          <a:endParaRPr lang="en-US"/>
        </a:p>
      </dgm:t>
    </dgm:pt>
    <dgm:pt modelId="{5BA4A69A-910E-45C4-B47C-90EE6310B90F}" cxnId="{7FE27495-3C6C-4C36-80A2-45C10850FC93}" type="parTrans">
      <dgm:prSet/>
      <dgm:spPr/>
      <dgm:t>
        <a:bodyPr/>
        <a:lstStyle/>
        <a:p>
          <a:endParaRPr lang="ru-RU"/>
        </a:p>
      </dgm:t>
    </dgm:pt>
    <dgm:pt modelId="{FC456DB7-EC64-4C42-89DC-969234D93942}" cxnId="{7FE27495-3C6C-4C36-80A2-45C10850FC93}" type="sibTrans">
      <dgm:prSet/>
      <dgm:spPr/>
      <dgm:t>
        <a:bodyPr/>
        <a:lstStyle/>
        <a:p>
          <a:endParaRPr lang="ru-RU"/>
        </a:p>
      </dgm:t>
    </dgm:pt>
    <dgm:pt modelId="{5EF528F4-CE68-430E-9B44-0424B2A79B9B}" type="pres">
      <dgm:prSet presAssocID="{6259AD73-ED13-4D36-97B6-3317420C0CC2}" presName="linearFlow" presStyleCnt="0">
        <dgm:presLayoutVars>
          <dgm:dir/>
          <dgm:resizeHandles val="exact"/>
        </dgm:presLayoutVars>
      </dgm:prSet>
      <dgm:spPr/>
    </dgm:pt>
    <dgm:pt modelId="{5FF49502-CAFF-4082-B5A5-9B4F5E0AD5C8}" type="pres">
      <dgm:prSet presAssocID="{2EF35710-986C-420C-915E-DD3BEC545858}" presName="composite" presStyleCnt="0"/>
      <dgm:spPr/>
    </dgm:pt>
    <dgm:pt modelId="{71C1082B-0A18-4134-8509-48CF1B3B0990}" type="pres">
      <dgm:prSet presAssocID="{2EF35710-986C-420C-915E-DD3BEC545858}" presName="imgShp" presStyleLbl="fgImgPlace1" presStyleIdx="0" presStyleCnt="4"/>
      <dgm:spPr/>
    </dgm:pt>
    <dgm:pt modelId="{F094EDE3-0BEE-468C-99B4-29E3EBAE846A}" type="pres">
      <dgm:prSet presAssocID="{2EF35710-986C-420C-915E-DD3BEC545858}" presName="txShp" presStyleLbl="node1" presStyleIdx="0" presStyleCnt="4">
        <dgm:presLayoutVars>
          <dgm:bulletEnabled val="1"/>
        </dgm:presLayoutVars>
      </dgm:prSet>
      <dgm:spPr/>
    </dgm:pt>
    <dgm:pt modelId="{CCF122A3-54FD-4C5C-97C9-C7A082FA8FC1}" type="pres">
      <dgm:prSet presAssocID="{8F2CEBAF-FD8C-4C85-A0E2-A3BFB0250450}" presName="spacing" presStyleCnt="0"/>
      <dgm:spPr/>
    </dgm:pt>
    <dgm:pt modelId="{F2A31AAD-BA14-4AF3-81BD-05AC7427BC9D}" type="pres">
      <dgm:prSet presAssocID="{7FDC6D6C-7ECD-473D-8B55-0751174FDC4E}" presName="composite" presStyleCnt="0"/>
      <dgm:spPr/>
    </dgm:pt>
    <dgm:pt modelId="{69E68E7D-9D03-40D9-8194-D25E6F228ADB}" type="pres">
      <dgm:prSet presAssocID="{7FDC6D6C-7ECD-473D-8B55-0751174FDC4E}" presName="imgShp" presStyleLbl="fgImgPlace1" presStyleIdx="1" presStyleCnt="4"/>
      <dgm:spPr/>
    </dgm:pt>
    <dgm:pt modelId="{64C5A8DB-47A1-4B38-B061-54F13FAD686F}" type="pres">
      <dgm:prSet presAssocID="{7FDC6D6C-7ECD-473D-8B55-0751174FDC4E}" presName="txShp" presStyleLbl="node1" presStyleIdx="1" presStyleCnt="4">
        <dgm:presLayoutVars>
          <dgm:bulletEnabled val="1"/>
        </dgm:presLayoutVars>
      </dgm:prSet>
      <dgm:spPr/>
    </dgm:pt>
    <dgm:pt modelId="{082BA190-A35E-4CB1-9C77-50E02F16B8A9}" type="pres">
      <dgm:prSet presAssocID="{BE10B920-52B8-486D-83B4-28DA33A079BA}" presName="spacing" presStyleCnt="0"/>
      <dgm:spPr/>
    </dgm:pt>
    <dgm:pt modelId="{2CE1BE58-B6FA-409B-8729-C2672FC32508}" type="pres">
      <dgm:prSet presAssocID="{657FDD93-92EF-408F-8A3E-4ED01A3D3907}" presName="composite" presStyleCnt="0"/>
      <dgm:spPr/>
    </dgm:pt>
    <dgm:pt modelId="{14B3DBCA-FB82-47C3-9E7B-BC9731A912E5}" type="pres">
      <dgm:prSet presAssocID="{657FDD93-92EF-408F-8A3E-4ED01A3D3907}" presName="imgShp" presStyleLbl="fgImgPlace1" presStyleIdx="2" presStyleCnt="4"/>
      <dgm:spPr/>
    </dgm:pt>
    <dgm:pt modelId="{9588EC4F-83B9-4389-A5AD-441D7F9B5597}" type="pres">
      <dgm:prSet presAssocID="{657FDD93-92EF-408F-8A3E-4ED01A3D3907}" presName="txShp" presStyleLbl="node1" presStyleIdx="2" presStyleCnt="4">
        <dgm:presLayoutVars>
          <dgm:bulletEnabled val="1"/>
        </dgm:presLayoutVars>
      </dgm:prSet>
      <dgm:spPr/>
    </dgm:pt>
    <dgm:pt modelId="{A0EAE266-2DF1-4C0C-844B-0D967453DD71}" type="pres">
      <dgm:prSet presAssocID="{2A5729F0-322C-4066-861B-B5E1BF3A27F2}" presName="spacing" presStyleCnt="0"/>
      <dgm:spPr/>
    </dgm:pt>
    <dgm:pt modelId="{6D25929B-5BC0-4D29-B55D-72A372259B3F}" type="pres">
      <dgm:prSet presAssocID="{92FF1CBC-9BE1-4F6F-9834-11CC29180B45}" presName="composite" presStyleCnt="0"/>
      <dgm:spPr/>
    </dgm:pt>
    <dgm:pt modelId="{DA3D5751-B1AD-4AB5-A546-2B8D62B19F88}" type="pres">
      <dgm:prSet presAssocID="{92FF1CBC-9BE1-4F6F-9834-11CC29180B45}" presName="imgShp" presStyleLbl="fgImgPlace1" presStyleIdx="3" presStyleCnt="4"/>
      <dgm:spPr/>
    </dgm:pt>
    <dgm:pt modelId="{77590D5A-2D32-488C-AB5E-AD77664095B6}" type="pres">
      <dgm:prSet presAssocID="{92FF1CBC-9BE1-4F6F-9834-11CC29180B45}" presName="txShp" presStyleLbl="node1" presStyleIdx="3" presStyleCnt="4">
        <dgm:presLayoutVars>
          <dgm:bulletEnabled val="1"/>
        </dgm:presLayoutVars>
      </dgm:prSet>
      <dgm:spPr/>
    </dgm:pt>
  </dgm:ptLst>
  <dgm:cxnLst>
    <dgm:cxn modelId="{F534B295-2981-407C-8D6B-E504C27AC56D}" type="presOf" srcId="{7FDC6D6C-7ECD-473D-8B55-0751174FDC4E}" destId="{64C5A8DB-47A1-4B38-B061-54F13FAD686F}" srcOrd="0" destOrd="0" presId="urn:microsoft.com/office/officeart/2005/8/layout/vList3"/>
    <dgm:cxn modelId="{36E309E5-F013-4D14-B394-CE5260CB81D5}" srcId="{6259AD73-ED13-4D36-97B6-3317420C0CC2}" destId="{7FDC6D6C-7ECD-473D-8B55-0751174FDC4E}" srcOrd="1" destOrd="0" parTransId="{E39DE4AA-B455-44E2-8161-97F69E61D332}" sibTransId="{BE10B920-52B8-486D-83B4-28DA33A079BA}"/>
    <dgm:cxn modelId="{26F27804-6C90-4095-B150-98F0BCB070DB}" srcId="{6259AD73-ED13-4D36-97B6-3317420C0CC2}" destId="{657FDD93-92EF-408F-8A3E-4ED01A3D3907}" srcOrd="2" destOrd="0" parTransId="{A60E2D12-149A-44B6-95A2-E5858B304B72}" sibTransId="{2A5729F0-322C-4066-861B-B5E1BF3A27F2}"/>
    <dgm:cxn modelId="{44CB06F5-5ACB-4B1A-A2E5-127BF8ED8046}" type="presOf" srcId="{92FF1CBC-9BE1-4F6F-9834-11CC29180B45}" destId="{77590D5A-2D32-488C-AB5E-AD77664095B6}" srcOrd="0" destOrd="0" presId="urn:microsoft.com/office/officeart/2005/8/layout/vList3"/>
    <dgm:cxn modelId="{50E70E12-CB2C-461B-8FEE-9AE2387DC09C}" srcId="{6259AD73-ED13-4D36-97B6-3317420C0CC2}" destId="{2EF35710-986C-420C-915E-DD3BEC545858}" srcOrd="0" destOrd="0" parTransId="{9E81C4DA-F8B2-4473-98CB-E0DE9482A406}" sibTransId="{8F2CEBAF-FD8C-4C85-A0E2-A3BFB0250450}"/>
    <dgm:cxn modelId="{7FE27495-3C6C-4C36-80A2-45C10850FC93}" srcId="{6259AD73-ED13-4D36-97B6-3317420C0CC2}" destId="{92FF1CBC-9BE1-4F6F-9834-11CC29180B45}" srcOrd="3" destOrd="0" parTransId="{5BA4A69A-910E-45C4-B47C-90EE6310B90F}" sibTransId="{FC456DB7-EC64-4C42-89DC-969234D93942}"/>
    <dgm:cxn modelId="{C740D34A-F3A2-4674-B9D8-EF9E2B60273F}" type="presOf" srcId="{2EF35710-986C-420C-915E-DD3BEC545858}" destId="{F094EDE3-0BEE-468C-99B4-29E3EBAE846A}" srcOrd="0" destOrd="0" presId="urn:microsoft.com/office/officeart/2005/8/layout/vList3"/>
    <dgm:cxn modelId="{837AA4BA-E76E-408B-A87D-6DEE0DAF1D5F}" type="presOf" srcId="{657FDD93-92EF-408F-8A3E-4ED01A3D3907}" destId="{9588EC4F-83B9-4389-A5AD-441D7F9B5597}" srcOrd="0" destOrd="0" presId="urn:microsoft.com/office/officeart/2005/8/layout/vList3"/>
    <dgm:cxn modelId="{E45EF87D-2152-4D11-A4C8-1B9A02A35BC6}" type="presOf" srcId="{6259AD73-ED13-4D36-97B6-3317420C0CC2}" destId="{5EF528F4-CE68-430E-9B44-0424B2A79B9B}" srcOrd="0" destOrd="0" presId="urn:microsoft.com/office/officeart/2005/8/layout/vList3"/>
    <dgm:cxn modelId="{2C363515-7141-4578-BC80-18B3532C5386}" type="presParOf" srcId="{5EF528F4-CE68-430E-9B44-0424B2A79B9B}" destId="{5FF49502-CAFF-4082-B5A5-9B4F5E0AD5C8}" srcOrd="0" destOrd="0" presId="urn:microsoft.com/office/officeart/2005/8/layout/vList3"/>
    <dgm:cxn modelId="{E90EB366-25A7-4F3A-8EE4-1B587BCC48E5}" type="presParOf" srcId="{5FF49502-CAFF-4082-B5A5-9B4F5E0AD5C8}" destId="{71C1082B-0A18-4134-8509-48CF1B3B0990}" srcOrd="0" destOrd="0" presId="urn:microsoft.com/office/officeart/2005/8/layout/vList3"/>
    <dgm:cxn modelId="{9DB7A195-79DC-49DE-9540-3FDF0DA72B1A}" type="presParOf" srcId="{5FF49502-CAFF-4082-B5A5-9B4F5E0AD5C8}" destId="{F094EDE3-0BEE-468C-99B4-29E3EBAE846A}" srcOrd="1" destOrd="0" presId="urn:microsoft.com/office/officeart/2005/8/layout/vList3"/>
    <dgm:cxn modelId="{47CE72A3-A77F-4748-A0E4-A3DAA48992FE}" type="presParOf" srcId="{5EF528F4-CE68-430E-9B44-0424B2A79B9B}" destId="{CCF122A3-54FD-4C5C-97C9-C7A082FA8FC1}" srcOrd="1" destOrd="0" presId="urn:microsoft.com/office/officeart/2005/8/layout/vList3"/>
    <dgm:cxn modelId="{75602D60-20C6-4DDF-9F0C-F93072024A07}" type="presParOf" srcId="{5EF528F4-CE68-430E-9B44-0424B2A79B9B}" destId="{F2A31AAD-BA14-4AF3-81BD-05AC7427BC9D}" srcOrd="2" destOrd="0" presId="urn:microsoft.com/office/officeart/2005/8/layout/vList3"/>
    <dgm:cxn modelId="{4CB6BD71-DEE2-4FB0-B116-966F9B67F21F}" type="presParOf" srcId="{F2A31AAD-BA14-4AF3-81BD-05AC7427BC9D}" destId="{69E68E7D-9D03-40D9-8194-D25E6F228ADB}" srcOrd="0" destOrd="0" presId="urn:microsoft.com/office/officeart/2005/8/layout/vList3"/>
    <dgm:cxn modelId="{7E475980-542A-4DF9-9ECC-259E035C3730}" type="presParOf" srcId="{F2A31AAD-BA14-4AF3-81BD-05AC7427BC9D}" destId="{64C5A8DB-47A1-4B38-B061-54F13FAD686F}" srcOrd="1" destOrd="0" presId="urn:microsoft.com/office/officeart/2005/8/layout/vList3"/>
    <dgm:cxn modelId="{BFDC798C-C200-4EF2-8029-C27517A46EDE}" type="presParOf" srcId="{5EF528F4-CE68-430E-9B44-0424B2A79B9B}" destId="{082BA190-A35E-4CB1-9C77-50E02F16B8A9}" srcOrd="3" destOrd="0" presId="urn:microsoft.com/office/officeart/2005/8/layout/vList3"/>
    <dgm:cxn modelId="{7DFAACD9-1906-4A84-9EDB-59021E2611C5}" type="presParOf" srcId="{5EF528F4-CE68-430E-9B44-0424B2A79B9B}" destId="{2CE1BE58-B6FA-409B-8729-C2672FC32508}" srcOrd="4" destOrd="0" presId="urn:microsoft.com/office/officeart/2005/8/layout/vList3"/>
    <dgm:cxn modelId="{68F02728-C8F8-4047-B96F-43ECA59E8A99}" type="presParOf" srcId="{2CE1BE58-B6FA-409B-8729-C2672FC32508}" destId="{14B3DBCA-FB82-47C3-9E7B-BC9731A912E5}" srcOrd="0" destOrd="0" presId="urn:microsoft.com/office/officeart/2005/8/layout/vList3"/>
    <dgm:cxn modelId="{1BC38CB7-1242-413D-A395-E1B0CC642843}" type="presParOf" srcId="{2CE1BE58-B6FA-409B-8729-C2672FC32508}" destId="{9588EC4F-83B9-4389-A5AD-441D7F9B5597}" srcOrd="1" destOrd="0" presId="urn:microsoft.com/office/officeart/2005/8/layout/vList3"/>
    <dgm:cxn modelId="{97A47E72-58D0-4EA3-9B19-9CC3BDB80266}" type="presParOf" srcId="{5EF528F4-CE68-430E-9B44-0424B2A79B9B}" destId="{A0EAE266-2DF1-4C0C-844B-0D967453DD71}" srcOrd="5" destOrd="0" presId="urn:microsoft.com/office/officeart/2005/8/layout/vList3"/>
    <dgm:cxn modelId="{CC2AE76E-5589-47CD-B711-97B4177E6BAB}" type="presParOf" srcId="{5EF528F4-CE68-430E-9B44-0424B2A79B9B}" destId="{6D25929B-5BC0-4D29-B55D-72A372259B3F}" srcOrd="6" destOrd="0" presId="urn:microsoft.com/office/officeart/2005/8/layout/vList3"/>
    <dgm:cxn modelId="{F413E211-E8F0-414E-B737-A88200DF6E11}" type="presParOf" srcId="{6D25929B-5BC0-4D29-B55D-72A372259B3F}" destId="{DA3D5751-B1AD-4AB5-A546-2B8D62B19F88}" srcOrd="0" destOrd="0" presId="urn:microsoft.com/office/officeart/2005/8/layout/vList3"/>
    <dgm:cxn modelId="{1B0E9BE3-BAE3-4716-82D9-0CE70ADF57E2}" type="presParOf" srcId="{6D25929B-5BC0-4D29-B55D-72A372259B3F}" destId="{77590D5A-2D32-488C-AB5E-AD77664095B6}" srcOrd="1" destOrd="0" presId="urn:microsoft.com/office/officeart/2005/8/layout/vLis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1F4681-15CC-4194-8635-1D0829BD3B5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A651E3-3345-426C-A4B7-AB484A06FD3F}">
      <dgm:prSet/>
      <dgm:spPr/>
      <dgm:t>
        <a:bodyPr/>
        <a:lstStyle/>
        <a:p>
          <a:pPr rtl="0"/>
          <a:r>
            <a:rPr lang="ru-RU" b="1" dirty="0" smtClean="0"/>
            <a:t>Принимаем на себя задачи по администрированию</a:t>
          </a:r>
          <a:endParaRPr lang="en-US" dirty="0"/>
        </a:p>
      </dgm:t>
    </dgm:pt>
    <dgm:pt modelId="{58E94D1D-1ECE-4FFD-ABFC-FFE2AB3A4F94}" cxnId="{A0F545E0-C633-4360-BD68-5C67BECA34A0}" type="parTrans">
      <dgm:prSet/>
      <dgm:spPr/>
      <dgm:t>
        <a:bodyPr/>
        <a:lstStyle/>
        <a:p>
          <a:endParaRPr lang="ru-RU"/>
        </a:p>
      </dgm:t>
    </dgm:pt>
    <dgm:pt modelId="{11448CA8-9FD1-4508-A71A-14B6560F85FC}" cxnId="{A0F545E0-C633-4360-BD68-5C67BECA34A0}" type="sibTrans">
      <dgm:prSet/>
      <dgm:spPr/>
      <dgm:t>
        <a:bodyPr/>
        <a:lstStyle/>
        <a:p>
          <a:endParaRPr lang="ru-RU"/>
        </a:p>
      </dgm:t>
    </dgm:pt>
    <dgm:pt modelId="{36285414-7636-4E37-814F-1DAC9C7C66EA}">
      <dgm:prSet/>
      <dgm:spPr/>
      <dgm:t>
        <a:bodyPr/>
        <a:lstStyle/>
        <a:p>
          <a:pPr rtl="0"/>
          <a:r>
            <a:rPr lang="ru-RU" b="1" dirty="0" smtClean="0"/>
            <a:t>Настраиваем</a:t>
          </a:r>
          <a:endParaRPr lang="en-US" dirty="0"/>
        </a:p>
      </dgm:t>
    </dgm:pt>
    <dgm:pt modelId="{314ED439-5090-4A83-A4A7-381B6D950ED1}" cxnId="{765822AB-176C-459A-BCCB-64EE6E2785D7}" type="parTrans">
      <dgm:prSet/>
      <dgm:spPr/>
      <dgm:t>
        <a:bodyPr/>
        <a:lstStyle/>
        <a:p>
          <a:endParaRPr lang="ru-RU"/>
        </a:p>
      </dgm:t>
    </dgm:pt>
    <dgm:pt modelId="{F8DE20B8-3FFA-4CB1-B96E-4D09BD86882C}" cxnId="{765822AB-176C-459A-BCCB-64EE6E2785D7}" type="sibTrans">
      <dgm:prSet/>
      <dgm:spPr/>
      <dgm:t>
        <a:bodyPr/>
        <a:lstStyle/>
        <a:p>
          <a:endParaRPr lang="ru-RU"/>
        </a:p>
      </dgm:t>
    </dgm:pt>
    <dgm:pt modelId="{6AAC8247-37A6-4773-B991-402F9B3FBFDD}">
      <dgm:prSet/>
      <dgm:spPr/>
      <dgm:t>
        <a:bodyPr/>
        <a:lstStyle/>
        <a:p>
          <a:pPr rtl="0"/>
          <a:r>
            <a:rPr lang="ru-RU" b="1" dirty="0" smtClean="0"/>
            <a:t>Объединяем разные учреждения</a:t>
          </a:r>
          <a:endParaRPr lang="en-US" dirty="0"/>
        </a:p>
      </dgm:t>
    </dgm:pt>
    <dgm:pt modelId="{FCD86DA4-8CFE-4E30-BDF3-0D84860B5F5F}" cxnId="{1119597E-D37A-4F59-AF8D-833CA5F560D7}" type="parTrans">
      <dgm:prSet/>
      <dgm:spPr/>
      <dgm:t>
        <a:bodyPr/>
        <a:lstStyle/>
        <a:p>
          <a:endParaRPr lang="ru-RU"/>
        </a:p>
      </dgm:t>
    </dgm:pt>
    <dgm:pt modelId="{9B45A8E1-4313-4D1F-9FCB-CECAF563E585}" cxnId="{1119597E-D37A-4F59-AF8D-833CA5F560D7}" type="sibTrans">
      <dgm:prSet/>
      <dgm:spPr/>
      <dgm:t>
        <a:bodyPr/>
        <a:lstStyle/>
        <a:p>
          <a:endParaRPr lang="ru-RU"/>
        </a:p>
      </dgm:t>
    </dgm:pt>
    <dgm:pt modelId="{AC12FDA3-72C6-4DE4-B2EC-830AB7D30517}">
      <dgm:prSet/>
      <dgm:spPr/>
      <dgm:t>
        <a:bodyPr/>
        <a:lstStyle/>
        <a:p>
          <a:pPr rtl="0"/>
          <a:r>
            <a:rPr lang="ru-RU" b="1" i="0" dirty="0" smtClean="0"/>
            <a:t>Защищаем ваши данные</a:t>
          </a:r>
          <a:endParaRPr lang="en-US" dirty="0"/>
        </a:p>
      </dgm:t>
    </dgm:pt>
    <dgm:pt modelId="{8DFF2B41-A721-417B-823F-1BE573897211}" cxnId="{50D19045-6041-42D2-AED5-012528F8A16A}" type="parTrans">
      <dgm:prSet/>
      <dgm:spPr/>
      <dgm:t>
        <a:bodyPr/>
        <a:lstStyle/>
        <a:p>
          <a:endParaRPr lang="ru-RU"/>
        </a:p>
      </dgm:t>
    </dgm:pt>
    <dgm:pt modelId="{4BD08FBE-1761-4139-95C5-118C1B59F8F1}" cxnId="{50D19045-6041-42D2-AED5-012528F8A16A}" type="sibTrans">
      <dgm:prSet/>
      <dgm:spPr/>
      <dgm:t>
        <a:bodyPr/>
        <a:lstStyle/>
        <a:p>
          <a:endParaRPr lang="ru-RU"/>
        </a:p>
      </dgm:t>
    </dgm:pt>
    <dgm:pt modelId="{40EB36CA-C28D-46D8-845F-93B5615020DC}">
      <dgm:prSet/>
      <dgm:spPr/>
      <dgm:t>
        <a:bodyPr/>
        <a:lstStyle/>
        <a:p>
          <a:pPr rtl="0"/>
          <a:r>
            <a:rPr lang="ru-RU" b="1" dirty="0" smtClean="0"/>
            <a:t>Учим</a:t>
          </a:r>
          <a:endParaRPr lang="en-US" dirty="0"/>
        </a:p>
      </dgm:t>
    </dgm:pt>
    <dgm:pt modelId="{F07CA6E8-B4DF-4A5C-8C34-EC9FD96BA952}" cxnId="{8608C11C-AD4A-4E68-A6DE-E40265BECC0E}" type="parTrans">
      <dgm:prSet/>
      <dgm:spPr/>
      <dgm:t>
        <a:bodyPr/>
        <a:lstStyle/>
        <a:p>
          <a:endParaRPr lang="ru-RU"/>
        </a:p>
      </dgm:t>
    </dgm:pt>
    <dgm:pt modelId="{23D90B14-9198-468B-B7FB-46CEC3951A76}" cxnId="{8608C11C-AD4A-4E68-A6DE-E40265BECC0E}" type="sibTrans">
      <dgm:prSet/>
      <dgm:spPr/>
      <dgm:t>
        <a:bodyPr/>
        <a:lstStyle/>
        <a:p>
          <a:endParaRPr lang="ru-RU"/>
        </a:p>
      </dgm:t>
    </dgm:pt>
    <dgm:pt modelId="{B16D7DEB-7B95-44D8-BE54-9799E90FF5D5}" type="pres">
      <dgm:prSet presAssocID="{D41F4681-15CC-4194-8635-1D0829BD3B57}" presName="Name0" presStyleCnt="0">
        <dgm:presLayoutVars>
          <dgm:dir/>
          <dgm:animLvl val="lvl"/>
          <dgm:resizeHandles/>
        </dgm:presLayoutVars>
      </dgm:prSet>
      <dgm:spPr/>
    </dgm:pt>
    <dgm:pt modelId="{A1730020-51EB-4BA7-BC77-37918232D704}" type="pres">
      <dgm:prSet presAssocID="{4EA651E3-3345-426C-A4B7-AB484A06FD3F}" presName="linNode" presStyleCnt="0"/>
      <dgm:spPr/>
    </dgm:pt>
    <dgm:pt modelId="{FDA0545B-089D-4E3B-80F2-BD993EDC8123}" type="pres">
      <dgm:prSet presAssocID="{4EA651E3-3345-426C-A4B7-AB484A06FD3F}" presName="parentShp" presStyleLbl="node1" presStyleIdx="0" presStyleCnt="5" custScaleX="203385" custLinFactNeighborX="-30067" custLinFactNeighborY="-3019">
        <dgm:presLayoutVars>
          <dgm:bulletEnabled val="1"/>
        </dgm:presLayoutVars>
      </dgm:prSet>
      <dgm:spPr/>
    </dgm:pt>
    <dgm:pt modelId="{B3E98D3B-F572-4AAD-A77F-2E7165B7E506}" type="pres">
      <dgm:prSet presAssocID="{4EA651E3-3345-426C-A4B7-AB484A06FD3F}" presName="childShp" presStyleLbl="bgAccFollowNode1" presStyleIdx="0" presStyleCnt="5">
        <dgm:presLayoutVars>
          <dgm:bulletEnabled val="1"/>
        </dgm:presLayoutVars>
      </dgm:prSet>
      <dgm:spPr/>
    </dgm:pt>
    <dgm:pt modelId="{EAC6B178-335F-41DE-B14A-317602051BDE}" type="pres">
      <dgm:prSet presAssocID="{11448CA8-9FD1-4508-A71A-14B6560F85FC}" presName="spacing" presStyleCnt="0"/>
      <dgm:spPr/>
    </dgm:pt>
    <dgm:pt modelId="{5056F6FA-472E-4FB7-AF5B-57811F833DDC}" type="pres">
      <dgm:prSet presAssocID="{36285414-7636-4E37-814F-1DAC9C7C66EA}" presName="linNode" presStyleCnt="0"/>
      <dgm:spPr/>
    </dgm:pt>
    <dgm:pt modelId="{167BF246-98D1-4EC2-887D-7AAB3477A5A4}" type="pres">
      <dgm:prSet presAssocID="{36285414-7636-4E37-814F-1DAC9C7C66EA}" presName="parentShp" presStyleLbl="node1" presStyleIdx="1" presStyleCnt="5" custScaleX="202750">
        <dgm:presLayoutVars>
          <dgm:bulletEnabled val="1"/>
        </dgm:presLayoutVars>
      </dgm:prSet>
      <dgm:spPr/>
    </dgm:pt>
    <dgm:pt modelId="{105FB2D1-8B7A-4C8A-9636-AC4A7EF2B583}" type="pres">
      <dgm:prSet presAssocID="{36285414-7636-4E37-814F-1DAC9C7C66EA}" presName="childShp" presStyleLbl="bgAccFollowNode1" presStyleIdx="1" presStyleCnt="5">
        <dgm:presLayoutVars>
          <dgm:bulletEnabled val="1"/>
        </dgm:presLayoutVars>
      </dgm:prSet>
      <dgm:spPr/>
    </dgm:pt>
    <dgm:pt modelId="{E9B3464D-C4EB-4D31-B4D2-934F89C1E5BB}" type="pres">
      <dgm:prSet presAssocID="{F8DE20B8-3FFA-4CB1-B96E-4D09BD86882C}" presName="spacing" presStyleCnt="0"/>
      <dgm:spPr/>
    </dgm:pt>
    <dgm:pt modelId="{9D40D550-F53D-41D2-AEE6-D34C97E7A6F3}" type="pres">
      <dgm:prSet presAssocID="{6AAC8247-37A6-4773-B991-402F9B3FBFDD}" presName="linNode" presStyleCnt="0"/>
      <dgm:spPr/>
    </dgm:pt>
    <dgm:pt modelId="{9C813582-49AB-4222-A15A-F4BCB3D60EF0}" type="pres">
      <dgm:prSet presAssocID="{6AAC8247-37A6-4773-B991-402F9B3FBFDD}" presName="parentShp" presStyleLbl="node1" presStyleIdx="2" presStyleCnt="5" custScaleX="203991">
        <dgm:presLayoutVars>
          <dgm:bulletEnabled val="1"/>
        </dgm:presLayoutVars>
      </dgm:prSet>
      <dgm:spPr/>
    </dgm:pt>
    <dgm:pt modelId="{448F8878-C092-4A38-9E29-DEEE7F1218FC}" type="pres">
      <dgm:prSet presAssocID="{6AAC8247-37A6-4773-B991-402F9B3FBFDD}" presName="childShp" presStyleLbl="bgAccFollowNode1" presStyleIdx="2" presStyleCnt="5">
        <dgm:presLayoutVars>
          <dgm:bulletEnabled val="1"/>
        </dgm:presLayoutVars>
      </dgm:prSet>
      <dgm:spPr/>
    </dgm:pt>
    <dgm:pt modelId="{2D4D0B23-5209-4578-B7AB-34E5E4011900}" type="pres">
      <dgm:prSet presAssocID="{9B45A8E1-4313-4D1F-9FCB-CECAF563E585}" presName="spacing" presStyleCnt="0"/>
      <dgm:spPr/>
    </dgm:pt>
    <dgm:pt modelId="{F6838E28-1B1F-4A7C-ACFF-35A63CCE0180}" type="pres">
      <dgm:prSet presAssocID="{AC12FDA3-72C6-4DE4-B2EC-830AB7D30517}" presName="linNode" presStyleCnt="0"/>
      <dgm:spPr/>
    </dgm:pt>
    <dgm:pt modelId="{67B2561F-557A-4896-AB11-C75A31F402F8}" type="pres">
      <dgm:prSet presAssocID="{AC12FDA3-72C6-4DE4-B2EC-830AB7D30517}" presName="parentShp" presStyleLbl="node1" presStyleIdx="3" presStyleCnt="5" custScaleX="206040">
        <dgm:presLayoutVars>
          <dgm:bulletEnabled val="1"/>
        </dgm:presLayoutVars>
      </dgm:prSet>
      <dgm:spPr/>
    </dgm:pt>
    <dgm:pt modelId="{2CD2F8D5-D9F1-4F5B-960E-167F2151F266}" type="pres">
      <dgm:prSet presAssocID="{AC12FDA3-72C6-4DE4-B2EC-830AB7D30517}" presName="childShp" presStyleLbl="bgAccFollowNode1" presStyleIdx="3" presStyleCnt="5">
        <dgm:presLayoutVars>
          <dgm:bulletEnabled val="1"/>
        </dgm:presLayoutVars>
      </dgm:prSet>
      <dgm:spPr/>
    </dgm:pt>
    <dgm:pt modelId="{6DC0C112-99B6-4C86-9F20-B2E6C622B335}" type="pres">
      <dgm:prSet presAssocID="{4BD08FBE-1761-4139-95C5-118C1B59F8F1}" presName="spacing" presStyleCnt="0"/>
      <dgm:spPr/>
    </dgm:pt>
    <dgm:pt modelId="{266FEB17-9638-4FB2-9D55-D3150990F585}" type="pres">
      <dgm:prSet presAssocID="{40EB36CA-C28D-46D8-845F-93B5615020DC}" presName="linNode" presStyleCnt="0"/>
      <dgm:spPr/>
    </dgm:pt>
    <dgm:pt modelId="{27A47A8C-FA48-4D45-AEE8-06F113C9461C}" type="pres">
      <dgm:prSet presAssocID="{40EB36CA-C28D-46D8-845F-93B5615020DC}" presName="parentShp" presStyleLbl="node1" presStyleIdx="4" presStyleCnt="5" custScaleX="206420">
        <dgm:presLayoutVars>
          <dgm:bulletEnabled val="1"/>
        </dgm:presLayoutVars>
      </dgm:prSet>
      <dgm:spPr/>
    </dgm:pt>
    <dgm:pt modelId="{5FA32BE1-5A2D-47B2-BC45-8CB17626549C}" type="pres">
      <dgm:prSet presAssocID="{40EB36CA-C28D-46D8-845F-93B5615020DC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A0F545E0-C633-4360-BD68-5C67BECA34A0}" srcId="{D41F4681-15CC-4194-8635-1D0829BD3B57}" destId="{4EA651E3-3345-426C-A4B7-AB484A06FD3F}" srcOrd="0" destOrd="0" parTransId="{58E94D1D-1ECE-4FFD-ABFC-FFE2AB3A4F94}" sibTransId="{11448CA8-9FD1-4508-A71A-14B6560F85FC}"/>
    <dgm:cxn modelId="{1167F575-5100-4D1B-BBA3-F6577C826C4F}" type="presOf" srcId="{D41F4681-15CC-4194-8635-1D0829BD3B57}" destId="{B16D7DEB-7B95-44D8-BE54-9799E90FF5D5}" srcOrd="0" destOrd="0" presId="urn:microsoft.com/office/officeart/2005/8/layout/vList6"/>
    <dgm:cxn modelId="{0ABA2A5A-7BB5-4429-8036-9EE43E3726A3}" type="presOf" srcId="{AC12FDA3-72C6-4DE4-B2EC-830AB7D30517}" destId="{67B2561F-557A-4896-AB11-C75A31F402F8}" srcOrd="0" destOrd="0" presId="urn:microsoft.com/office/officeart/2005/8/layout/vList6"/>
    <dgm:cxn modelId="{643467CA-2877-4783-8A12-4B117FA3B2C7}" type="presOf" srcId="{36285414-7636-4E37-814F-1DAC9C7C66EA}" destId="{167BF246-98D1-4EC2-887D-7AAB3477A5A4}" srcOrd="0" destOrd="0" presId="urn:microsoft.com/office/officeart/2005/8/layout/vList6"/>
    <dgm:cxn modelId="{7AB42134-640D-441A-BB43-930D1F268439}" type="presOf" srcId="{6AAC8247-37A6-4773-B991-402F9B3FBFDD}" destId="{9C813582-49AB-4222-A15A-F4BCB3D60EF0}" srcOrd="0" destOrd="0" presId="urn:microsoft.com/office/officeart/2005/8/layout/vList6"/>
    <dgm:cxn modelId="{F2112C26-BAA2-4C30-A562-E8AA44066718}" type="presOf" srcId="{40EB36CA-C28D-46D8-845F-93B5615020DC}" destId="{27A47A8C-FA48-4D45-AEE8-06F113C9461C}" srcOrd="0" destOrd="0" presId="urn:microsoft.com/office/officeart/2005/8/layout/vList6"/>
    <dgm:cxn modelId="{1119597E-D37A-4F59-AF8D-833CA5F560D7}" srcId="{D41F4681-15CC-4194-8635-1D0829BD3B57}" destId="{6AAC8247-37A6-4773-B991-402F9B3FBFDD}" srcOrd="2" destOrd="0" parTransId="{FCD86DA4-8CFE-4E30-BDF3-0D84860B5F5F}" sibTransId="{9B45A8E1-4313-4D1F-9FCB-CECAF563E585}"/>
    <dgm:cxn modelId="{FF790A37-D332-4776-B4DA-87CA85AC4408}" type="presOf" srcId="{4EA651E3-3345-426C-A4B7-AB484A06FD3F}" destId="{FDA0545B-089D-4E3B-80F2-BD993EDC8123}" srcOrd="0" destOrd="0" presId="urn:microsoft.com/office/officeart/2005/8/layout/vList6"/>
    <dgm:cxn modelId="{8608C11C-AD4A-4E68-A6DE-E40265BECC0E}" srcId="{D41F4681-15CC-4194-8635-1D0829BD3B57}" destId="{40EB36CA-C28D-46D8-845F-93B5615020DC}" srcOrd="4" destOrd="0" parTransId="{F07CA6E8-B4DF-4A5C-8C34-EC9FD96BA952}" sibTransId="{23D90B14-9198-468B-B7FB-46CEC3951A76}"/>
    <dgm:cxn modelId="{50D19045-6041-42D2-AED5-012528F8A16A}" srcId="{D41F4681-15CC-4194-8635-1D0829BD3B57}" destId="{AC12FDA3-72C6-4DE4-B2EC-830AB7D30517}" srcOrd="3" destOrd="0" parTransId="{8DFF2B41-A721-417B-823F-1BE573897211}" sibTransId="{4BD08FBE-1761-4139-95C5-118C1B59F8F1}"/>
    <dgm:cxn modelId="{765822AB-176C-459A-BCCB-64EE6E2785D7}" srcId="{D41F4681-15CC-4194-8635-1D0829BD3B57}" destId="{36285414-7636-4E37-814F-1DAC9C7C66EA}" srcOrd="1" destOrd="0" parTransId="{314ED439-5090-4A83-A4A7-381B6D950ED1}" sibTransId="{F8DE20B8-3FFA-4CB1-B96E-4D09BD86882C}"/>
    <dgm:cxn modelId="{0958EC0C-D704-48E9-A9A8-AF2964616704}" type="presParOf" srcId="{B16D7DEB-7B95-44D8-BE54-9799E90FF5D5}" destId="{A1730020-51EB-4BA7-BC77-37918232D704}" srcOrd="0" destOrd="0" presId="urn:microsoft.com/office/officeart/2005/8/layout/vList6"/>
    <dgm:cxn modelId="{C5D41722-E1C1-4DA7-8259-768FFB5E1534}" type="presParOf" srcId="{A1730020-51EB-4BA7-BC77-37918232D704}" destId="{FDA0545B-089D-4E3B-80F2-BD993EDC8123}" srcOrd="0" destOrd="0" presId="urn:microsoft.com/office/officeart/2005/8/layout/vList6"/>
    <dgm:cxn modelId="{D8EE9D8B-1DD9-48C5-B3EE-D324223702B8}" type="presParOf" srcId="{A1730020-51EB-4BA7-BC77-37918232D704}" destId="{B3E98D3B-F572-4AAD-A77F-2E7165B7E506}" srcOrd="1" destOrd="0" presId="urn:microsoft.com/office/officeart/2005/8/layout/vList6"/>
    <dgm:cxn modelId="{15FE92B3-C61C-49BF-93B2-91B747B151E4}" type="presParOf" srcId="{B16D7DEB-7B95-44D8-BE54-9799E90FF5D5}" destId="{EAC6B178-335F-41DE-B14A-317602051BDE}" srcOrd="1" destOrd="0" presId="urn:microsoft.com/office/officeart/2005/8/layout/vList6"/>
    <dgm:cxn modelId="{5CAB8605-786A-46C3-92D9-F2EF8BA4CA94}" type="presParOf" srcId="{B16D7DEB-7B95-44D8-BE54-9799E90FF5D5}" destId="{5056F6FA-472E-4FB7-AF5B-57811F833DDC}" srcOrd="2" destOrd="0" presId="urn:microsoft.com/office/officeart/2005/8/layout/vList6"/>
    <dgm:cxn modelId="{A2750F6B-3E9E-4F25-8C00-4907FD9628F3}" type="presParOf" srcId="{5056F6FA-472E-4FB7-AF5B-57811F833DDC}" destId="{167BF246-98D1-4EC2-887D-7AAB3477A5A4}" srcOrd="0" destOrd="0" presId="urn:microsoft.com/office/officeart/2005/8/layout/vList6"/>
    <dgm:cxn modelId="{A4D54404-AAB3-44C2-B0C8-728E7E7A6992}" type="presParOf" srcId="{5056F6FA-472E-4FB7-AF5B-57811F833DDC}" destId="{105FB2D1-8B7A-4C8A-9636-AC4A7EF2B583}" srcOrd="1" destOrd="0" presId="urn:microsoft.com/office/officeart/2005/8/layout/vList6"/>
    <dgm:cxn modelId="{C6692137-FAC8-480A-8531-19807A57277F}" type="presParOf" srcId="{B16D7DEB-7B95-44D8-BE54-9799E90FF5D5}" destId="{E9B3464D-C4EB-4D31-B4D2-934F89C1E5BB}" srcOrd="3" destOrd="0" presId="urn:microsoft.com/office/officeart/2005/8/layout/vList6"/>
    <dgm:cxn modelId="{55F69621-6E03-43E6-9CBA-189AAF43E466}" type="presParOf" srcId="{B16D7DEB-7B95-44D8-BE54-9799E90FF5D5}" destId="{9D40D550-F53D-41D2-AEE6-D34C97E7A6F3}" srcOrd="4" destOrd="0" presId="urn:microsoft.com/office/officeart/2005/8/layout/vList6"/>
    <dgm:cxn modelId="{66AF6848-9CF4-40BD-9BCC-02C63DDD5039}" type="presParOf" srcId="{9D40D550-F53D-41D2-AEE6-D34C97E7A6F3}" destId="{9C813582-49AB-4222-A15A-F4BCB3D60EF0}" srcOrd="0" destOrd="0" presId="urn:microsoft.com/office/officeart/2005/8/layout/vList6"/>
    <dgm:cxn modelId="{C0076119-0815-4C50-BF99-AD23C6E23C13}" type="presParOf" srcId="{9D40D550-F53D-41D2-AEE6-D34C97E7A6F3}" destId="{448F8878-C092-4A38-9E29-DEEE7F1218FC}" srcOrd="1" destOrd="0" presId="urn:microsoft.com/office/officeart/2005/8/layout/vList6"/>
    <dgm:cxn modelId="{F9EEBE9A-70ED-4E65-82E0-390773CAE3BD}" type="presParOf" srcId="{B16D7DEB-7B95-44D8-BE54-9799E90FF5D5}" destId="{2D4D0B23-5209-4578-B7AB-34E5E4011900}" srcOrd="5" destOrd="0" presId="urn:microsoft.com/office/officeart/2005/8/layout/vList6"/>
    <dgm:cxn modelId="{C10C4F87-D182-4FF1-8F35-3CDED394399C}" type="presParOf" srcId="{B16D7DEB-7B95-44D8-BE54-9799E90FF5D5}" destId="{F6838E28-1B1F-4A7C-ACFF-35A63CCE0180}" srcOrd="6" destOrd="0" presId="urn:microsoft.com/office/officeart/2005/8/layout/vList6"/>
    <dgm:cxn modelId="{213A9839-1E81-4F34-AD09-7231ED7C65CB}" type="presParOf" srcId="{F6838E28-1B1F-4A7C-ACFF-35A63CCE0180}" destId="{67B2561F-557A-4896-AB11-C75A31F402F8}" srcOrd="0" destOrd="0" presId="urn:microsoft.com/office/officeart/2005/8/layout/vList6"/>
    <dgm:cxn modelId="{C0CF2584-934E-49A7-AA3C-6F43AD6395EF}" type="presParOf" srcId="{F6838E28-1B1F-4A7C-ACFF-35A63CCE0180}" destId="{2CD2F8D5-D9F1-4F5B-960E-167F2151F266}" srcOrd="1" destOrd="0" presId="urn:microsoft.com/office/officeart/2005/8/layout/vList6"/>
    <dgm:cxn modelId="{93F13492-A17B-4EFD-A6D9-1D5195D05129}" type="presParOf" srcId="{B16D7DEB-7B95-44D8-BE54-9799E90FF5D5}" destId="{6DC0C112-99B6-4C86-9F20-B2E6C622B335}" srcOrd="7" destOrd="0" presId="urn:microsoft.com/office/officeart/2005/8/layout/vList6"/>
    <dgm:cxn modelId="{8A200045-7BB8-4FAE-97B6-F3613B58FF38}" type="presParOf" srcId="{B16D7DEB-7B95-44D8-BE54-9799E90FF5D5}" destId="{266FEB17-9638-4FB2-9D55-D3150990F585}" srcOrd="8" destOrd="0" presId="urn:microsoft.com/office/officeart/2005/8/layout/vList6"/>
    <dgm:cxn modelId="{4D8B4B41-4C09-4AD4-8209-B1E30653DF32}" type="presParOf" srcId="{266FEB17-9638-4FB2-9D55-D3150990F585}" destId="{27A47A8C-FA48-4D45-AEE8-06F113C9461C}" srcOrd="0" destOrd="0" presId="urn:microsoft.com/office/officeart/2005/8/layout/vList6"/>
    <dgm:cxn modelId="{6F747318-D02C-4B6C-8FE1-EC7F3CED3302}" type="presParOf" srcId="{266FEB17-9638-4FB2-9D55-D3150990F585}" destId="{5FA32BE1-5A2D-47B2-BC45-8CB17626549C}" srcOrd="1" destOrd="0" presId="urn:microsoft.com/office/officeart/2005/8/layout/vList6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D1305-2331-4BE1-8584-DA693E5654EC}">
      <dsp:nvSpPr>
        <dsp:cNvPr id="0" name=""/>
        <dsp:cNvSpPr/>
      </dsp:nvSpPr>
      <dsp:spPr>
        <a:xfrm rot="10800000">
          <a:off x="1400657" y="564"/>
          <a:ext cx="4584765" cy="98339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649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/>
            <a:t>Востребованность</a:t>
          </a:r>
          <a:endParaRPr lang="en-US" sz="3200" kern="1200" dirty="0"/>
        </a:p>
      </dsp:txBody>
      <dsp:txXfrm rot="10800000">
        <a:off x="1646505" y="564"/>
        <a:ext cx="4338917" cy="983392"/>
      </dsp:txXfrm>
    </dsp:sp>
    <dsp:sp modelId="{07E0CEA6-3025-49F3-8367-1A5FE1F8BF33}">
      <dsp:nvSpPr>
        <dsp:cNvPr id="0" name=""/>
        <dsp:cNvSpPr/>
      </dsp:nvSpPr>
      <dsp:spPr>
        <a:xfrm>
          <a:off x="908961" y="564"/>
          <a:ext cx="983392" cy="98339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D711C-AAC0-4A2B-B9E9-701D137F2C65}">
      <dsp:nvSpPr>
        <dsp:cNvPr id="0" name=""/>
        <dsp:cNvSpPr/>
      </dsp:nvSpPr>
      <dsp:spPr>
        <a:xfrm rot="10800000">
          <a:off x="1400657" y="1277506"/>
          <a:ext cx="4584765" cy="98339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649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Интерес</a:t>
          </a:r>
          <a:endParaRPr lang="en-US" sz="3200" kern="1200"/>
        </a:p>
      </dsp:txBody>
      <dsp:txXfrm rot="10800000">
        <a:off x="1646505" y="1277506"/>
        <a:ext cx="4338917" cy="983392"/>
      </dsp:txXfrm>
    </dsp:sp>
    <dsp:sp modelId="{6334882B-A7E0-4C4C-9FA6-9F0CB5BFB722}">
      <dsp:nvSpPr>
        <dsp:cNvPr id="0" name=""/>
        <dsp:cNvSpPr/>
      </dsp:nvSpPr>
      <dsp:spPr>
        <a:xfrm>
          <a:off x="908961" y="1277506"/>
          <a:ext cx="983392" cy="98339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34DDF-AB34-4423-A99B-73362985226F}">
      <dsp:nvSpPr>
        <dsp:cNvPr id="0" name=""/>
        <dsp:cNvSpPr/>
      </dsp:nvSpPr>
      <dsp:spPr>
        <a:xfrm rot="10800000">
          <a:off x="1400657" y="2554448"/>
          <a:ext cx="4584765" cy="98339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649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Доступность</a:t>
          </a:r>
          <a:endParaRPr lang="en-US" sz="3200" kern="1200"/>
        </a:p>
      </dsp:txBody>
      <dsp:txXfrm rot="10800000">
        <a:off x="1646505" y="2554448"/>
        <a:ext cx="4338917" cy="983392"/>
      </dsp:txXfrm>
    </dsp:sp>
    <dsp:sp modelId="{1CF7FC63-9492-4D4C-8780-999BA1988C73}">
      <dsp:nvSpPr>
        <dsp:cNvPr id="0" name=""/>
        <dsp:cNvSpPr/>
      </dsp:nvSpPr>
      <dsp:spPr>
        <a:xfrm>
          <a:off x="908961" y="2554448"/>
          <a:ext cx="983392" cy="98339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094DC-942B-4714-BB7D-FB3031AE7F49}">
      <dsp:nvSpPr>
        <dsp:cNvPr id="0" name=""/>
        <dsp:cNvSpPr/>
      </dsp:nvSpPr>
      <dsp:spPr>
        <a:xfrm>
          <a:off x="1381" y="0"/>
          <a:ext cx="2149213" cy="4447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smtClean="0"/>
            <a:t>Мобильность</a:t>
          </a:r>
          <a:endParaRPr lang="en-US" sz="2000" kern="1200"/>
        </a:p>
      </dsp:txBody>
      <dsp:txXfrm>
        <a:off x="1381" y="1779104"/>
        <a:ext cx="2149213" cy="1779104"/>
      </dsp:txXfrm>
    </dsp:sp>
    <dsp:sp modelId="{EE7B4660-F745-423C-A1D4-E51AE1EEB7B3}">
      <dsp:nvSpPr>
        <dsp:cNvPr id="0" name=""/>
        <dsp:cNvSpPr/>
      </dsp:nvSpPr>
      <dsp:spPr>
        <a:xfrm>
          <a:off x="335435" y="266865"/>
          <a:ext cx="1481104" cy="148110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5BD48-D3FB-4343-A169-6E211736D4B9}">
      <dsp:nvSpPr>
        <dsp:cNvPr id="0" name=""/>
        <dsp:cNvSpPr/>
      </dsp:nvSpPr>
      <dsp:spPr>
        <a:xfrm>
          <a:off x="2215071" y="0"/>
          <a:ext cx="2149213" cy="4447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Социализация</a:t>
          </a:r>
          <a:endParaRPr lang="en-US" sz="2000" kern="1200"/>
        </a:p>
      </dsp:txBody>
      <dsp:txXfrm>
        <a:off x="2215071" y="1779104"/>
        <a:ext cx="2149213" cy="1779104"/>
      </dsp:txXfrm>
    </dsp:sp>
    <dsp:sp modelId="{D99FBB2C-F1AE-4E22-BF81-AC63C3A922AF}">
      <dsp:nvSpPr>
        <dsp:cNvPr id="0" name=""/>
        <dsp:cNvSpPr/>
      </dsp:nvSpPr>
      <dsp:spPr>
        <a:xfrm>
          <a:off x="2549125" y="266865"/>
          <a:ext cx="1481104" cy="148110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B6682-77B7-4594-83CF-D7D2FFD7616C}">
      <dsp:nvSpPr>
        <dsp:cNvPr id="0" name=""/>
        <dsp:cNvSpPr/>
      </dsp:nvSpPr>
      <dsp:spPr>
        <a:xfrm>
          <a:off x="4428761" y="0"/>
          <a:ext cx="2149213" cy="4447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Большие данные</a:t>
          </a:r>
          <a:endParaRPr lang="en-US" sz="2000" kern="1200"/>
        </a:p>
      </dsp:txBody>
      <dsp:txXfrm>
        <a:off x="4428761" y="1779104"/>
        <a:ext cx="2149213" cy="1779104"/>
      </dsp:txXfrm>
    </dsp:sp>
    <dsp:sp modelId="{462F58E6-A6E7-4FF1-843D-F788C56A78DF}">
      <dsp:nvSpPr>
        <dsp:cNvPr id="0" name=""/>
        <dsp:cNvSpPr/>
      </dsp:nvSpPr>
      <dsp:spPr>
        <a:xfrm>
          <a:off x="4762815" y="266865"/>
          <a:ext cx="1481104" cy="148110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CAC1A-CC48-424F-A722-7ED8061455E2}">
      <dsp:nvSpPr>
        <dsp:cNvPr id="0" name=""/>
        <dsp:cNvSpPr/>
      </dsp:nvSpPr>
      <dsp:spPr>
        <a:xfrm>
          <a:off x="263174" y="3558209"/>
          <a:ext cx="6053007" cy="66716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E11A1-4380-4745-844A-D30BF52A478E}">
      <dsp:nvSpPr>
        <dsp:cNvPr id="0" name=""/>
        <dsp:cNvSpPr/>
      </dsp:nvSpPr>
      <dsp:spPr>
        <a:xfrm>
          <a:off x="0" y="16974"/>
          <a:ext cx="6579356" cy="1406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i="0" kern="1200" smtClean="0"/>
            <a:t>Эластичность</a:t>
          </a:r>
          <a:endParaRPr lang="en-US" sz="3300" kern="1200"/>
        </a:p>
      </dsp:txBody>
      <dsp:txXfrm>
        <a:off x="68677" y="85651"/>
        <a:ext cx="6442002" cy="1269497"/>
      </dsp:txXfrm>
    </dsp:sp>
    <dsp:sp modelId="{AD3E8E1C-305A-4165-9644-09BBC29C558F}">
      <dsp:nvSpPr>
        <dsp:cNvPr id="0" name=""/>
        <dsp:cNvSpPr/>
      </dsp:nvSpPr>
      <dsp:spPr>
        <a:xfrm>
          <a:off x="0" y="1518866"/>
          <a:ext cx="6579356" cy="1406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smtClean="0"/>
            <a:t>Низкий входной барьер</a:t>
          </a:r>
          <a:endParaRPr lang="en-US" sz="3300" kern="1200"/>
        </a:p>
      </dsp:txBody>
      <dsp:txXfrm>
        <a:off x="68677" y="1587543"/>
        <a:ext cx="6442002" cy="1269497"/>
      </dsp:txXfrm>
    </dsp:sp>
    <dsp:sp modelId="{A13A1ECB-206A-4F98-884F-E0755C60D8D9}">
      <dsp:nvSpPr>
        <dsp:cNvPr id="0" name=""/>
        <dsp:cNvSpPr/>
      </dsp:nvSpPr>
      <dsp:spPr>
        <a:xfrm>
          <a:off x="0" y="3020758"/>
          <a:ext cx="6579356" cy="1406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smtClean="0"/>
            <a:t>Минимальные затраты на администрирование</a:t>
          </a:r>
          <a:endParaRPr lang="en-US" sz="3300" kern="1200"/>
        </a:p>
      </dsp:txBody>
      <dsp:txXfrm>
        <a:off x="68677" y="3089435"/>
        <a:ext cx="6442002" cy="12694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1C198-7491-4FA9-A1BC-53A99092ADD5}">
      <dsp:nvSpPr>
        <dsp:cNvPr id="0" name=""/>
        <dsp:cNvSpPr/>
      </dsp:nvSpPr>
      <dsp:spPr>
        <a:xfrm>
          <a:off x="0" y="21112"/>
          <a:ext cx="5366353" cy="566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Электронная почта</a:t>
          </a:r>
          <a:endParaRPr lang="en-US" sz="2200" kern="1200"/>
        </a:p>
      </dsp:txBody>
      <dsp:txXfrm>
        <a:off x="27644" y="48756"/>
        <a:ext cx="5311065" cy="510992"/>
      </dsp:txXfrm>
    </dsp:sp>
    <dsp:sp modelId="{21FB8EFF-F198-4C2F-8011-8DF7F36BE03C}">
      <dsp:nvSpPr>
        <dsp:cNvPr id="0" name=""/>
        <dsp:cNvSpPr/>
      </dsp:nvSpPr>
      <dsp:spPr>
        <a:xfrm>
          <a:off x="0" y="650752"/>
          <a:ext cx="5366353" cy="566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Хранилище данных</a:t>
          </a:r>
          <a:endParaRPr lang="en-US" sz="2200" kern="1200"/>
        </a:p>
      </dsp:txBody>
      <dsp:txXfrm>
        <a:off x="27644" y="678396"/>
        <a:ext cx="5311065" cy="510992"/>
      </dsp:txXfrm>
    </dsp:sp>
    <dsp:sp modelId="{B0F66742-0130-4B8A-9563-286C1C0C6469}">
      <dsp:nvSpPr>
        <dsp:cNvPr id="0" name=""/>
        <dsp:cNvSpPr/>
      </dsp:nvSpPr>
      <dsp:spPr>
        <a:xfrm>
          <a:off x="0" y="1280392"/>
          <a:ext cx="5366353" cy="566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Приложения </a:t>
          </a:r>
          <a:r>
            <a:rPr lang="en-US" sz="2200" b="1" kern="1200" smtClean="0"/>
            <a:t>Office Online</a:t>
          </a:r>
          <a:endParaRPr lang="en-US" sz="2200" kern="1200"/>
        </a:p>
      </dsp:txBody>
      <dsp:txXfrm>
        <a:off x="27644" y="1308036"/>
        <a:ext cx="5311065" cy="510992"/>
      </dsp:txXfrm>
    </dsp:sp>
    <dsp:sp modelId="{26CA8F85-2A7E-44E3-9103-B5FF5B3CC149}">
      <dsp:nvSpPr>
        <dsp:cNvPr id="0" name=""/>
        <dsp:cNvSpPr/>
      </dsp:nvSpPr>
      <dsp:spPr>
        <a:xfrm>
          <a:off x="0" y="1910032"/>
          <a:ext cx="5366353" cy="566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Сайты</a:t>
          </a:r>
          <a:endParaRPr lang="en-US" sz="2200" kern="1200"/>
        </a:p>
      </dsp:txBody>
      <dsp:txXfrm>
        <a:off x="27644" y="1937676"/>
        <a:ext cx="5311065" cy="510992"/>
      </dsp:txXfrm>
    </dsp:sp>
    <dsp:sp modelId="{AD184545-C099-47B2-9E82-EDA423A4F576}">
      <dsp:nvSpPr>
        <dsp:cNvPr id="0" name=""/>
        <dsp:cNvSpPr/>
      </dsp:nvSpPr>
      <dsp:spPr>
        <a:xfrm>
          <a:off x="0" y="2539673"/>
          <a:ext cx="5366353" cy="566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Календари, поручения</a:t>
          </a:r>
          <a:endParaRPr lang="en-US" sz="2200" kern="1200"/>
        </a:p>
      </dsp:txBody>
      <dsp:txXfrm>
        <a:off x="27644" y="2567317"/>
        <a:ext cx="5311065" cy="510992"/>
      </dsp:txXfrm>
    </dsp:sp>
    <dsp:sp modelId="{3C657E3C-E1BC-4BC6-AB87-463E3604826A}">
      <dsp:nvSpPr>
        <dsp:cNvPr id="0" name=""/>
        <dsp:cNvSpPr/>
      </dsp:nvSpPr>
      <dsp:spPr>
        <a:xfrm>
          <a:off x="0" y="3169313"/>
          <a:ext cx="5366353" cy="566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Работа в группах</a:t>
          </a:r>
          <a:endParaRPr lang="en-US" sz="2200" kern="1200"/>
        </a:p>
      </dsp:txBody>
      <dsp:txXfrm>
        <a:off x="27644" y="3196957"/>
        <a:ext cx="5311065" cy="510992"/>
      </dsp:txXfrm>
    </dsp:sp>
    <dsp:sp modelId="{9DEB5CD9-5130-4353-B8EA-40506457425C}">
      <dsp:nvSpPr>
        <dsp:cNvPr id="0" name=""/>
        <dsp:cNvSpPr/>
      </dsp:nvSpPr>
      <dsp:spPr>
        <a:xfrm>
          <a:off x="0" y="3798953"/>
          <a:ext cx="5366353" cy="566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Средства общения</a:t>
          </a:r>
          <a:endParaRPr lang="en-US" sz="2200" kern="1200"/>
        </a:p>
      </dsp:txBody>
      <dsp:txXfrm>
        <a:off x="27644" y="3826597"/>
        <a:ext cx="5311065" cy="510992"/>
      </dsp:txXfrm>
    </dsp:sp>
    <dsp:sp modelId="{329DBCA1-E1C2-44B6-A607-DD57E9423CA5}">
      <dsp:nvSpPr>
        <dsp:cNvPr id="0" name=""/>
        <dsp:cNvSpPr/>
      </dsp:nvSpPr>
      <dsp:spPr>
        <a:xfrm>
          <a:off x="0" y="4428593"/>
          <a:ext cx="5366353" cy="566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Аналитика</a:t>
          </a:r>
          <a:endParaRPr lang="en-US" sz="2200" kern="1200"/>
        </a:p>
      </dsp:txBody>
      <dsp:txXfrm>
        <a:off x="27644" y="4456237"/>
        <a:ext cx="5311065" cy="5109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C8B35-0910-4ADE-B346-8B87658385C8}">
      <dsp:nvSpPr>
        <dsp:cNvPr id="0" name=""/>
        <dsp:cNvSpPr/>
      </dsp:nvSpPr>
      <dsp:spPr>
        <a:xfrm>
          <a:off x="1771762" y="293"/>
          <a:ext cx="2449158" cy="9796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Sway</a:t>
          </a:r>
          <a:endParaRPr lang="en-US" sz="2400" kern="1200"/>
        </a:p>
      </dsp:txBody>
      <dsp:txXfrm>
        <a:off x="2261594" y="293"/>
        <a:ext cx="1469495" cy="979663"/>
      </dsp:txXfrm>
    </dsp:sp>
    <dsp:sp modelId="{95254ED8-F8BC-42B4-9A75-D05B4E20B870}">
      <dsp:nvSpPr>
        <dsp:cNvPr id="0" name=""/>
        <dsp:cNvSpPr/>
      </dsp:nvSpPr>
      <dsp:spPr>
        <a:xfrm>
          <a:off x="1771762" y="1117110"/>
          <a:ext cx="2449158" cy="9796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smtClean="0"/>
            <a:t>OneNote</a:t>
          </a:r>
          <a:endParaRPr lang="en-US" sz="2400" kern="1200"/>
        </a:p>
      </dsp:txBody>
      <dsp:txXfrm>
        <a:off x="2261594" y="1117110"/>
        <a:ext cx="1469495" cy="979663"/>
      </dsp:txXfrm>
    </dsp:sp>
    <dsp:sp modelId="{9E887458-B828-4F50-8DDD-34BD53CE01AF}">
      <dsp:nvSpPr>
        <dsp:cNvPr id="0" name=""/>
        <dsp:cNvSpPr/>
      </dsp:nvSpPr>
      <dsp:spPr>
        <a:xfrm>
          <a:off x="1771762" y="2233926"/>
          <a:ext cx="2449158" cy="9796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Office MIX</a:t>
          </a:r>
          <a:endParaRPr lang="en-US" sz="2400" kern="1200" dirty="0"/>
        </a:p>
      </dsp:txBody>
      <dsp:txXfrm>
        <a:off x="2261594" y="2233926"/>
        <a:ext cx="1469495" cy="979663"/>
      </dsp:txXfrm>
    </dsp:sp>
    <dsp:sp modelId="{A2E5E4D1-ADCD-4FB5-9726-1961AAFFFF9E}">
      <dsp:nvSpPr>
        <dsp:cNvPr id="0" name=""/>
        <dsp:cNvSpPr/>
      </dsp:nvSpPr>
      <dsp:spPr>
        <a:xfrm>
          <a:off x="1771762" y="3350742"/>
          <a:ext cx="2449158" cy="9796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Yammer</a:t>
          </a:r>
          <a:endParaRPr lang="en-US" sz="2400" kern="1200"/>
        </a:p>
      </dsp:txBody>
      <dsp:txXfrm>
        <a:off x="2261594" y="3350742"/>
        <a:ext cx="1469495" cy="9796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393D5-72A1-4B84-8EB2-C4BF1E39DBDF}">
      <dsp:nvSpPr>
        <dsp:cNvPr id="0" name=""/>
        <dsp:cNvSpPr/>
      </dsp:nvSpPr>
      <dsp:spPr>
        <a:xfrm>
          <a:off x="0" y="89192"/>
          <a:ext cx="7999538" cy="3199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/>
            <a:t>Бесплатно для образовательных учреждений</a:t>
          </a:r>
          <a:endParaRPr lang="en-US" sz="4200" kern="1200" dirty="0"/>
        </a:p>
      </dsp:txBody>
      <dsp:txXfrm>
        <a:off x="1599908" y="89192"/>
        <a:ext cx="4799723" cy="31998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4EDE3-0BEE-468C-99B4-29E3EBAE846A}">
      <dsp:nvSpPr>
        <dsp:cNvPr id="0" name=""/>
        <dsp:cNvSpPr/>
      </dsp:nvSpPr>
      <dsp:spPr>
        <a:xfrm rot="10800000">
          <a:off x="1329948" y="574"/>
          <a:ext cx="4479550" cy="8065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72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Для всех учителей и учеников</a:t>
          </a:r>
          <a:endParaRPr lang="en-US" sz="2100" kern="1200"/>
        </a:p>
      </dsp:txBody>
      <dsp:txXfrm rot="10800000">
        <a:off x="1531589" y="574"/>
        <a:ext cx="4277909" cy="806563"/>
      </dsp:txXfrm>
    </dsp:sp>
    <dsp:sp modelId="{71C1082B-0A18-4134-8509-48CF1B3B0990}">
      <dsp:nvSpPr>
        <dsp:cNvPr id="0" name=""/>
        <dsp:cNvSpPr/>
      </dsp:nvSpPr>
      <dsp:spPr>
        <a:xfrm>
          <a:off x="926666" y="574"/>
          <a:ext cx="806563" cy="80656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5A8DB-47A1-4B38-B061-54F13FAD686F}">
      <dsp:nvSpPr>
        <dsp:cNvPr id="0" name=""/>
        <dsp:cNvSpPr/>
      </dsp:nvSpPr>
      <dsp:spPr>
        <a:xfrm rot="10800000">
          <a:off x="1329948" y="1047903"/>
          <a:ext cx="4479550" cy="8065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72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15 устройств</a:t>
          </a:r>
          <a:endParaRPr lang="en-US" sz="2100" kern="1200"/>
        </a:p>
      </dsp:txBody>
      <dsp:txXfrm rot="10800000">
        <a:off x="1531589" y="1047903"/>
        <a:ext cx="4277909" cy="806563"/>
      </dsp:txXfrm>
    </dsp:sp>
    <dsp:sp modelId="{69E68E7D-9D03-40D9-8194-D25E6F228ADB}">
      <dsp:nvSpPr>
        <dsp:cNvPr id="0" name=""/>
        <dsp:cNvSpPr/>
      </dsp:nvSpPr>
      <dsp:spPr>
        <a:xfrm>
          <a:off x="926666" y="1047903"/>
          <a:ext cx="806563" cy="80656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8EC4F-83B9-4389-A5AD-441D7F9B5597}">
      <dsp:nvSpPr>
        <dsp:cNvPr id="0" name=""/>
        <dsp:cNvSpPr/>
      </dsp:nvSpPr>
      <dsp:spPr>
        <a:xfrm rot="10800000">
          <a:off x="1329948" y="2095232"/>
          <a:ext cx="4479550" cy="8065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72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Регистрируйтесь на портале </a:t>
          </a:r>
          <a:r>
            <a:rPr lang="en-US" sz="2100" b="1" kern="1200" smtClean="0"/>
            <a:t>e-43.ru</a:t>
          </a:r>
          <a:endParaRPr lang="en-US" sz="2100" kern="1200"/>
        </a:p>
      </dsp:txBody>
      <dsp:txXfrm rot="10800000">
        <a:off x="1531589" y="2095232"/>
        <a:ext cx="4277909" cy="806563"/>
      </dsp:txXfrm>
    </dsp:sp>
    <dsp:sp modelId="{14B3DBCA-FB82-47C3-9E7B-BC9731A912E5}">
      <dsp:nvSpPr>
        <dsp:cNvPr id="0" name=""/>
        <dsp:cNvSpPr/>
      </dsp:nvSpPr>
      <dsp:spPr>
        <a:xfrm>
          <a:off x="926666" y="2095232"/>
          <a:ext cx="806563" cy="80656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90D5A-2D32-488C-AB5E-AD77664095B6}">
      <dsp:nvSpPr>
        <dsp:cNvPr id="0" name=""/>
        <dsp:cNvSpPr/>
      </dsp:nvSpPr>
      <dsp:spPr>
        <a:xfrm rot="10800000">
          <a:off x="1329948" y="3142561"/>
          <a:ext cx="4479550" cy="8065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72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Участвуйте в программе «Первая Помощь»</a:t>
          </a:r>
          <a:endParaRPr lang="en-US" sz="2100" kern="1200"/>
        </a:p>
      </dsp:txBody>
      <dsp:txXfrm rot="10800000">
        <a:off x="1531589" y="3142561"/>
        <a:ext cx="4277909" cy="806563"/>
      </dsp:txXfrm>
    </dsp:sp>
    <dsp:sp modelId="{DA3D5751-B1AD-4AB5-A546-2B8D62B19F88}">
      <dsp:nvSpPr>
        <dsp:cNvPr id="0" name=""/>
        <dsp:cNvSpPr/>
      </dsp:nvSpPr>
      <dsp:spPr>
        <a:xfrm>
          <a:off x="926666" y="3142561"/>
          <a:ext cx="806563" cy="80656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98D3B-F572-4AAD-A77F-2E7165B7E506}">
      <dsp:nvSpPr>
        <dsp:cNvPr id="0" name=""/>
        <dsp:cNvSpPr/>
      </dsp:nvSpPr>
      <dsp:spPr>
        <a:xfrm>
          <a:off x="3438071" y="1553"/>
          <a:ext cx="2534353" cy="8412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0545B-089D-4E3B-80F2-BD993EDC8123}">
      <dsp:nvSpPr>
        <dsp:cNvPr id="0" name=""/>
        <dsp:cNvSpPr/>
      </dsp:nvSpPr>
      <dsp:spPr>
        <a:xfrm>
          <a:off x="0" y="0"/>
          <a:ext cx="3436329" cy="841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Принимаем на себя задачи по администрированию</a:t>
          </a:r>
          <a:endParaRPr lang="en-US" sz="1800" kern="1200" dirty="0"/>
        </a:p>
      </dsp:txBody>
      <dsp:txXfrm>
        <a:off x="41065" y="41065"/>
        <a:ext cx="3354199" cy="759099"/>
      </dsp:txXfrm>
    </dsp:sp>
    <dsp:sp modelId="{105FB2D1-8B7A-4C8A-9636-AC4A7EF2B583}">
      <dsp:nvSpPr>
        <dsp:cNvPr id="0" name=""/>
        <dsp:cNvSpPr/>
      </dsp:nvSpPr>
      <dsp:spPr>
        <a:xfrm>
          <a:off x="3433322" y="926906"/>
          <a:ext cx="2537853" cy="8412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BF246-98D1-4EC2-887D-7AAB3477A5A4}">
      <dsp:nvSpPr>
        <dsp:cNvPr id="0" name=""/>
        <dsp:cNvSpPr/>
      </dsp:nvSpPr>
      <dsp:spPr>
        <a:xfrm>
          <a:off x="2990" y="926906"/>
          <a:ext cx="3430332" cy="841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Настраиваем</a:t>
          </a:r>
          <a:endParaRPr lang="en-US" sz="1800" kern="1200" dirty="0"/>
        </a:p>
      </dsp:txBody>
      <dsp:txXfrm>
        <a:off x="44055" y="967971"/>
        <a:ext cx="3348202" cy="759099"/>
      </dsp:txXfrm>
    </dsp:sp>
    <dsp:sp modelId="{448F8878-C092-4A38-9E29-DEEE7F1218FC}">
      <dsp:nvSpPr>
        <dsp:cNvPr id="0" name=""/>
        <dsp:cNvSpPr/>
      </dsp:nvSpPr>
      <dsp:spPr>
        <a:xfrm>
          <a:off x="3442560" y="1852258"/>
          <a:ext cx="2530852" cy="8412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13582-49AB-4222-A15A-F4BCB3D60EF0}">
      <dsp:nvSpPr>
        <dsp:cNvPr id="0" name=""/>
        <dsp:cNvSpPr/>
      </dsp:nvSpPr>
      <dsp:spPr>
        <a:xfrm>
          <a:off x="752" y="1852258"/>
          <a:ext cx="3441807" cy="841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Объединяем разные учреждения</a:t>
          </a:r>
          <a:endParaRPr lang="en-US" sz="1800" kern="1200" dirty="0"/>
        </a:p>
      </dsp:txBody>
      <dsp:txXfrm>
        <a:off x="41817" y="1893323"/>
        <a:ext cx="3359677" cy="759099"/>
      </dsp:txXfrm>
    </dsp:sp>
    <dsp:sp modelId="{2CD2F8D5-D9F1-4F5B-960E-167F2151F266}">
      <dsp:nvSpPr>
        <dsp:cNvPr id="0" name=""/>
        <dsp:cNvSpPr/>
      </dsp:nvSpPr>
      <dsp:spPr>
        <a:xfrm>
          <a:off x="3457230" y="2777610"/>
          <a:ext cx="2516850" cy="8412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2561F-557A-4896-AB11-C75A31F402F8}">
      <dsp:nvSpPr>
        <dsp:cNvPr id="0" name=""/>
        <dsp:cNvSpPr/>
      </dsp:nvSpPr>
      <dsp:spPr>
        <a:xfrm>
          <a:off x="84" y="2777610"/>
          <a:ext cx="3457146" cy="841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Защищаем ваши данные</a:t>
          </a:r>
          <a:endParaRPr lang="en-US" sz="1800" kern="1200" dirty="0"/>
        </a:p>
      </dsp:txBody>
      <dsp:txXfrm>
        <a:off x="41149" y="2818675"/>
        <a:ext cx="3375016" cy="759099"/>
      </dsp:txXfrm>
    </dsp:sp>
    <dsp:sp modelId="{5FA32BE1-5A2D-47B2-BC45-8CB17626549C}">
      <dsp:nvSpPr>
        <dsp:cNvPr id="0" name=""/>
        <dsp:cNvSpPr/>
      </dsp:nvSpPr>
      <dsp:spPr>
        <a:xfrm>
          <a:off x="3459760" y="3702962"/>
          <a:ext cx="2513350" cy="8412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47A8C-FA48-4D45-AEE8-06F113C9461C}">
      <dsp:nvSpPr>
        <dsp:cNvPr id="0" name=""/>
        <dsp:cNvSpPr/>
      </dsp:nvSpPr>
      <dsp:spPr>
        <a:xfrm>
          <a:off x="1055" y="3702962"/>
          <a:ext cx="3458705" cy="841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Учим</a:t>
          </a:r>
          <a:endParaRPr lang="en-US" sz="1800" kern="1200" dirty="0"/>
        </a:p>
      </dsp:txBody>
      <dsp:txXfrm>
        <a:off x="42120" y="3744027"/>
        <a:ext cx="3376575" cy="759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type="homePlate" r:blip="" rot="180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stBulletLvl" val="2"/>
              <dgm:param type="txAnchorHorzCh" val="ctr"/>
              <dgm:param type="txAnchorVert" val="mid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nodeVertAlign" val="t"/>
          <dgm:param type="vertAlign" val="mid"/>
          <dgm:param type="nodeHorzAlign" val="l"/>
          <dgm:param type="fallback" val="2D"/>
        </dgm:alg>
      </dgm:if>
      <dgm:else name="Name3">
        <dgm:alg type="lin">
          <dgm:param type="linDir" val="fromT"/>
          <dgm:param type="nodeVertAlign" val="t"/>
          <dgm:param type="vertAlign" val="mid"/>
          <dgm:param type="nodeHorzAlign" val="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VertAlign" val="mid"/>
              <dgm:param type="nodeHorzAlign" val="l"/>
              <dgm:param type="fallback" val="2D"/>
            </dgm:alg>
          </dgm:if>
          <dgm:else name="Name7">
            <dgm:alg type="lin">
              <dgm:param type="linDir" val="fromR"/>
              <dgm:param type="nodeVertAlign" val="mid"/>
              <dgm:param type="nodeHorzAlign" val="r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type="chevron" r:blip="" rot="180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type="chevron" r:blip="" rot="180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nodeVertAlign" val="t"/>
          <dgm:param type="vertAlign" val="mid"/>
          <dgm:param type="nodeHorzAlign" val="l"/>
          <dgm:param type="fallback" val="2D"/>
        </dgm:alg>
      </dgm:if>
      <dgm:else name="Name3">
        <dgm:alg type="lin">
          <dgm:param type="linDir" val="fromT"/>
          <dgm:param type="nodeVertAlign" val="t"/>
          <dgm:param type="vertAlign" val="mid"/>
          <dgm:param type="nodeHorzAlign" val="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VertAlign" val="mid"/>
              <dgm:param type="nodeHorzAlign" val="l"/>
              <dgm:param type="fallback" val="2D"/>
            </dgm:alg>
          </dgm:if>
          <dgm:else name="Name7">
            <dgm:alg type="lin">
              <dgm:param type="linDir" val="fromR"/>
              <dgm:param type="nodeVertAlign" val="mid"/>
              <dgm:param type="nodeHorzAlign" val="r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type="chevron" r:blip="" rot="180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type="chevron" r:blip="" rot="180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type="homePlate" r:blip="" rot="180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type="rightArrow" r:blip="" rot="180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B867-C0E9-4677-A1E6-26A91062B287}" type="datetimeFigureOut">
              <a:rPr lang="ru-RU" smtClean="0"/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45933-9244-4FF4-949C-8BEE462098CB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ru-RU" smtClean="0"/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Знания должны пригодиться в реальной жизни.</a:t>
            </a:r>
            <a:endParaRPr lang="ru-RU" dirty="0" smtClean="0"/>
          </a:p>
          <a:p>
            <a:r>
              <a:rPr lang="ru-RU" dirty="0" smtClean="0"/>
              <a:t>Учиться должно быть интересно.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Геймификация</a:t>
            </a:r>
            <a:r>
              <a:rPr lang="ru-RU" baseline="0" dirty="0" smtClean="0"/>
              <a:t> или </a:t>
            </a:r>
            <a:r>
              <a:rPr lang="ru-RU" baseline="0" dirty="0" err="1" smtClean="0"/>
              <a:t>соревновательность</a:t>
            </a:r>
            <a:endParaRPr lang="ru-RU" baseline="0" dirty="0" smtClean="0"/>
          </a:p>
          <a:p>
            <a:r>
              <a:rPr lang="ru-RU" baseline="0" dirty="0" smtClean="0"/>
              <a:t>Доступность всегда и везде. Дистанционное образование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Доступность всегда и везде. Возможность использовать ПК и гаджеты,</a:t>
            </a:r>
            <a:endParaRPr lang="ru-RU" dirty="0" smtClean="0"/>
          </a:p>
          <a:p>
            <a:r>
              <a:rPr lang="ru-RU" dirty="0" smtClean="0"/>
              <a:t>Не только просиживание в </a:t>
            </a:r>
            <a:r>
              <a:rPr lang="ru-RU" dirty="0" err="1" smtClean="0"/>
              <a:t>соцсетях</a:t>
            </a:r>
            <a:r>
              <a:rPr lang="ru-RU" dirty="0" smtClean="0"/>
              <a:t>,</a:t>
            </a:r>
            <a:r>
              <a:rPr lang="ru-RU" baseline="0" dirty="0" smtClean="0"/>
              <a:t> но и навыки общения , совместного решения проблем</a:t>
            </a:r>
            <a:r>
              <a:rPr lang="ru-RU" dirty="0" smtClean="0"/>
              <a:t>. А также </a:t>
            </a:r>
            <a:r>
              <a:rPr lang="ru-RU" dirty="0" err="1" smtClean="0"/>
              <a:t>соревновательность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Большие данные</a:t>
            </a:r>
            <a:r>
              <a:rPr lang="ru-RU" baseline="0" dirty="0" smtClean="0"/>
              <a:t> в текущем контексте – просто большие объёмы информации. Но также и возможность анализа работы и поведения.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Запрет</a:t>
            </a:r>
            <a:r>
              <a:rPr lang="ru-RU" baseline="0" dirty="0" smtClean="0"/>
              <a:t> на закупку иностранного ПО – можно обойти, если есть обоснование.</a:t>
            </a:r>
            <a:endParaRPr lang="ru-RU" dirty="0" smtClean="0"/>
          </a:p>
          <a:p>
            <a:r>
              <a:rPr lang="ru-RU" dirty="0" smtClean="0"/>
              <a:t>Закон о защите ПД – проблема</a:t>
            </a:r>
            <a:r>
              <a:rPr lang="ru-RU" baseline="0" dirty="0" smtClean="0"/>
              <a:t> решена</a:t>
            </a:r>
            <a:endParaRPr lang="ru-RU" baseline="0" dirty="0" smtClean="0"/>
          </a:p>
          <a:p>
            <a:r>
              <a:rPr lang="ru-RU" baseline="0" dirty="0" smtClean="0"/>
              <a:t>Технополис - Партнёр года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  <a:endParaRPr lang="ru-RU" smtClean="0"/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  <a:endParaRPr lang="ru-RU" smtClean="0"/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  <a:endParaRPr lang="ru-RU" smtClean="0"/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  <a:endParaRPr lang="ru-RU" smtClean="0"/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  <a:endParaRPr lang="ru-RU" smtClean="0"/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  <a:endParaRPr lang="ru-RU" smtClean="0"/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  <a:endParaRPr lang="ru-RU" smtClean="0"/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  <a:endParaRPr lang="ru-RU" smtClean="0"/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  <a:endParaRPr lang="ru-RU" smtClean="0"/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  <a:endParaRPr lang="ru-RU" smtClean="0"/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  <a:endParaRPr lang="ru-RU" smtClean="0"/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  <a:endParaRPr lang="ru-RU" smtClean="0"/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  <a:endParaRPr lang="ru-RU" smtClean="0"/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  <a:endParaRPr lang="ru-RU" smtClean="0"/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  <a:endParaRPr lang="ru-RU" smtClean="0"/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  <a:endParaRPr lang="ru-RU" smtClean="0"/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  <a:endParaRPr lang="ru-RU" smtClean="0"/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  <a:endParaRPr lang="ru-RU" smtClean="0"/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  <a:endParaRPr lang="ru-RU" smtClean="0"/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  <a:endParaRPr lang="ru-RU" smtClean="0"/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hyperlink" Target="mailto:help@e-43.ru" TargetMode="External"/><Relationship Id="rId1" Type="http://schemas.openxmlformats.org/officeDocument/2006/relationships/hyperlink" Target="http://www.tpko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diagramColors" Target="../diagrams/colors8.xml"/><Relationship Id="rId3" Type="http://schemas.openxmlformats.org/officeDocument/2006/relationships/diagramQuickStyle" Target="../diagrams/quickStyle8.xml"/><Relationship Id="rId2" Type="http://schemas.openxmlformats.org/officeDocument/2006/relationships/diagramLayout" Target="../diagrams/layout8.xml"/><Relationship Id="rId1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0" y="2061006"/>
            <a:ext cx="10934700" cy="238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/>
              <a:t>«Облачные технологии для образования – будущее уже здесь»</a:t>
            </a:r>
            <a:endParaRPr lang="ru-RU" sz="54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502" y="5346700"/>
            <a:ext cx="6705599" cy="1075915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50000"/>
              </a:lnSpc>
              <a:spcBef>
                <a:spcPts val="5"/>
              </a:spcBef>
              <a:buNone/>
            </a:pPr>
            <a:r>
              <a:rPr lang="ru-RU" dirty="0">
                <a:latin typeface="Segoe UI Light"/>
              </a:rPr>
              <a:t>Алексей </a:t>
            </a:r>
            <a:r>
              <a:rPr lang="ru-RU" dirty="0" smtClean="0">
                <a:latin typeface="Segoe UI Light"/>
              </a:rPr>
              <a:t>Зыков</a:t>
            </a:r>
            <a:br>
              <a:rPr lang="en-US" dirty="0" smtClean="0">
                <a:latin typeface="Segoe UI Light"/>
              </a:rPr>
            </a:br>
            <a:r>
              <a:rPr lang="ru-RU" i="1" dirty="0" smtClean="0">
                <a:latin typeface="Segoe UI Light"/>
              </a:rPr>
              <a:t>эксперт </a:t>
            </a:r>
            <a:r>
              <a:rPr lang="ru-RU" i="1" dirty="0">
                <a:latin typeface="Segoe UI Light"/>
              </a:rPr>
              <a:t>по лицензированию</a:t>
            </a:r>
            <a:endParaRPr lang="ru-RU" sz="2800" b="0" i="0" dirty="0">
              <a:solidFill>
                <a:srgbClr val="D24726"/>
              </a:solidFill>
              <a:latin typeface="Segoe UI Ligh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02625" y="5221703"/>
            <a:ext cx="3313176" cy="1200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11" name="Объект 2"/>
          <p:cNvSpPr txBox="1"/>
          <p:nvPr/>
        </p:nvSpPr>
        <p:spPr>
          <a:xfrm>
            <a:off x="604435" y="1712452"/>
            <a:ext cx="11108594" cy="4844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itchFamily="34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itchFamily="34" charset="0"/>
              <a:buChar char="•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itchFamily="34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itchFamily="34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/>
              <a:t>Компания </a:t>
            </a:r>
            <a:r>
              <a:rPr lang="ru-RU" sz="3600" b="1" dirty="0" smtClean="0"/>
              <a:t>«ТЕХНОПОЛИС»</a:t>
            </a:r>
            <a:endParaRPr lang="ru-RU" sz="36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hlinkClick r:id="rId1"/>
              </a:rPr>
              <a:t>http://www.tpko.ru</a:t>
            </a:r>
            <a:endParaRPr lang="en-US" sz="36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+</a:t>
            </a:r>
            <a:r>
              <a:rPr lang="en-US" sz="3600" b="1" dirty="0" smtClean="0"/>
              <a:t>7</a:t>
            </a:r>
            <a:r>
              <a:rPr lang="ru-RU" sz="3600" b="1" dirty="0" smtClean="0"/>
              <a:t> </a:t>
            </a:r>
            <a:r>
              <a:rPr lang="en-US" sz="3600" b="1" dirty="0" smtClean="0"/>
              <a:t>(</a:t>
            </a:r>
            <a:r>
              <a:rPr lang="en-US" sz="3600" b="1" dirty="0"/>
              <a:t>8332</a:t>
            </a:r>
            <a:r>
              <a:rPr lang="en-US" sz="3600" b="1" dirty="0" smtClean="0"/>
              <a:t>)</a:t>
            </a:r>
            <a:r>
              <a:rPr lang="ru-RU" sz="3600" b="1" dirty="0" smtClean="0"/>
              <a:t> </a:t>
            </a:r>
            <a:r>
              <a:rPr lang="en-US" sz="3600" b="1" dirty="0" smtClean="0"/>
              <a:t>480-888</a:t>
            </a:r>
            <a:endParaRPr lang="en-US" sz="36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610021, </a:t>
            </a:r>
            <a:r>
              <a:rPr lang="ru-RU" sz="3600" b="1" dirty="0"/>
              <a:t>г</a:t>
            </a:r>
            <a:r>
              <a:rPr lang="ru-RU" sz="3600" b="1" dirty="0" smtClean="0"/>
              <a:t>. Киров</a:t>
            </a:r>
            <a:r>
              <a:rPr lang="ru-RU" sz="3600" b="1" dirty="0"/>
              <a:t>, ул. Воровского, </a:t>
            </a:r>
            <a:r>
              <a:rPr lang="ru-RU" sz="3600" b="1" dirty="0" smtClean="0"/>
              <a:t>135</a:t>
            </a:r>
            <a:endParaRPr lang="en-US" sz="36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/>
              <a:t>Любые </a:t>
            </a:r>
            <a:r>
              <a:rPr lang="ru-RU" sz="3600" b="1" dirty="0"/>
              <a:t>вопросы по программе «Первая Помощь» и проекту e-43.ru</a:t>
            </a:r>
            <a:endParaRPr lang="ru-RU" sz="36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hlinkClick r:id="rId2"/>
              </a:rPr>
              <a:t>help@e-43.ru</a:t>
            </a:r>
            <a:r>
              <a:rPr lang="en-US" sz="3600" b="1" dirty="0" smtClean="0"/>
              <a:t>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127000"/>
            <a:ext cx="10749367" cy="1081868"/>
          </a:xfrm>
        </p:spPr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Каким должно быть образование</a:t>
            </a:r>
            <a:endParaRPr lang="ru-RU" sz="36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416" y="2122552"/>
          <a:ext cx="6894384" cy="3538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954" y="5275130"/>
            <a:ext cx="3310415" cy="12010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72" y="2122552"/>
            <a:ext cx="5000625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127000"/>
            <a:ext cx="10749367" cy="1081868"/>
          </a:xfrm>
        </p:spPr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Вызовы и возможности</a:t>
            </a:r>
            <a:endParaRPr lang="ru-RU" sz="36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416" y="1825624"/>
          <a:ext cx="6579356" cy="444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954" y="5275130"/>
            <a:ext cx="3310415" cy="12010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72" y="2122552"/>
            <a:ext cx="5000625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127000"/>
            <a:ext cx="10749367" cy="1081868"/>
          </a:xfrm>
        </p:spPr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Преимущества облачных технологий</a:t>
            </a:r>
            <a:endParaRPr lang="ru-RU" sz="36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416" y="1828800"/>
          <a:ext cx="6579356" cy="4444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954" y="5275130"/>
            <a:ext cx="3310415" cy="12010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72" y="2122552"/>
            <a:ext cx="5000625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127000"/>
            <a:ext cx="10749367" cy="1081868"/>
          </a:xfrm>
        </p:spPr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en-US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Office 365 </a:t>
            </a: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для учебных заведений</a:t>
            </a:r>
            <a:endParaRPr lang="ru-RU" sz="36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95416" y="1562614"/>
          <a:ext cx="5366353" cy="5015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954" y="5275130"/>
            <a:ext cx="3310415" cy="12010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1769" y="1562613"/>
            <a:ext cx="5943600" cy="3343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127000"/>
            <a:ext cx="10749367" cy="1081868"/>
          </a:xfrm>
        </p:spPr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Приложения</a:t>
            </a:r>
            <a:r>
              <a:rPr lang="ru-RU" dirty="0" smtClean="0">
                <a:latin typeface="Segoe UI Light"/>
              </a:rPr>
              <a:t>, о которых вы, возможно, не знали</a:t>
            </a:r>
            <a:endParaRPr lang="ru-RU" sz="36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416" y="1828800"/>
          <a:ext cx="5992684" cy="433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954" y="5275130"/>
            <a:ext cx="3310415" cy="12010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72" y="2122552"/>
            <a:ext cx="5000625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127000"/>
            <a:ext cx="10749367" cy="1081868"/>
          </a:xfrm>
        </p:spPr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Портал </a:t>
            </a:r>
            <a:r>
              <a:rPr lang="en-US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e-43 – </a:t>
            </a: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инициатива компании Технополис</a:t>
            </a:r>
            <a:endParaRPr lang="ru-RU" sz="36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68416" y="2832100"/>
          <a:ext cx="7999538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954" y="5275130"/>
            <a:ext cx="3310415" cy="12010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72" y="2122552"/>
            <a:ext cx="5000625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127000"/>
            <a:ext cx="10749367" cy="1081868"/>
          </a:xfrm>
        </p:spPr>
        <p:txBody>
          <a:bodyPr>
            <a:normAutofit fontScale="90000"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Как получить классические приложения для своего ПК</a:t>
            </a:r>
            <a:endParaRPr lang="ru-RU" sz="36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-144866" y="2122552"/>
          <a:ext cx="6736166" cy="394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954" y="5275130"/>
            <a:ext cx="3310415" cy="12010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72" y="2122552"/>
            <a:ext cx="5000625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127000"/>
            <a:ext cx="10749367" cy="1081868"/>
          </a:xfrm>
        </p:spPr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Почему Технополис</a:t>
            </a:r>
            <a:endParaRPr lang="ru-RU" sz="36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20334" y="1930400"/>
          <a:ext cx="5974166" cy="4545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954" y="5275130"/>
            <a:ext cx="3310415" cy="12010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72" y="2122552"/>
            <a:ext cx="5000625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Добро пожаловать в PowerPoint!</Template>
  <TotalTime>0</TotalTime>
  <Words>538</Words>
  <Application>WPS Presentation</Application>
  <PresentationFormat>Широкоэкранный</PresentationFormat>
  <Paragraphs>30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WelcomeDoc</vt:lpstr>
      <vt:lpstr>«Облачные технологии для образования – будущее уже здесь»</vt:lpstr>
      <vt:lpstr>Каким должно быть образование</vt:lpstr>
      <vt:lpstr>Вызовы и возможности</vt:lpstr>
      <vt:lpstr>Преимущества облачных технологий</vt:lpstr>
      <vt:lpstr>Office 365 для учебных заведений</vt:lpstr>
      <vt:lpstr>Приложения, о которых вы, возможно, не знали</vt:lpstr>
      <vt:lpstr>Портал e-43 – инициатива компании Технополис</vt:lpstr>
      <vt:lpstr>Как получить классические приложения для своего ПК</vt:lpstr>
      <vt:lpstr>Почему Технополис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user</cp:lastModifiedBy>
  <cp:revision>2</cp:revision>
  <dcterms:created xsi:type="dcterms:W3CDTF">2014-11-10T10:40:00Z</dcterms:created>
  <dcterms:modified xsi:type="dcterms:W3CDTF">2016-12-14T06:30:17Z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0x0101000FDF945071EE8543A5716A71BAA3DEFE</vt:lpwstr>
  </property>
  <property fmtid="{D5CDD505-2E9C-101B-9397-08002B2CF9AE}" pid="4" name="IsMyDocuments">
    <vt:bool>true</vt:bool>
  </property>
  <property fmtid="{D5CDD505-2E9C-101B-9397-08002B2CF9AE}" pid="5" name="KSOProductBuildVer">
    <vt:lpwstr>1049-10.1.0.5671</vt:lpwstr>
  </property>
</Properties>
</file>