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8" r:id="rId3"/>
    <p:sldId id="348" r:id="rId4"/>
    <p:sldId id="336" r:id="rId5"/>
    <p:sldId id="357" r:id="rId6"/>
    <p:sldId id="352" r:id="rId7"/>
    <p:sldId id="351" r:id="rId8"/>
    <p:sldId id="338" r:id="rId9"/>
    <p:sldId id="339" r:id="rId10"/>
    <p:sldId id="345" r:id="rId11"/>
    <p:sldId id="340" r:id="rId12"/>
    <p:sldId id="358" r:id="rId13"/>
    <p:sldId id="35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D4C"/>
    <a:srgbClr val="70C47A"/>
    <a:srgbClr val="F28542"/>
    <a:srgbClr val="DFA455"/>
    <a:srgbClr val="336600"/>
    <a:srgbClr val="36FE9F"/>
    <a:srgbClr val="76C272"/>
    <a:srgbClr val="E6D27E"/>
    <a:srgbClr val="C8C69C"/>
    <a:srgbClr val="F25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>
      <p:cViewPr varScale="1">
        <p:scale>
          <a:sx n="74" d="100"/>
          <a:sy n="74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E9EF5-B13E-48BF-AB6A-54507CC2FB88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5B07292-403B-454F-9DB5-AFA6964C7122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 Создание регионального информационно-библиотечного центра</a:t>
          </a:r>
          <a:endParaRPr lang="ru-RU" sz="2400" b="1" dirty="0">
            <a:solidFill>
              <a:schemeClr val="bg1"/>
            </a:solidFill>
          </a:endParaRPr>
        </a:p>
      </dgm:t>
    </dgm:pt>
    <dgm:pt modelId="{77D11BBC-E16B-4021-B880-64DB6ABC447E}" type="parTrans" cxnId="{E9F2581E-261A-4331-95B5-949A89B306BE}">
      <dgm:prSet/>
      <dgm:spPr/>
      <dgm:t>
        <a:bodyPr/>
        <a:lstStyle/>
        <a:p>
          <a:endParaRPr lang="ru-RU"/>
        </a:p>
      </dgm:t>
    </dgm:pt>
    <dgm:pt modelId="{BE6D98C9-CC61-45D5-AA40-B6E2D0854F92}" type="sibTrans" cxnId="{E9F2581E-261A-4331-95B5-949A89B306BE}">
      <dgm:prSet/>
      <dgm:spPr/>
      <dgm:t>
        <a:bodyPr/>
        <a:lstStyle/>
        <a:p>
          <a:endParaRPr lang="ru-RU"/>
        </a:p>
      </dgm:t>
    </dgm:pt>
    <dgm:pt modelId="{41BE7313-E4CA-4029-89E7-510352DB86C0}">
      <dgm:prSet/>
      <dgm:spPr/>
      <dgm:t>
        <a:bodyPr/>
        <a:lstStyle/>
        <a:p>
          <a:r>
            <a:rPr lang="ru-RU" dirty="0" smtClean="0"/>
            <a:t>Создание единого информационного ресурса</a:t>
          </a:r>
          <a:endParaRPr lang="ru-RU" dirty="0"/>
        </a:p>
      </dgm:t>
    </dgm:pt>
    <dgm:pt modelId="{0CB05A5B-4CDD-4665-A77A-86DE0FAF3DBA}" type="parTrans" cxnId="{C9E464BA-A76B-4436-989A-5705D4BE4894}">
      <dgm:prSet/>
      <dgm:spPr/>
      <dgm:t>
        <a:bodyPr/>
        <a:lstStyle/>
        <a:p>
          <a:endParaRPr lang="ru-RU"/>
        </a:p>
      </dgm:t>
    </dgm:pt>
    <dgm:pt modelId="{D1E52ABA-B754-483C-992A-7129D29B2130}" type="sibTrans" cxnId="{C9E464BA-A76B-4436-989A-5705D4BE4894}">
      <dgm:prSet/>
      <dgm:spPr/>
      <dgm:t>
        <a:bodyPr/>
        <a:lstStyle/>
        <a:p>
          <a:endParaRPr lang="ru-RU"/>
        </a:p>
      </dgm:t>
    </dgm:pt>
    <dgm:pt modelId="{E0A76D53-870E-4457-B147-3A48FCC100E4}">
      <dgm:prSet phldrT="[Текст]"/>
      <dgm:spPr/>
      <dgm:t>
        <a:bodyPr/>
        <a:lstStyle/>
        <a:p>
          <a:r>
            <a:rPr lang="ru-RU" dirty="0" smtClean="0"/>
            <a:t>Методическое сопровождение ШИБЦ</a:t>
          </a:r>
          <a:endParaRPr lang="ru-RU" dirty="0"/>
        </a:p>
      </dgm:t>
    </dgm:pt>
    <dgm:pt modelId="{61F7D7C7-74EF-4E4F-BCDC-B7CB35197C0E}" type="sibTrans" cxnId="{DD3C9603-FC59-43DE-9FA7-C9E16E42D3C5}">
      <dgm:prSet/>
      <dgm:spPr/>
      <dgm:t>
        <a:bodyPr/>
        <a:lstStyle/>
        <a:p>
          <a:endParaRPr lang="ru-RU"/>
        </a:p>
      </dgm:t>
    </dgm:pt>
    <dgm:pt modelId="{5C6680E5-B7E7-4E4C-9F16-96C6B96DA2B6}" type="parTrans" cxnId="{DD3C9603-FC59-43DE-9FA7-C9E16E42D3C5}">
      <dgm:prSet/>
      <dgm:spPr/>
      <dgm:t>
        <a:bodyPr/>
        <a:lstStyle/>
        <a:p>
          <a:endParaRPr lang="ru-RU"/>
        </a:p>
      </dgm:t>
    </dgm:pt>
    <dgm:pt modelId="{11D710C9-DB54-4B1C-AA43-DEF96377518C}">
      <dgm:prSet phldrT="[Текст]"/>
      <dgm:spPr/>
      <dgm:t>
        <a:bodyPr/>
        <a:lstStyle/>
        <a:p>
          <a:r>
            <a:rPr lang="ru-RU" dirty="0" smtClean="0"/>
            <a:t>Повышение квалификации библиотекарей</a:t>
          </a:r>
          <a:endParaRPr lang="ru-RU" dirty="0"/>
        </a:p>
      </dgm:t>
    </dgm:pt>
    <dgm:pt modelId="{DD52B1E5-3ADA-488B-9CD3-BE18A9430B5D}" type="parTrans" cxnId="{F475BD60-35CE-496F-B50B-A2C69D9E116C}">
      <dgm:prSet/>
      <dgm:spPr/>
      <dgm:t>
        <a:bodyPr/>
        <a:lstStyle/>
        <a:p>
          <a:endParaRPr lang="ru-RU"/>
        </a:p>
      </dgm:t>
    </dgm:pt>
    <dgm:pt modelId="{E458751F-B9EE-4073-B25A-75E9EEBC4221}" type="sibTrans" cxnId="{F475BD60-35CE-496F-B50B-A2C69D9E116C}">
      <dgm:prSet/>
      <dgm:spPr/>
      <dgm:t>
        <a:bodyPr/>
        <a:lstStyle/>
        <a:p>
          <a:endParaRPr lang="ru-RU"/>
        </a:p>
      </dgm:t>
    </dgm:pt>
    <dgm:pt modelId="{09F5B14A-69D0-4080-AD56-E3FC551B830D}">
      <dgm:prSet/>
      <dgm:spPr/>
      <dgm:t>
        <a:bodyPr/>
        <a:lstStyle/>
        <a:p>
          <a:r>
            <a:rPr lang="ru-RU" dirty="0" smtClean="0"/>
            <a:t>Организация доступа к электронным ресурсам </a:t>
          </a:r>
          <a:endParaRPr lang="ru-RU" dirty="0"/>
        </a:p>
      </dgm:t>
    </dgm:pt>
    <dgm:pt modelId="{8DECF173-DA6B-46CB-BEF7-9B06E81024BC}" type="parTrans" cxnId="{D4E79D10-905B-4E07-82AC-EAA3E30343EC}">
      <dgm:prSet/>
      <dgm:spPr/>
      <dgm:t>
        <a:bodyPr/>
        <a:lstStyle/>
        <a:p>
          <a:endParaRPr lang="ru-RU"/>
        </a:p>
      </dgm:t>
    </dgm:pt>
    <dgm:pt modelId="{CAF04A8F-ABA7-40D0-8A6E-7061B7E1BD2F}" type="sibTrans" cxnId="{D4E79D10-905B-4E07-82AC-EAA3E30343EC}">
      <dgm:prSet/>
      <dgm:spPr/>
      <dgm:t>
        <a:bodyPr/>
        <a:lstStyle/>
        <a:p>
          <a:endParaRPr lang="ru-RU"/>
        </a:p>
      </dgm:t>
    </dgm:pt>
    <dgm:pt modelId="{B6A4AB85-5771-4888-A22D-9D3AD185A785}" type="pres">
      <dgm:prSet presAssocID="{46DE9EF5-B13E-48BF-AB6A-54507CC2FB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2773F3-531A-41DA-AD09-67FA3CE2FE8A}" type="pres">
      <dgm:prSet presAssocID="{85B07292-403B-454F-9DB5-AFA6964C7122}" presName="hierRoot1" presStyleCnt="0"/>
      <dgm:spPr/>
    </dgm:pt>
    <dgm:pt modelId="{31D0BB76-E9EF-4181-B654-E10F7858E881}" type="pres">
      <dgm:prSet presAssocID="{85B07292-403B-454F-9DB5-AFA6964C7122}" presName="composite" presStyleCnt="0"/>
      <dgm:spPr/>
    </dgm:pt>
    <dgm:pt modelId="{5F39697B-1131-4B23-8EC5-E668C6547074}" type="pres">
      <dgm:prSet presAssocID="{85B07292-403B-454F-9DB5-AFA6964C7122}" presName="background" presStyleLbl="node0" presStyleIdx="0" presStyleCnt="1"/>
      <dgm:spPr>
        <a:solidFill>
          <a:srgbClr val="5DB76C"/>
        </a:solidFill>
      </dgm:spPr>
      <dgm:t>
        <a:bodyPr/>
        <a:lstStyle/>
        <a:p>
          <a:endParaRPr lang="ru-RU"/>
        </a:p>
      </dgm:t>
    </dgm:pt>
    <dgm:pt modelId="{6A808C12-D3B7-43B3-88C7-8A89FF033B61}" type="pres">
      <dgm:prSet presAssocID="{85B07292-403B-454F-9DB5-AFA6964C7122}" presName="text" presStyleLbl="fgAcc0" presStyleIdx="0" presStyleCnt="1" custScaleX="347106" custScaleY="120713" custLinFactNeighborX="-2545" custLinFactNeighborY="-13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EAD5D8-98CC-494D-A2CF-33F3F13C8A5B}" type="pres">
      <dgm:prSet presAssocID="{85B07292-403B-454F-9DB5-AFA6964C7122}" presName="hierChild2" presStyleCnt="0"/>
      <dgm:spPr/>
    </dgm:pt>
    <dgm:pt modelId="{41321385-692C-4C2E-AA86-35F52218C623}" type="pres">
      <dgm:prSet presAssocID="{5C6680E5-B7E7-4E4C-9F16-96C6B96DA2B6}" presName="Name10" presStyleLbl="parChTrans1D2" presStyleIdx="0" presStyleCnt="4"/>
      <dgm:spPr/>
      <dgm:t>
        <a:bodyPr/>
        <a:lstStyle/>
        <a:p>
          <a:endParaRPr lang="ru-RU"/>
        </a:p>
      </dgm:t>
    </dgm:pt>
    <dgm:pt modelId="{7C195A69-A81B-44B3-AE2E-2285A58CA4CF}" type="pres">
      <dgm:prSet presAssocID="{E0A76D53-870E-4457-B147-3A48FCC100E4}" presName="hierRoot2" presStyleCnt="0"/>
      <dgm:spPr/>
    </dgm:pt>
    <dgm:pt modelId="{9FC55CBB-162D-4CA2-B788-63FE1F1004C2}" type="pres">
      <dgm:prSet presAssocID="{E0A76D53-870E-4457-B147-3A48FCC100E4}" presName="composite2" presStyleCnt="0"/>
      <dgm:spPr/>
    </dgm:pt>
    <dgm:pt modelId="{94A73F90-5E9B-4596-ABCB-324E99A0DE68}" type="pres">
      <dgm:prSet presAssocID="{E0A76D53-870E-4457-B147-3A48FCC100E4}" presName="background2" presStyleLbl="node2" presStyleIdx="0" presStyleCnt="4"/>
      <dgm:spPr>
        <a:solidFill>
          <a:srgbClr val="00B0F0"/>
        </a:solidFill>
      </dgm:spPr>
    </dgm:pt>
    <dgm:pt modelId="{D002B78B-E093-49A1-96E2-AD225AE3F630}" type="pres">
      <dgm:prSet presAssocID="{E0A76D53-870E-4457-B147-3A48FCC100E4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9A0834-5F38-4E74-AB44-27326304745F}" type="pres">
      <dgm:prSet presAssocID="{E0A76D53-870E-4457-B147-3A48FCC100E4}" presName="hierChild3" presStyleCnt="0"/>
      <dgm:spPr/>
    </dgm:pt>
    <dgm:pt modelId="{13BDAF82-1D87-4BD6-9DAC-4FAB5E70576F}" type="pres">
      <dgm:prSet presAssocID="{DD52B1E5-3ADA-488B-9CD3-BE18A9430B5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4D6D5DBE-AB55-4D3B-831C-1963A03CF5FF}" type="pres">
      <dgm:prSet presAssocID="{11D710C9-DB54-4B1C-AA43-DEF96377518C}" presName="hierRoot2" presStyleCnt="0"/>
      <dgm:spPr/>
    </dgm:pt>
    <dgm:pt modelId="{604126F8-F647-4FEB-ACB5-C6530C0095CE}" type="pres">
      <dgm:prSet presAssocID="{11D710C9-DB54-4B1C-AA43-DEF96377518C}" presName="composite2" presStyleCnt="0"/>
      <dgm:spPr/>
    </dgm:pt>
    <dgm:pt modelId="{BE9912FF-4C69-4495-87B9-6F272B6DEDAD}" type="pres">
      <dgm:prSet presAssocID="{11D710C9-DB54-4B1C-AA43-DEF96377518C}" presName="background2" presStyleLbl="node2" presStyleIdx="1" presStyleCnt="4"/>
      <dgm:spPr/>
    </dgm:pt>
    <dgm:pt modelId="{5DE3B305-7AB7-4F40-BA07-351F69C9540C}" type="pres">
      <dgm:prSet presAssocID="{11D710C9-DB54-4B1C-AA43-DEF96377518C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B37978-CA7F-4095-9CD2-286963765E15}" type="pres">
      <dgm:prSet presAssocID="{11D710C9-DB54-4B1C-AA43-DEF96377518C}" presName="hierChild3" presStyleCnt="0"/>
      <dgm:spPr/>
    </dgm:pt>
    <dgm:pt modelId="{617A96BF-C7D1-4662-B004-8BA62427DC26}" type="pres">
      <dgm:prSet presAssocID="{0CB05A5B-4CDD-4665-A77A-86DE0FAF3DBA}" presName="Name10" presStyleLbl="parChTrans1D2" presStyleIdx="2" presStyleCnt="4"/>
      <dgm:spPr/>
      <dgm:t>
        <a:bodyPr/>
        <a:lstStyle/>
        <a:p>
          <a:endParaRPr lang="ru-RU"/>
        </a:p>
      </dgm:t>
    </dgm:pt>
    <dgm:pt modelId="{DA52E2A0-D054-46E6-A293-5779C2EFF27F}" type="pres">
      <dgm:prSet presAssocID="{41BE7313-E4CA-4029-89E7-510352DB86C0}" presName="hierRoot2" presStyleCnt="0"/>
      <dgm:spPr/>
    </dgm:pt>
    <dgm:pt modelId="{249D1DD2-930B-4B74-A275-56B8BAEB0CB8}" type="pres">
      <dgm:prSet presAssocID="{41BE7313-E4CA-4029-89E7-510352DB86C0}" presName="composite2" presStyleCnt="0"/>
      <dgm:spPr/>
    </dgm:pt>
    <dgm:pt modelId="{C4D953EF-A26F-49F3-9BCE-E4BBA0B92A5D}" type="pres">
      <dgm:prSet presAssocID="{41BE7313-E4CA-4029-89E7-510352DB86C0}" presName="background2" presStyleLbl="node2" presStyleIdx="2" presStyleCnt="4"/>
      <dgm:spPr/>
    </dgm:pt>
    <dgm:pt modelId="{B45F53F7-FD4B-4692-85C0-075C43402DDE}" type="pres">
      <dgm:prSet presAssocID="{41BE7313-E4CA-4029-89E7-510352DB86C0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CD247E-AB24-45DB-8E73-EC3BAD0DABBA}" type="pres">
      <dgm:prSet presAssocID="{41BE7313-E4CA-4029-89E7-510352DB86C0}" presName="hierChild3" presStyleCnt="0"/>
      <dgm:spPr/>
    </dgm:pt>
    <dgm:pt modelId="{289DB703-1C04-4AD4-AF74-3B6174EC7FB3}" type="pres">
      <dgm:prSet presAssocID="{8DECF173-DA6B-46CB-BEF7-9B06E81024BC}" presName="Name10" presStyleLbl="parChTrans1D2" presStyleIdx="3" presStyleCnt="4"/>
      <dgm:spPr/>
      <dgm:t>
        <a:bodyPr/>
        <a:lstStyle/>
        <a:p>
          <a:endParaRPr lang="ru-RU"/>
        </a:p>
      </dgm:t>
    </dgm:pt>
    <dgm:pt modelId="{B5E8AC7A-22E1-4A2B-92DE-38640A91888A}" type="pres">
      <dgm:prSet presAssocID="{09F5B14A-69D0-4080-AD56-E3FC551B830D}" presName="hierRoot2" presStyleCnt="0"/>
      <dgm:spPr/>
    </dgm:pt>
    <dgm:pt modelId="{5F1E886B-FF8D-45A7-88A8-E3645E28740D}" type="pres">
      <dgm:prSet presAssocID="{09F5B14A-69D0-4080-AD56-E3FC551B830D}" presName="composite2" presStyleCnt="0"/>
      <dgm:spPr/>
    </dgm:pt>
    <dgm:pt modelId="{D60BAAB7-47CF-4E67-951C-72BF09010F9A}" type="pres">
      <dgm:prSet presAssocID="{09F5B14A-69D0-4080-AD56-E3FC551B830D}" presName="background2" presStyleLbl="node2" presStyleIdx="3" presStyleCnt="4"/>
      <dgm:spPr/>
    </dgm:pt>
    <dgm:pt modelId="{5B97D8B5-8680-43F3-9BFA-D1ADC2C5A561}" type="pres">
      <dgm:prSet presAssocID="{09F5B14A-69D0-4080-AD56-E3FC551B830D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512A9D-3D94-4CCA-BDDA-1BDEC1B1004E}" type="pres">
      <dgm:prSet presAssocID="{09F5B14A-69D0-4080-AD56-E3FC551B830D}" presName="hierChild3" presStyleCnt="0"/>
      <dgm:spPr/>
    </dgm:pt>
  </dgm:ptLst>
  <dgm:cxnLst>
    <dgm:cxn modelId="{EC32B408-F135-40CC-93B1-585FA178C4C4}" type="presOf" srcId="{41BE7313-E4CA-4029-89E7-510352DB86C0}" destId="{B45F53F7-FD4B-4692-85C0-075C43402DDE}" srcOrd="0" destOrd="0" presId="urn:microsoft.com/office/officeart/2005/8/layout/hierarchy1"/>
    <dgm:cxn modelId="{F475BD60-35CE-496F-B50B-A2C69D9E116C}" srcId="{85B07292-403B-454F-9DB5-AFA6964C7122}" destId="{11D710C9-DB54-4B1C-AA43-DEF96377518C}" srcOrd="1" destOrd="0" parTransId="{DD52B1E5-3ADA-488B-9CD3-BE18A9430B5D}" sibTransId="{E458751F-B9EE-4073-B25A-75E9EEBC4221}"/>
    <dgm:cxn modelId="{E9F2581E-261A-4331-95B5-949A89B306BE}" srcId="{46DE9EF5-B13E-48BF-AB6A-54507CC2FB88}" destId="{85B07292-403B-454F-9DB5-AFA6964C7122}" srcOrd="0" destOrd="0" parTransId="{77D11BBC-E16B-4021-B880-64DB6ABC447E}" sibTransId="{BE6D98C9-CC61-45D5-AA40-B6E2D0854F92}"/>
    <dgm:cxn modelId="{DD3C9603-FC59-43DE-9FA7-C9E16E42D3C5}" srcId="{85B07292-403B-454F-9DB5-AFA6964C7122}" destId="{E0A76D53-870E-4457-B147-3A48FCC100E4}" srcOrd="0" destOrd="0" parTransId="{5C6680E5-B7E7-4E4C-9F16-96C6B96DA2B6}" sibTransId="{61F7D7C7-74EF-4E4F-BCDC-B7CB35197C0E}"/>
    <dgm:cxn modelId="{DA2153F7-D8C0-485A-A89E-8FFB42F1E998}" type="presOf" srcId="{5C6680E5-B7E7-4E4C-9F16-96C6B96DA2B6}" destId="{41321385-692C-4C2E-AA86-35F52218C623}" srcOrd="0" destOrd="0" presId="urn:microsoft.com/office/officeart/2005/8/layout/hierarchy1"/>
    <dgm:cxn modelId="{05EE3545-1978-42CE-B9E6-39800D4E44F5}" type="presOf" srcId="{46DE9EF5-B13E-48BF-AB6A-54507CC2FB88}" destId="{B6A4AB85-5771-4888-A22D-9D3AD185A785}" srcOrd="0" destOrd="0" presId="urn:microsoft.com/office/officeart/2005/8/layout/hierarchy1"/>
    <dgm:cxn modelId="{2FACE66C-F796-48BF-8C46-DB1D26587DD3}" type="presOf" srcId="{E0A76D53-870E-4457-B147-3A48FCC100E4}" destId="{D002B78B-E093-49A1-96E2-AD225AE3F630}" srcOrd="0" destOrd="0" presId="urn:microsoft.com/office/officeart/2005/8/layout/hierarchy1"/>
    <dgm:cxn modelId="{9AB4B845-E036-4476-BC78-9AFBB5AC75F1}" type="presOf" srcId="{11D710C9-DB54-4B1C-AA43-DEF96377518C}" destId="{5DE3B305-7AB7-4F40-BA07-351F69C9540C}" srcOrd="0" destOrd="0" presId="urn:microsoft.com/office/officeart/2005/8/layout/hierarchy1"/>
    <dgm:cxn modelId="{0EFEDA93-1458-4BCC-9F9C-B18CEF740E14}" type="presOf" srcId="{0CB05A5B-4CDD-4665-A77A-86DE0FAF3DBA}" destId="{617A96BF-C7D1-4662-B004-8BA62427DC26}" srcOrd="0" destOrd="0" presId="urn:microsoft.com/office/officeart/2005/8/layout/hierarchy1"/>
    <dgm:cxn modelId="{C9E464BA-A76B-4436-989A-5705D4BE4894}" srcId="{85B07292-403B-454F-9DB5-AFA6964C7122}" destId="{41BE7313-E4CA-4029-89E7-510352DB86C0}" srcOrd="2" destOrd="0" parTransId="{0CB05A5B-4CDD-4665-A77A-86DE0FAF3DBA}" sibTransId="{D1E52ABA-B754-483C-992A-7129D29B2130}"/>
    <dgm:cxn modelId="{B79F8E72-3FD0-4870-8A3D-66430E38B6EF}" type="presOf" srcId="{09F5B14A-69D0-4080-AD56-E3FC551B830D}" destId="{5B97D8B5-8680-43F3-9BFA-D1ADC2C5A561}" srcOrd="0" destOrd="0" presId="urn:microsoft.com/office/officeart/2005/8/layout/hierarchy1"/>
    <dgm:cxn modelId="{C6675186-9CA3-4309-84B8-6B2C23034AD8}" type="presOf" srcId="{DD52B1E5-3ADA-488B-9CD3-BE18A9430B5D}" destId="{13BDAF82-1D87-4BD6-9DAC-4FAB5E70576F}" srcOrd="0" destOrd="0" presId="urn:microsoft.com/office/officeart/2005/8/layout/hierarchy1"/>
    <dgm:cxn modelId="{04089A9B-766C-4909-BDCA-B265B3FF8F2A}" type="presOf" srcId="{8DECF173-DA6B-46CB-BEF7-9B06E81024BC}" destId="{289DB703-1C04-4AD4-AF74-3B6174EC7FB3}" srcOrd="0" destOrd="0" presId="urn:microsoft.com/office/officeart/2005/8/layout/hierarchy1"/>
    <dgm:cxn modelId="{1E731F64-3C54-416F-A1C5-EB807D9936D8}" type="presOf" srcId="{85B07292-403B-454F-9DB5-AFA6964C7122}" destId="{6A808C12-D3B7-43B3-88C7-8A89FF033B61}" srcOrd="0" destOrd="0" presId="urn:microsoft.com/office/officeart/2005/8/layout/hierarchy1"/>
    <dgm:cxn modelId="{D4E79D10-905B-4E07-82AC-EAA3E30343EC}" srcId="{85B07292-403B-454F-9DB5-AFA6964C7122}" destId="{09F5B14A-69D0-4080-AD56-E3FC551B830D}" srcOrd="3" destOrd="0" parTransId="{8DECF173-DA6B-46CB-BEF7-9B06E81024BC}" sibTransId="{CAF04A8F-ABA7-40D0-8A6E-7061B7E1BD2F}"/>
    <dgm:cxn modelId="{F50344FA-95E2-430C-A267-CA2DEDDD2F82}" type="presParOf" srcId="{B6A4AB85-5771-4888-A22D-9D3AD185A785}" destId="{B62773F3-531A-41DA-AD09-67FA3CE2FE8A}" srcOrd="0" destOrd="0" presId="urn:microsoft.com/office/officeart/2005/8/layout/hierarchy1"/>
    <dgm:cxn modelId="{06CB4C6B-9DD1-43F6-9290-58AA0A84F4F2}" type="presParOf" srcId="{B62773F3-531A-41DA-AD09-67FA3CE2FE8A}" destId="{31D0BB76-E9EF-4181-B654-E10F7858E881}" srcOrd="0" destOrd="0" presId="urn:microsoft.com/office/officeart/2005/8/layout/hierarchy1"/>
    <dgm:cxn modelId="{3A294107-E6FD-4103-81EB-7AB5CF38C9C1}" type="presParOf" srcId="{31D0BB76-E9EF-4181-B654-E10F7858E881}" destId="{5F39697B-1131-4B23-8EC5-E668C6547074}" srcOrd="0" destOrd="0" presId="urn:microsoft.com/office/officeart/2005/8/layout/hierarchy1"/>
    <dgm:cxn modelId="{402FB19D-47BF-4142-8094-908918C57AB2}" type="presParOf" srcId="{31D0BB76-E9EF-4181-B654-E10F7858E881}" destId="{6A808C12-D3B7-43B3-88C7-8A89FF033B61}" srcOrd="1" destOrd="0" presId="urn:microsoft.com/office/officeart/2005/8/layout/hierarchy1"/>
    <dgm:cxn modelId="{4ED421FA-8489-4363-9084-79A355123DDA}" type="presParOf" srcId="{B62773F3-531A-41DA-AD09-67FA3CE2FE8A}" destId="{4CEAD5D8-98CC-494D-A2CF-33F3F13C8A5B}" srcOrd="1" destOrd="0" presId="urn:microsoft.com/office/officeart/2005/8/layout/hierarchy1"/>
    <dgm:cxn modelId="{F40FEBE7-5657-48B4-B968-9D7DA8FBB514}" type="presParOf" srcId="{4CEAD5D8-98CC-494D-A2CF-33F3F13C8A5B}" destId="{41321385-692C-4C2E-AA86-35F52218C623}" srcOrd="0" destOrd="0" presId="urn:microsoft.com/office/officeart/2005/8/layout/hierarchy1"/>
    <dgm:cxn modelId="{3795252B-0C22-42EA-BCCF-C96826CB9305}" type="presParOf" srcId="{4CEAD5D8-98CC-494D-A2CF-33F3F13C8A5B}" destId="{7C195A69-A81B-44B3-AE2E-2285A58CA4CF}" srcOrd="1" destOrd="0" presId="urn:microsoft.com/office/officeart/2005/8/layout/hierarchy1"/>
    <dgm:cxn modelId="{092EC2C0-975E-4A2F-BC1E-E6B3A4A68478}" type="presParOf" srcId="{7C195A69-A81B-44B3-AE2E-2285A58CA4CF}" destId="{9FC55CBB-162D-4CA2-B788-63FE1F1004C2}" srcOrd="0" destOrd="0" presId="urn:microsoft.com/office/officeart/2005/8/layout/hierarchy1"/>
    <dgm:cxn modelId="{5BD78292-12C1-4848-BCAD-C242C0F4B2DB}" type="presParOf" srcId="{9FC55CBB-162D-4CA2-B788-63FE1F1004C2}" destId="{94A73F90-5E9B-4596-ABCB-324E99A0DE68}" srcOrd="0" destOrd="0" presId="urn:microsoft.com/office/officeart/2005/8/layout/hierarchy1"/>
    <dgm:cxn modelId="{A09AA179-A30F-4502-B1CD-39F2F74B74D4}" type="presParOf" srcId="{9FC55CBB-162D-4CA2-B788-63FE1F1004C2}" destId="{D002B78B-E093-49A1-96E2-AD225AE3F630}" srcOrd="1" destOrd="0" presId="urn:microsoft.com/office/officeart/2005/8/layout/hierarchy1"/>
    <dgm:cxn modelId="{41DB1A1F-5E62-4987-B0ED-1159BB67558C}" type="presParOf" srcId="{7C195A69-A81B-44B3-AE2E-2285A58CA4CF}" destId="{9C9A0834-5F38-4E74-AB44-27326304745F}" srcOrd="1" destOrd="0" presId="urn:microsoft.com/office/officeart/2005/8/layout/hierarchy1"/>
    <dgm:cxn modelId="{0A1C3A97-B350-4E5E-9A5A-0FF8F4108017}" type="presParOf" srcId="{4CEAD5D8-98CC-494D-A2CF-33F3F13C8A5B}" destId="{13BDAF82-1D87-4BD6-9DAC-4FAB5E70576F}" srcOrd="2" destOrd="0" presId="urn:microsoft.com/office/officeart/2005/8/layout/hierarchy1"/>
    <dgm:cxn modelId="{73602F9E-2484-4F62-B7C7-F28AB02A5CF3}" type="presParOf" srcId="{4CEAD5D8-98CC-494D-A2CF-33F3F13C8A5B}" destId="{4D6D5DBE-AB55-4D3B-831C-1963A03CF5FF}" srcOrd="3" destOrd="0" presId="urn:microsoft.com/office/officeart/2005/8/layout/hierarchy1"/>
    <dgm:cxn modelId="{6D6ED5F4-7F12-47C0-8BF4-CBD9B013D4A3}" type="presParOf" srcId="{4D6D5DBE-AB55-4D3B-831C-1963A03CF5FF}" destId="{604126F8-F647-4FEB-ACB5-C6530C0095CE}" srcOrd="0" destOrd="0" presId="urn:microsoft.com/office/officeart/2005/8/layout/hierarchy1"/>
    <dgm:cxn modelId="{A521FDE7-5212-4174-B68B-4C596DEFB37F}" type="presParOf" srcId="{604126F8-F647-4FEB-ACB5-C6530C0095CE}" destId="{BE9912FF-4C69-4495-87B9-6F272B6DEDAD}" srcOrd="0" destOrd="0" presId="urn:microsoft.com/office/officeart/2005/8/layout/hierarchy1"/>
    <dgm:cxn modelId="{E207D2D4-95B2-4333-ABC2-63C984ED5FE4}" type="presParOf" srcId="{604126F8-F647-4FEB-ACB5-C6530C0095CE}" destId="{5DE3B305-7AB7-4F40-BA07-351F69C9540C}" srcOrd="1" destOrd="0" presId="urn:microsoft.com/office/officeart/2005/8/layout/hierarchy1"/>
    <dgm:cxn modelId="{689A8D45-9047-4EEF-A2C2-26CBDC69C8BE}" type="presParOf" srcId="{4D6D5DBE-AB55-4D3B-831C-1963A03CF5FF}" destId="{12B37978-CA7F-4095-9CD2-286963765E15}" srcOrd="1" destOrd="0" presId="urn:microsoft.com/office/officeart/2005/8/layout/hierarchy1"/>
    <dgm:cxn modelId="{0595D642-475D-4DF9-9898-8B3510C79A7E}" type="presParOf" srcId="{4CEAD5D8-98CC-494D-A2CF-33F3F13C8A5B}" destId="{617A96BF-C7D1-4662-B004-8BA62427DC26}" srcOrd="4" destOrd="0" presId="urn:microsoft.com/office/officeart/2005/8/layout/hierarchy1"/>
    <dgm:cxn modelId="{63CE986F-2FBC-45B3-90B8-515257B6FE81}" type="presParOf" srcId="{4CEAD5D8-98CC-494D-A2CF-33F3F13C8A5B}" destId="{DA52E2A0-D054-46E6-A293-5779C2EFF27F}" srcOrd="5" destOrd="0" presId="urn:microsoft.com/office/officeart/2005/8/layout/hierarchy1"/>
    <dgm:cxn modelId="{6FAD8E04-E27B-48A0-B3C8-AC6EE8D7F557}" type="presParOf" srcId="{DA52E2A0-D054-46E6-A293-5779C2EFF27F}" destId="{249D1DD2-930B-4B74-A275-56B8BAEB0CB8}" srcOrd="0" destOrd="0" presId="urn:microsoft.com/office/officeart/2005/8/layout/hierarchy1"/>
    <dgm:cxn modelId="{DF3E0B34-A80F-4EAA-9897-D3CCAC5B4CBC}" type="presParOf" srcId="{249D1DD2-930B-4B74-A275-56B8BAEB0CB8}" destId="{C4D953EF-A26F-49F3-9BCE-E4BBA0B92A5D}" srcOrd="0" destOrd="0" presId="urn:microsoft.com/office/officeart/2005/8/layout/hierarchy1"/>
    <dgm:cxn modelId="{AC72F1EB-376A-4100-8F7A-FBAB862F4290}" type="presParOf" srcId="{249D1DD2-930B-4B74-A275-56B8BAEB0CB8}" destId="{B45F53F7-FD4B-4692-85C0-075C43402DDE}" srcOrd="1" destOrd="0" presId="urn:microsoft.com/office/officeart/2005/8/layout/hierarchy1"/>
    <dgm:cxn modelId="{A2C72D12-62F5-4E61-825E-7E803CCA5A15}" type="presParOf" srcId="{DA52E2A0-D054-46E6-A293-5779C2EFF27F}" destId="{E4CD247E-AB24-45DB-8E73-EC3BAD0DABBA}" srcOrd="1" destOrd="0" presId="urn:microsoft.com/office/officeart/2005/8/layout/hierarchy1"/>
    <dgm:cxn modelId="{8ECD649E-6FDF-4D33-974B-3645C3217963}" type="presParOf" srcId="{4CEAD5D8-98CC-494D-A2CF-33F3F13C8A5B}" destId="{289DB703-1C04-4AD4-AF74-3B6174EC7FB3}" srcOrd="6" destOrd="0" presId="urn:microsoft.com/office/officeart/2005/8/layout/hierarchy1"/>
    <dgm:cxn modelId="{5D86BCF8-7CB1-4984-93C7-376525C1652E}" type="presParOf" srcId="{4CEAD5D8-98CC-494D-A2CF-33F3F13C8A5B}" destId="{B5E8AC7A-22E1-4A2B-92DE-38640A91888A}" srcOrd="7" destOrd="0" presId="urn:microsoft.com/office/officeart/2005/8/layout/hierarchy1"/>
    <dgm:cxn modelId="{41009400-CAF6-42C5-A71C-1D58EC4B66E5}" type="presParOf" srcId="{B5E8AC7A-22E1-4A2B-92DE-38640A91888A}" destId="{5F1E886B-FF8D-45A7-88A8-E3645E28740D}" srcOrd="0" destOrd="0" presId="urn:microsoft.com/office/officeart/2005/8/layout/hierarchy1"/>
    <dgm:cxn modelId="{253C58F9-AB99-4AE9-8BB3-DE2B1E323C8B}" type="presParOf" srcId="{5F1E886B-FF8D-45A7-88A8-E3645E28740D}" destId="{D60BAAB7-47CF-4E67-951C-72BF09010F9A}" srcOrd="0" destOrd="0" presId="urn:microsoft.com/office/officeart/2005/8/layout/hierarchy1"/>
    <dgm:cxn modelId="{EF46D7C6-D226-472F-A89E-C3B8D94588E1}" type="presParOf" srcId="{5F1E886B-FF8D-45A7-88A8-E3645E28740D}" destId="{5B97D8B5-8680-43F3-9BFA-D1ADC2C5A561}" srcOrd="1" destOrd="0" presId="urn:microsoft.com/office/officeart/2005/8/layout/hierarchy1"/>
    <dgm:cxn modelId="{2FC2A906-361E-43A3-B930-EC2E8BCFD319}" type="presParOf" srcId="{B5E8AC7A-22E1-4A2B-92DE-38640A91888A}" destId="{DA512A9D-3D94-4CCA-BDDA-1BDEC1B100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ED6EF3-8FE9-4C00-97D4-03FAACAFAB7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9A9DB7-A666-4DF7-A7EE-FABBD9A11EF3}">
      <dgm:prSet phldrT="[Текст]"/>
      <dgm:spPr/>
      <dgm:t>
        <a:bodyPr/>
        <a:lstStyle/>
        <a:p>
          <a:r>
            <a:rPr lang="ru-RU" dirty="0" smtClean="0"/>
            <a:t>Анализ состояния материально-технического обеспечения ШБ</a:t>
          </a:r>
          <a:endParaRPr lang="ru-RU" dirty="0"/>
        </a:p>
      </dgm:t>
    </dgm:pt>
    <dgm:pt modelId="{4FF63446-99E0-49A2-A6CC-1FEDDCE9FD50}" type="parTrans" cxnId="{C3C57680-458F-4367-B82F-6877D3A887E3}">
      <dgm:prSet/>
      <dgm:spPr/>
      <dgm:t>
        <a:bodyPr/>
        <a:lstStyle/>
        <a:p>
          <a:endParaRPr lang="ru-RU"/>
        </a:p>
      </dgm:t>
    </dgm:pt>
    <dgm:pt modelId="{08C46911-AFF6-4418-BAB3-EF66201DCCD6}" type="sibTrans" cxnId="{C3C57680-458F-4367-B82F-6877D3A887E3}">
      <dgm:prSet/>
      <dgm:spPr/>
      <dgm:t>
        <a:bodyPr/>
        <a:lstStyle/>
        <a:p>
          <a:endParaRPr lang="ru-RU"/>
        </a:p>
      </dgm:t>
    </dgm:pt>
    <dgm:pt modelId="{EE4C34E3-2556-43D3-893E-6F705C943516}">
      <dgm:prSet phldrT="[Текст]"/>
      <dgm:spPr/>
      <dgm:t>
        <a:bodyPr/>
        <a:lstStyle/>
        <a:p>
          <a:r>
            <a:rPr lang="ru-RU" dirty="0" smtClean="0"/>
            <a:t>Разработка нормативно-правовых документов</a:t>
          </a:r>
          <a:endParaRPr lang="ru-RU" dirty="0"/>
        </a:p>
      </dgm:t>
    </dgm:pt>
    <dgm:pt modelId="{1FA428DD-35C9-4E1C-8AFB-F443FD148755}" type="parTrans" cxnId="{7CF78363-2241-4117-A9BA-0811A591C9E3}">
      <dgm:prSet/>
      <dgm:spPr/>
      <dgm:t>
        <a:bodyPr/>
        <a:lstStyle/>
        <a:p>
          <a:endParaRPr lang="ru-RU"/>
        </a:p>
      </dgm:t>
    </dgm:pt>
    <dgm:pt modelId="{1261DCFD-B972-4C66-A610-F1F1279361D7}" type="sibTrans" cxnId="{7CF78363-2241-4117-A9BA-0811A591C9E3}">
      <dgm:prSet/>
      <dgm:spPr/>
      <dgm:t>
        <a:bodyPr/>
        <a:lstStyle/>
        <a:p>
          <a:endParaRPr lang="ru-RU"/>
        </a:p>
      </dgm:t>
    </dgm:pt>
    <dgm:pt modelId="{A2A01875-6CBC-44DC-9D33-8607770B4D3D}">
      <dgm:prSet phldrT="[Текст]"/>
      <dgm:spPr/>
      <dgm:t>
        <a:bodyPr/>
        <a:lstStyle/>
        <a:p>
          <a:r>
            <a:rPr lang="ru-RU" dirty="0" smtClean="0"/>
            <a:t>Подготовка (переподготовка) кадров</a:t>
          </a:r>
          <a:endParaRPr lang="ru-RU" dirty="0"/>
        </a:p>
      </dgm:t>
    </dgm:pt>
    <dgm:pt modelId="{EEFA06F6-5731-49A5-A277-249961FD4C08}" type="parTrans" cxnId="{5FC4DD0B-FA6C-4BDB-9318-30BA13D56CAD}">
      <dgm:prSet/>
      <dgm:spPr/>
      <dgm:t>
        <a:bodyPr/>
        <a:lstStyle/>
        <a:p>
          <a:endParaRPr lang="ru-RU"/>
        </a:p>
      </dgm:t>
    </dgm:pt>
    <dgm:pt modelId="{C0F46A16-7D02-473E-AC5A-F5BBC5C62C15}" type="sibTrans" cxnId="{5FC4DD0B-FA6C-4BDB-9318-30BA13D56CAD}">
      <dgm:prSet/>
      <dgm:spPr/>
      <dgm:t>
        <a:bodyPr/>
        <a:lstStyle/>
        <a:p>
          <a:endParaRPr lang="ru-RU"/>
        </a:p>
      </dgm:t>
    </dgm:pt>
    <dgm:pt modelId="{917BFB94-93C4-4DBA-953A-9DE2AA53FE10}">
      <dgm:prSet phldrT="[Текст]"/>
      <dgm:spPr/>
      <dgm:t>
        <a:bodyPr/>
        <a:lstStyle/>
        <a:p>
          <a:r>
            <a:rPr lang="ru-RU" dirty="0" smtClean="0"/>
            <a:t>Внедрение (обновление) АИБС</a:t>
          </a:r>
          <a:endParaRPr lang="ru-RU" dirty="0"/>
        </a:p>
      </dgm:t>
    </dgm:pt>
    <dgm:pt modelId="{9886E1B7-59C5-49EF-A20F-22B43364EB9E}" type="parTrans" cxnId="{5DABBE4D-745E-44A4-A55F-7335E2AD8556}">
      <dgm:prSet/>
      <dgm:spPr/>
      <dgm:t>
        <a:bodyPr/>
        <a:lstStyle/>
        <a:p>
          <a:endParaRPr lang="ru-RU"/>
        </a:p>
      </dgm:t>
    </dgm:pt>
    <dgm:pt modelId="{D9BC9DF3-DB97-4715-8FB5-96BB58CB8560}" type="sibTrans" cxnId="{5DABBE4D-745E-44A4-A55F-7335E2AD8556}">
      <dgm:prSet/>
      <dgm:spPr/>
      <dgm:t>
        <a:bodyPr/>
        <a:lstStyle/>
        <a:p>
          <a:endParaRPr lang="ru-RU"/>
        </a:p>
      </dgm:t>
    </dgm:pt>
    <dgm:pt modelId="{3313B78D-ECCB-4128-A1C5-EA60C96914C2}">
      <dgm:prSet phldrT="[Текст]"/>
      <dgm:spPr/>
      <dgm:t>
        <a:bodyPr/>
        <a:lstStyle/>
        <a:p>
          <a:r>
            <a:rPr lang="ru-RU" dirty="0" smtClean="0"/>
            <a:t>Усиление методического сопровождения деятельности ШИБЦ</a:t>
          </a:r>
          <a:endParaRPr lang="ru-RU" dirty="0"/>
        </a:p>
      </dgm:t>
    </dgm:pt>
    <dgm:pt modelId="{C84C6CDB-8656-4C79-A6C1-13E0F7C839FB}" type="parTrans" cxnId="{99408BAE-6753-4851-98A1-508205AC5137}">
      <dgm:prSet/>
      <dgm:spPr/>
      <dgm:t>
        <a:bodyPr/>
        <a:lstStyle/>
        <a:p>
          <a:endParaRPr lang="ru-RU"/>
        </a:p>
      </dgm:t>
    </dgm:pt>
    <dgm:pt modelId="{52A32CCB-833D-45FF-BAB1-D109280365A2}" type="sibTrans" cxnId="{99408BAE-6753-4851-98A1-508205AC5137}">
      <dgm:prSet/>
      <dgm:spPr/>
      <dgm:t>
        <a:bodyPr/>
        <a:lstStyle/>
        <a:p>
          <a:endParaRPr lang="ru-RU"/>
        </a:p>
      </dgm:t>
    </dgm:pt>
    <dgm:pt modelId="{60313BC1-885D-4874-AC5D-4BF6B0DBB9FA}">
      <dgm:prSet phldrT="[Текст]"/>
      <dgm:spPr/>
      <dgm:t>
        <a:bodyPr/>
        <a:lstStyle/>
        <a:p>
          <a:r>
            <a:rPr lang="ru-RU" dirty="0" smtClean="0"/>
            <a:t>Финансирование программ комплектования основных фондов ШИБЦ</a:t>
          </a:r>
          <a:endParaRPr lang="ru-RU" dirty="0"/>
        </a:p>
      </dgm:t>
    </dgm:pt>
    <dgm:pt modelId="{7128A454-8429-434E-BA90-7AC1BCABC0D7}" type="parTrans" cxnId="{D8D3E5E5-D585-4A4D-9B29-07C35DAC8118}">
      <dgm:prSet/>
      <dgm:spPr/>
      <dgm:t>
        <a:bodyPr/>
        <a:lstStyle/>
        <a:p>
          <a:endParaRPr lang="ru-RU"/>
        </a:p>
      </dgm:t>
    </dgm:pt>
    <dgm:pt modelId="{80935759-A377-42D5-9965-E6AE1463B1F5}" type="sibTrans" cxnId="{D8D3E5E5-D585-4A4D-9B29-07C35DAC8118}">
      <dgm:prSet/>
      <dgm:spPr/>
      <dgm:t>
        <a:bodyPr/>
        <a:lstStyle/>
        <a:p>
          <a:endParaRPr lang="ru-RU"/>
        </a:p>
      </dgm:t>
    </dgm:pt>
    <dgm:pt modelId="{BA4B7835-3900-409C-9E51-3D899918B79C}">
      <dgm:prSet phldrT="[Текст]"/>
      <dgm:spPr/>
      <dgm:t>
        <a:bodyPr/>
        <a:lstStyle/>
        <a:p>
          <a:r>
            <a:rPr lang="ru-RU" dirty="0" smtClean="0"/>
            <a:t>Поэтапное введение должности педагог-библиотекарь в ОО</a:t>
          </a:r>
          <a:endParaRPr lang="ru-RU" dirty="0"/>
        </a:p>
      </dgm:t>
    </dgm:pt>
    <dgm:pt modelId="{911FFEF7-B79C-404C-81A0-C0A3CFAA694C}" type="parTrans" cxnId="{9CED5BB3-F89A-4C46-9F4C-7FC7F3A4DFB9}">
      <dgm:prSet/>
      <dgm:spPr/>
      <dgm:t>
        <a:bodyPr/>
        <a:lstStyle/>
        <a:p>
          <a:endParaRPr lang="ru-RU"/>
        </a:p>
      </dgm:t>
    </dgm:pt>
    <dgm:pt modelId="{A8586975-5A6C-4A8E-B847-0C33E3B0AC48}" type="sibTrans" cxnId="{9CED5BB3-F89A-4C46-9F4C-7FC7F3A4DFB9}">
      <dgm:prSet/>
      <dgm:spPr/>
      <dgm:t>
        <a:bodyPr/>
        <a:lstStyle/>
        <a:p>
          <a:endParaRPr lang="ru-RU"/>
        </a:p>
      </dgm:t>
    </dgm:pt>
    <dgm:pt modelId="{B46BB78D-14A0-4DB1-AA0D-27C893C5D41D}">
      <dgm:prSet phldrT="[Текст]"/>
      <dgm:spPr/>
      <dgm:t>
        <a:bodyPr/>
        <a:lstStyle/>
        <a:p>
          <a:endParaRPr lang="ru-RU"/>
        </a:p>
      </dgm:t>
    </dgm:pt>
    <dgm:pt modelId="{CE4BD3B7-940F-460B-8CF1-9ED063F7ADDB}" type="parTrans" cxnId="{85472BC3-F004-441E-8316-2BBDD15A418A}">
      <dgm:prSet/>
      <dgm:spPr/>
      <dgm:t>
        <a:bodyPr/>
        <a:lstStyle/>
        <a:p>
          <a:endParaRPr lang="ru-RU"/>
        </a:p>
      </dgm:t>
    </dgm:pt>
    <dgm:pt modelId="{25C947D7-84B2-4E43-BCEE-E47153F253A9}" type="sibTrans" cxnId="{85472BC3-F004-441E-8316-2BBDD15A418A}">
      <dgm:prSet/>
      <dgm:spPr/>
      <dgm:t>
        <a:bodyPr/>
        <a:lstStyle/>
        <a:p>
          <a:endParaRPr lang="ru-RU"/>
        </a:p>
      </dgm:t>
    </dgm:pt>
    <dgm:pt modelId="{31C710D6-E34A-40B5-B0D3-C012511DA741}" type="pres">
      <dgm:prSet presAssocID="{79ED6EF3-8FE9-4C00-97D4-03FAACAFAB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DC52AE1-EFD2-4D8D-AF26-630CC11D6A46}" type="pres">
      <dgm:prSet presAssocID="{79ED6EF3-8FE9-4C00-97D4-03FAACAFAB7B}" presName="Name1" presStyleCnt="0"/>
      <dgm:spPr/>
    </dgm:pt>
    <dgm:pt modelId="{E35B9518-F6EB-40DA-9C9A-5A058AD4BC11}" type="pres">
      <dgm:prSet presAssocID="{79ED6EF3-8FE9-4C00-97D4-03FAACAFAB7B}" presName="cycle" presStyleCnt="0"/>
      <dgm:spPr/>
    </dgm:pt>
    <dgm:pt modelId="{FF9E6314-CD45-4122-AF8F-FED98B4A31D8}" type="pres">
      <dgm:prSet presAssocID="{79ED6EF3-8FE9-4C00-97D4-03FAACAFAB7B}" presName="srcNode" presStyleLbl="node1" presStyleIdx="0" presStyleCnt="7"/>
      <dgm:spPr/>
    </dgm:pt>
    <dgm:pt modelId="{20F2C420-CAF9-4ED4-A56C-818FFDEC7807}" type="pres">
      <dgm:prSet presAssocID="{79ED6EF3-8FE9-4C00-97D4-03FAACAFAB7B}" presName="conn" presStyleLbl="parChTrans1D2" presStyleIdx="0" presStyleCnt="1"/>
      <dgm:spPr/>
      <dgm:t>
        <a:bodyPr/>
        <a:lstStyle/>
        <a:p>
          <a:endParaRPr lang="ru-RU"/>
        </a:p>
      </dgm:t>
    </dgm:pt>
    <dgm:pt modelId="{4379F9FA-4EA7-4F71-903D-289398DCC3AD}" type="pres">
      <dgm:prSet presAssocID="{79ED6EF3-8FE9-4C00-97D4-03FAACAFAB7B}" presName="extraNode" presStyleLbl="node1" presStyleIdx="0" presStyleCnt="7"/>
      <dgm:spPr/>
    </dgm:pt>
    <dgm:pt modelId="{BD4D4B93-F127-444C-8FB1-615366556C66}" type="pres">
      <dgm:prSet presAssocID="{79ED6EF3-8FE9-4C00-97D4-03FAACAFAB7B}" presName="dstNode" presStyleLbl="node1" presStyleIdx="0" presStyleCnt="7"/>
      <dgm:spPr/>
    </dgm:pt>
    <dgm:pt modelId="{44321C6A-F58E-4EF1-A945-0E2ADDCFCD6E}" type="pres">
      <dgm:prSet presAssocID="{C69A9DB7-A666-4DF7-A7EE-FABBD9A11EF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7DFA1-07BD-47D9-A420-3F5E7857BA29}" type="pres">
      <dgm:prSet presAssocID="{C69A9DB7-A666-4DF7-A7EE-FABBD9A11EF3}" presName="accent_1" presStyleCnt="0"/>
      <dgm:spPr/>
    </dgm:pt>
    <dgm:pt modelId="{C71F681A-82C9-4CF6-8399-67C02D89E864}" type="pres">
      <dgm:prSet presAssocID="{C69A9DB7-A666-4DF7-A7EE-FABBD9A11EF3}" presName="accentRepeatNode" presStyleLbl="solidFgAcc1" presStyleIdx="0" presStyleCnt="7"/>
      <dgm:spPr/>
    </dgm:pt>
    <dgm:pt modelId="{040FE03D-370F-4DE8-8F18-8D205513A895}" type="pres">
      <dgm:prSet presAssocID="{EE4C34E3-2556-43D3-893E-6F705C94351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66620-4C55-4014-B6B6-61648A3C13AF}" type="pres">
      <dgm:prSet presAssocID="{EE4C34E3-2556-43D3-893E-6F705C943516}" presName="accent_2" presStyleCnt="0"/>
      <dgm:spPr/>
    </dgm:pt>
    <dgm:pt modelId="{5A611F6D-A4E1-48C3-AB54-7830829745F6}" type="pres">
      <dgm:prSet presAssocID="{EE4C34E3-2556-43D3-893E-6F705C943516}" presName="accentRepeatNode" presStyleLbl="solidFgAcc1" presStyleIdx="1" presStyleCnt="7"/>
      <dgm:spPr/>
    </dgm:pt>
    <dgm:pt modelId="{75CC3CC5-87FE-4B65-9A60-88E7BD166A89}" type="pres">
      <dgm:prSet presAssocID="{A2A01875-6CBC-44DC-9D33-8607770B4D3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5F1A6-6FCE-4367-B678-20F3B9DB1661}" type="pres">
      <dgm:prSet presAssocID="{A2A01875-6CBC-44DC-9D33-8607770B4D3D}" presName="accent_3" presStyleCnt="0"/>
      <dgm:spPr/>
    </dgm:pt>
    <dgm:pt modelId="{D7701489-8716-439F-B430-A72CC4786414}" type="pres">
      <dgm:prSet presAssocID="{A2A01875-6CBC-44DC-9D33-8607770B4D3D}" presName="accentRepeatNode" presStyleLbl="solidFgAcc1" presStyleIdx="2" presStyleCnt="7"/>
      <dgm:spPr/>
    </dgm:pt>
    <dgm:pt modelId="{C50C8AA6-0781-4F03-97AF-C736357F75C2}" type="pres">
      <dgm:prSet presAssocID="{917BFB94-93C4-4DBA-953A-9DE2AA53FE1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18D50-5C35-4740-A47F-46CDF055A722}" type="pres">
      <dgm:prSet presAssocID="{917BFB94-93C4-4DBA-953A-9DE2AA53FE10}" presName="accent_4" presStyleCnt="0"/>
      <dgm:spPr/>
    </dgm:pt>
    <dgm:pt modelId="{D45E5600-D6FF-4365-8EB4-0C8531934978}" type="pres">
      <dgm:prSet presAssocID="{917BFB94-93C4-4DBA-953A-9DE2AA53FE10}" presName="accentRepeatNode" presStyleLbl="solidFgAcc1" presStyleIdx="3" presStyleCnt="7"/>
      <dgm:spPr/>
    </dgm:pt>
    <dgm:pt modelId="{C722CFFE-1106-4125-AA0C-9D829E04E480}" type="pres">
      <dgm:prSet presAssocID="{3313B78D-ECCB-4128-A1C5-EA60C96914C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98E99-2788-4ED4-9246-F516A5D61A31}" type="pres">
      <dgm:prSet presAssocID="{3313B78D-ECCB-4128-A1C5-EA60C96914C2}" presName="accent_5" presStyleCnt="0"/>
      <dgm:spPr/>
    </dgm:pt>
    <dgm:pt modelId="{3B4179D0-D1DA-4F76-B821-D5A98E356005}" type="pres">
      <dgm:prSet presAssocID="{3313B78D-ECCB-4128-A1C5-EA60C96914C2}" presName="accentRepeatNode" presStyleLbl="solidFgAcc1" presStyleIdx="4" presStyleCnt="7"/>
      <dgm:spPr/>
    </dgm:pt>
    <dgm:pt modelId="{CAFD29C7-3A01-4FBE-BDA2-F866B01B4BA2}" type="pres">
      <dgm:prSet presAssocID="{60313BC1-885D-4874-AC5D-4BF6B0DBB9F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0BFEB-CE61-4540-B4A5-703ADC071A0B}" type="pres">
      <dgm:prSet presAssocID="{60313BC1-885D-4874-AC5D-4BF6B0DBB9FA}" presName="accent_6" presStyleCnt="0"/>
      <dgm:spPr/>
    </dgm:pt>
    <dgm:pt modelId="{66D03AC2-3986-4944-B1D3-F16ACE9DE431}" type="pres">
      <dgm:prSet presAssocID="{60313BC1-885D-4874-AC5D-4BF6B0DBB9FA}" presName="accentRepeatNode" presStyleLbl="solidFgAcc1" presStyleIdx="5" presStyleCnt="7"/>
      <dgm:spPr/>
    </dgm:pt>
    <dgm:pt modelId="{DDFB94DB-69AF-49CE-9453-AC2896D63560}" type="pres">
      <dgm:prSet presAssocID="{BA4B7835-3900-409C-9E51-3D899918B79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8D8A9-E537-452C-A108-F57A85A97A18}" type="pres">
      <dgm:prSet presAssocID="{BA4B7835-3900-409C-9E51-3D899918B79C}" presName="accent_7" presStyleCnt="0"/>
      <dgm:spPr/>
    </dgm:pt>
    <dgm:pt modelId="{BF0E0CAD-9326-4669-BEBA-0130285A2A1F}" type="pres">
      <dgm:prSet presAssocID="{BA4B7835-3900-409C-9E51-3D899918B79C}" presName="accentRepeatNode" presStyleLbl="solidFgAcc1" presStyleIdx="6" presStyleCnt="7"/>
      <dgm:spPr/>
    </dgm:pt>
  </dgm:ptLst>
  <dgm:cxnLst>
    <dgm:cxn modelId="{01207D2E-26BA-464B-9048-03736912AC43}" type="presOf" srcId="{BA4B7835-3900-409C-9E51-3D899918B79C}" destId="{DDFB94DB-69AF-49CE-9453-AC2896D63560}" srcOrd="0" destOrd="0" presId="urn:microsoft.com/office/officeart/2008/layout/VerticalCurvedList"/>
    <dgm:cxn modelId="{99408BAE-6753-4851-98A1-508205AC5137}" srcId="{79ED6EF3-8FE9-4C00-97D4-03FAACAFAB7B}" destId="{3313B78D-ECCB-4128-A1C5-EA60C96914C2}" srcOrd="4" destOrd="0" parTransId="{C84C6CDB-8656-4C79-A6C1-13E0F7C839FB}" sibTransId="{52A32CCB-833D-45FF-BAB1-D109280365A2}"/>
    <dgm:cxn modelId="{7CF78363-2241-4117-A9BA-0811A591C9E3}" srcId="{79ED6EF3-8FE9-4C00-97D4-03FAACAFAB7B}" destId="{EE4C34E3-2556-43D3-893E-6F705C943516}" srcOrd="1" destOrd="0" parTransId="{1FA428DD-35C9-4E1C-8AFB-F443FD148755}" sibTransId="{1261DCFD-B972-4C66-A610-F1F1279361D7}"/>
    <dgm:cxn modelId="{D8D3E5E5-D585-4A4D-9B29-07C35DAC8118}" srcId="{79ED6EF3-8FE9-4C00-97D4-03FAACAFAB7B}" destId="{60313BC1-885D-4874-AC5D-4BF6B0DBB9FA}" srcOrd="5" destOrd="0" parTransId="{7128A454-8429-434E-BA90-7AC1BCABC0D7}" sibTransId="{80935759-A377-42D5-9965-E6AE1463B1F5}"/>
    <dgm:cxn modelId="{64C75101-BBBD-4F28-815B-27656A295265}" type="presOf" srcId="{3313B78D-ECCB-4128-A1C5-EA60C96914C2}" destId="{C722CFFE-1106-4125-AA0C-9D829E04E480}" srcOrd="0" destOrd="0" presId="urn:microsoft.com/office/officeart/2008/layout/VerticalCurvedList"/>
    <dgm:cxn modelId="{538FD810-445E-41AB-BEA7-B9260303972B}" type="presOf" srcId="{EE4C34E3-2556-43D3-893E-6F705C943516}" destId="{040FE03D-370F-4DE8-8F18-8D205513A895}" srcOrd="0" destOrd="0" presId="urn:microsoft.com/office/officeart/2008/layout/VerticalCurvedList"/>
    <dgm:cxn modelId="{85472BC3-F004-441E-8316-2BBDD15A418A}" srcId="{79ED6EF3-8FE9-4C00-97D4-03FAACAFAB7B}" destId="{B46BB78D-14A0-4DB1-AA0D-27C893C5D41D}" srcOrd="7" destOrd="0" parTransId="{CE4BD3B7-940F-460B-8CF1-9ED063F7ADDB}" sibTransId="{25C947D7-84B2-4E43-BCEE-E47153F253A9}"/>
    <dgm:cxn modelId="{B12A11E3-ABB8-496D-B9EA-D0468154A70A}" type="presOf" srcId="{917BFB94-93C4-4DBA-953A-9DE2AA53FE10}" destId="{C50C8AA6-0781-4F03-97AF-C736357F75C2}" srcOrd="0" destOrd="0" presId="urn:microsoft.com/office/officeart/2008/layout/VerticalCurvedList"/>
    <dgm:cxn modelId="{4681487B-7546-4480-9C42-EEBFB34F0A61}" type="presOf" srcId="{79ED6EF3-8FE9-4C00-97D4-03FAACAFAB7B}" destId="{31C710D6-E34A-40B5-B0D3-C012511DA741}" srcOrd="0" destOrd="0" presId="urn:microsoft.com/office/officeart/2008/layout/VerticalCurvedList"/>
    <dgm:cxn modelId="{C3C57680-458F-4367-B82F-6877D3A887E3}" srcId="{79ED6EF3-8FE9-4C00-97D4-03FAACAFAB7B}" destId="{C69A9DB7-A666-4DF7-A7EE-FABBD9A11EF3}" srcOrd="0" destOrd="0" parTransId="{4FF63446-99E0-49A2-A6CC-1FEDDCE9FD50}" sibTransId="{08C46911-AFF6-4418-BAB3-EF66201DCCD6}"/>
    <dgm:cxn modelId="{5FC4DD0B-FA6C-4BDB-9318-30BA13D56CAD}" srcId="{79ED6EF3-8FE9-4C00-97D4-03FAACAFAB7B}" destId="{A2A01875-6CBC-44DC-9D33-8607770B4D3D}" srcOrd="2" destOrd="0" parTransId="{EEFA06F6-5731-49A5-A277-249961FD4C08}" sibTransId="{C0F46A16-7D02-473E-AC5A-F5BBC5C62C15}"/>
    <dgm:cxn modelId="{5DABBE4D-745E-44A4-A55F-7335E2AD8556}" srcId="{79ED6EF3-8FE9-4C00-97D4-03FAACAFAB7B}" destId="{917BFB94-93C4-4DBA-953A-9DE2AA53FE10}" srcOrd="3" destOrd="0" parTransId="{9886E1B7-59C5-49EF-A20F-22B43364EB9E}" sibTransId="{D9BC9DF3-DB97-4715-8FB5-96BB58CB8560}"/>
    <dgm:cxn modelId="{CFC2EE09-6C9E-41E3-AF3C-388AFA1E03EF}" type="presOf" srcId="{A2A01875-6CBC-44DC-9D33-8607770B4D3D}" destId="{75CC3CC5-87FE-4B65-9A60-88E7BD166A89}" srcOrd="0" destOrd="0" presId="urn:microsoft.com/office/officeart/2008/layout/VerticalCurvedList"/>
    <dgm:cxn modelId="{5CCDEC7A-8574-453E-B47C-B126D97C79DA}" type="presOf" srcId="{08C46911-AFF6-4418-BAB3-EF66201DCCD6}" destId="{20F2C420-CAF9-4ED4-A56C-818FFDEC7807}" srcOrd="0" destOrd="0" presId="urn:microsoft.com/office/officeart/2008/layout/VerticalCurvedList"/>
    <dgm:cxn modelId="{83374692-90EB-4F50-B79A-C11FEC9FAC03}" type="presOf" srcId="{C69A9DB7-A666-4DF7-A7EE-FABBD9A11EF3}" destId="{44321C6A-F58E-4EF1-A945-0E2ADDCFCD6E}" srcOrd="0" destOrd="0" presId="urn:microsoft.com/office/officeart/2008/layout/VerticalCurvedList"/>
    <dgm:cxn modelId="{41A00941-8487-4A7C-BA37-690AF40D9248}" type="presOf" srcId="{60313BC1-885D-4874-AC5D-4BF6B0DBB9FA}" destId="{CAFD29C7-3A01-4FBE-BDA2-F866B01B4BA2}" srcOrd="0" destOrd="0" presId="urn:microsoft.com/office/officeart/2008/layout/VerticalCurvedList"/>
    <dgm:cxn modelId="{9CED5BB3-F89A-4C46-9F4C-7FC7F3A4DFB9}" srcId="{79ED6EF3-8FE9-4C00-97D4-03FAACAFAB7B}" destId="{BA4B7835-3900-409C-9E51-3D899918B79C}" srcOrd="6" destOrd="0" parTransId="{911FFEF7-B79C-404C-81A0-C0A3CFAA694C}" sibTransId="{A8586975-5A6C-4A8E-B847-0C33E3B0AC48}"/>
    <dgm:cxn modelId="{AA6CDDA6-C3C3-4AC8-B77B-A1DF0D5740CB}" type="presParOf" srcId="{31C710D6-E34A-40B5-B0D3-C012511DA741}" destId="{2DC52AE1-EFD2-4D8D-AF26-630CC11D6A46}" srcOrd="0" destOrd="0" presId="urn:microsoft.com/office/officeart/2008/layout/VerticalCurvedList"/>
    <dgm:cxn modelId="{F2AA521B-D467-40DC-A73C-2AB2336D23B6}" type="presParOf" srcId="{2DC52AE1-EFD2-4D8D-AF26-630CC11D6A46}" destId="{E35B9518-F6EB-40DA-9C9A-5A058AD4BC11}" srcOrd="0" destOrd="0" presId="urn:microsoft.com/office/officeart/2008/layout/VerticalCurvedList"/>
    <dgm:cxn modelId="{336FA735-9AF5-44F4-8175-C7966CC1D80B}" type="presParOf" srcId="{E35B9518-F6EB-40DA-9C9A-5A058AD4BC11}" destId="{FF9E6314-CD45-4122-AF8F-FED98B4A31D8}" srcOrd="0" destOrd="0" presId="urn:microsoft.com/office/officeart/2008/layout/VerticalCurvedList"/>
    <dgm:cxn modelId="{E1E735BF-5725-48E1-9DEE-19F10F7C067F}" type="presParOf" srcId="{E35B9518-F6EB-40DA-9C9A-5A058AD4BC11}" destId="{20F2C420-CAF9-4ED4-A56C-818FFDEC7807}" srcOrd="1" destOrd="0" presId="urn:microsoft.com/office/officeart/2008/layout/VerticalCurvedList"/>
    <dgm:cxn modelId="{E4D6BB38-9274-4719-AF61-B001AAC019E8}" type="presParOf" srcId="{E35B9518-F6EB-40DA-9C9A-5A058AD4BC11}" destId="{4379F9FA-4EA7-4F71-903D-289398DCC3AD}" srcOrd="2" destOrd="0" presId="urn:microsoft.com/office/officeart/2008/layout/VerticalCurvedList"/>
    <dgm:cxn modelId="{ED64F6C9-2B6B-4CAC-BBD5-5ADF0C31BD4C}" type="presParOf" srcId="{E35B9518-F6EB-40DA-9C9A-5A058AD4BC11}" destId="{BD4D4B93-F127-444C-8FB1-615366556C66}" srcOrd="3" destOrd="0" presId="urn:microsoft.com/office/officeart/2008/layout/VerticalCurvedList"/>
    <dgm:cxn modelId="{E55BF2F7-11B9-4B3A-90D2-649BE7A28C0D}" type="presParOf" srcId="{2DC52AE1-EFD2-4D8D-AF26-630CC11D6A46}" destId="{44321C6A-F58E-4EF1-A945-0E2ADDCFCD6E}" srcOrd="1" destOrd="0" presId="urn:microsoft.com/office/officeart/2008/layout/VerticalCurvedList"/>
    <dgm:cxn modelId="{55CC7D91-45DA-4689-8E0A-7975782FBE60}" type="presParOf" srcId="{2DC52AE1-EFD2-4D8D-AF26-630CC11D6A46}" destId="{8547DFA1-07BD-47D9-A420-3F5E7857BA29}" srcOrd="2" destOrd="0" presId="urn:microsoft.com/office/officeart/2008/layout/VerticalCurvedList"/>
    <dgm:cxn modelId="{EDC906DB-FC68-44A7-BEF7-23FA8EE18898}" type="presParOf" srcId="{8547DFA1-07BD-47D9-A420-3F5E7857BA29}" destId="{C71F681A-82C9-4CF6-8399-67C02D89E864}" srcOrd="0" destOrd="0" presId="urn:microsoft.com/office/officeart/2008/layout/VerticalCurvedList"/>
    <dgm:cxn modelId="{B0792197-C20B-46FE-95E5-3BADFF5D2E06}" type="presParOf" srcId="{2DC52AE1-EFD2-4D8D-AF26-630CC11D6A46}" destId="{040FE03D-370F-4DE8-8F18-8D205513A895}" srcOrd="3" destOrd="0" presId="urn:microsoft.com/office/officeart/2008/layout/VerticalCurvedList"/>
    <dgm:cxn modelId="{EBAA73D6-8487-4189-AFD4-32EB215F2B3B}" type="presParOf" srcId="{2DC52AE1-EFD2-4D8D-AF26-630CC11D6A46}" destId="{41266620-4C55-4014-B6B6-61648A3C13AF}" srcOrd="4" destOrd="0" presId="urn:microsoft.com/office/officeart/2008/layout/VerticalCurvedList"/>
    <dgm:cxn modelId="{038A7846-036B-4FF6-90E2-590475B3B8FA}" type="presParOf" srcId="{41266620-4C55-4014-B6B6-61648A3C13AF}" destId="{5A611F6D-A4E1-48C3-AB54-7830829745F6}" srcOrd="0" destOrd="0" presId="urn:microsoft.com/office/officeart/2008/layout/VerticalCurvedList"/>
    <dgm:cxn modelId="{D98A4D79-2F79-4B6D-AE9B-17A313830FA9}" type="presParOf" srcId="{2DC52AE1-EFD2-4D8D-AF26-630CC11D6A46}" destId="{75CC3CC5-87FE-4B65-9A60-88E7BD166A89}" srcOrd="5" destOrd="0" presId="urn:microsoft.com/office/officeart/2008/layout/VerticalCurvedList"/>
    <dgm:cxn modelId="{57EDB1C8-5EFD-4174-93B5-4C6B6AFCDDBC}" type="presParOf" srcId="{2DC52AE1-EFD2-4D8D-AF26-630CC11D6A46}" destId="{3005F1A6-6FCE-4367-B678-20F3B9DB1661}" srcOrd="6" destOrd="0" presId="urn:microsoft.com/office/officeart/2008/layout/VerticalCurvedList"/>
    <dgm:cxn modelId="{60DE2C18-F237-4A47-BFA0-77BC0E3FAE3B}" type="presParOf" srcId="{3005F1A6-6FCE-4367-B678-20F3B9DB1661}" destId="{D7701489-8716-439F-B430-A72CC4786414}" srcOrd="0" destOrd="0" presId="urn:microsoft.com/office/officeart/2008/layout/VerticalCurvedList"/>
    <dgm:cxn modelId="{A9D94505-321B-4274-A08D-98BF58B58EDD}" type="presParOf" srcId="{2DC52AE1-EFD2-4D8D-AF26-630CC11D6A46}" destId="{C50C8AA6-0781-4F03-97AF-C736357F75C2}" srcOrd="7" destOrd="0" presId="urn:microsoft.com/office/officeart/2008/layout/VerticalCurvedList"/>
    <dgm:cxn modelId="{399E57C4-6F49-46B3-A771-AEC2E25CEF78}" type="presParOf" srcId="{2DC52AE1-EFD2-4D8D-AF26-630CC11D6A46}" destId="{9DA18D50-5C35-4740-A47F-46CDF055A722}" srcOrd="8" destOrd="0" presId="urn:microsoft.com/office/officeart/2008/layout/VerticalCurvedList"/>
    <dgm:cxn modelId="{83F2F394-883A-4A9D-A2D4-BF5233CB3481}" type="presParOf" srcId="{9DA18D50-5C35-4740-A47F-46CDF055A722}" destId="{D45E5600-D6FF-4365-8EB4-0C8531934978}" srcOrd="0" destOrd="0" presId="urn:microsoft.com/office/officeart/2008/layout/VerticalCurvedList"/>
    <dgm:cxn modelId="{6F2A32C3-246A-4E39-B4B5-7D2E13D319CB}" type="presParOf" srcId="{2DC52AE1-EFD2-4D8D-AF26-630CC11D6A46}" destId="{C722CFFE-1106-4125-AA0C-9D829E04E480}" srcOrd="9" destOrd="0" presId="urn:microsoft.com/office/officeart/2008/layout/VerticalCurvedList"/>
    <dgm:cxn modelId="{829E1034-73AD-4DA0-816C-E22FC64ABF44}" type="presParOf" srcId="{2DC52AE1-EFD2-4D8D-AF26-630CC11D6A46}" destId="{63398E99-2788-4ED4-9246-F516A5D61A31}" srcOrd="10" destOrd="0" presId="urn:microsoft.com/office/officeart/2008/layout/VerticalCurvedList"/>
    <dgm:cxn modelId="{03A14B59-1A61-439B-BCF3-F58EB21905B3}" type="presParOf" srcId="{63398E99-2788-4ED4-9246-F516A5D61A31}" destId="{3B4179D0-D1DA-4F76-B821-D5A98E356005}" srcOrd="0" destOrd="0" presId="urn:microsoft.com/office/officeart/2008/layout/VerticalCurvedList"/>
    <dgm:cxn modelId="{89E7BE11-9F33-42FD-8C3A-5E4B51AB04F6}" type="presParOf" srcId="{2DC52AE1-EFD2-4D8D-AF26-630CC11D6A46}" destId="{CAFD29C7-3A01-4FBE-BDA2-F866B01B4BA2}" srcOrd="11" destOrd="0" presId="urn:microsoft.com/office/officeart/2008/layout/VerticalCurvedList"/>
    <dgm:cxn modelId="{E91CCDE9-F1A6-4735-9D25-EB40E460118B}" type="presParOf" srcId="{2DC52AE1-EFD2-4D8D-AF26-630CC11D6A46}" destId="{8C70BFEB-CE61-4540-B4A5-703ADC071A0B}" srcOrd="12" destOrd="0" presId="urn:microsoft.com/office/officeart/2008/layout/VerticalCurvedList"/>
    <dgm:cxn modelId="{98E8F230-BA81-4603-950C-7A1388CDE8AD}" type="presParOf" srcId="{8C70BFEB-CE61-4540-B4A5-703ADC071A0B}" destId="{66D03AC2-3986-4944-B1D3-F16ACE9DE431}" srcOrd="0" destOrd="0" presId="urn:microsoft.com/office/officeart/2008/layout/VerticalCurvedList"/>
    <dgm:cxn modelId="{016BABD6-6EBC-4FBE-8885-AA2CE21FF0B0}" type="presParOf" srcId="{2DC52AE1-EFD2-4D8D-AF26-630CC11D6A46}" destId="{DDFB94DB-69AF-49CE-9453-AC2896D63560}" srcOrd="13" destOrd="0" presId="urn:microsoft.com/office/officeart/2008/layout/VerticalCurvedList"/>
    <dgm:cxn modelId="{B496BEC0-7C64-4B71-8BE4-3164590A5EF8}" type="presParOf" srcId="{2DC52AE1-EFD2-4D8D-AF26-630CC11D6A46}" destId="{9F08D8A9-E537-452C-A108-F57A85A97A18}" srcOrd="14" destOrd="0" presId="urn:microsoft.com/office/officeart/2008/layout/VerticalCurvedList"/>
    <dgm:cxn modelId="{2BE905B9-5444-4B2B-8268-A3822CA155CC}" type="presParOf" srcId="{9F08D8A9-E537-452C-A108-F57A85A97A18}" destId="{BF0E0CAD-9326-4669-BEBA-0130285A2A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DB703-1C04-4AD4-AF74-3B6174EC7FB3}">
      <dsp:nvSpPr>
        <dsp:cNvPr id="0" name=""/>
        <dsp:cNvSpPr/>
      </dsp:nvSpPr>
      <dsp:spPr>
        <a:xfrm>
          <a:off x="3721871" y="2063938"/>
          <a:ext cx="2995799" cy="611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208"/>
              </a:lnTo>
              <a:lnTo>
                <a:pt x="2995799" y="462208"/>
              </a:lnTo>
              <a:lnTo>
                <a:pt x="2995799" y="6115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A96BF-C7D1-4662-B004-8BA62427DC26}">
      <dsp:nvSpPr>
        <dsp:cNvPr id="0" name=""/>
        <dsp:cNvSpPr/>
      </dsp:nvSpPr>
      <dsp:spPr>
        <a:xfrm>
          <a:off x="3721871" y="2063938"/>
          <a:ext cx="1025945" cy="611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208"/>
              </a:lnTo>
              <a:lnTo>
                <a:pt x="1025945" y="462208"/>
              </a:lnTo>
              <a:lnTo>
                <a:pt x="1025945" y="6115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DAF82-1D87-4BD6-9DAC-4FAB5E70576F}">
      <dsp:nvSpPr>
        <dsp:cNvPr id="0" name=""/>
        <dsp:cNvSpPr/>
      </dsp:nvSpPr>
      <dsp:spPr>
        <a:xfrm>
          <a:off x="2777961" y="2063938"/>
          <a:ext cx="943909" cy="611514"/>
        </a:xfrm>
        <a:custGeom>
          <a:avLst/>
          <a:gdLst/>
          <a:ahLst/>
          <a:cxnLst/>
          <a:rect l="0" t="0" r="0" b="0"/>
          <a:pathLst>
            <a:path>
              <a:moveTo>
                <a:pt x="943909" y="0"/>
              </a:moveTo>
              <a:lnTo>
                <a:pt x="943909" y="462208"/>
              </a:lnTo>
              <a:lnTo>
                <a:pt x="0" y="462208"/>
              </a:lnTo>
              <a:lnTo>
                <a:pt x="0" y="6115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21385-692C-4C2E-AA86-35F52218C623}">
      <dsp:nvSpPr>
        <dsp:cNvPr id="0" name=""/>
        <dsp:cNvSpPr/>
      </dsp:nvSpPr>
      <dsp:spPr>
        <a:xfrm>
          <a:off x="808106" y="2063938"/>
          <a:ext cx="2913764" cy="611514"/>
        </a:xfrm>
        <a:custGeom>
          <a:avLst/>
          <a:gdLst/>
          <a:ahLst/>
          <a:cxnLst/>
          <a:rect l="0" t="0" r="0" b="0"/>
          <a:pathLst>
            <a:path>
              <a:moveTo>
                <a:pt x="2913764" y="0"/>
              </a:moveTo>
              <a:lnTo>
                <a:pt x="2913764" y="462208"/>
              </a:lnTo>
              <a:lnTo>
                <a:pt x="0" y="462208"/>
              </a:lnTo>
              <a:lnTo>
                <a:pt x="0" y="6115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9697B-1131-4B23-8EC5-E668C6547074}">
      <dsp:nvSpPr>
        <dsp:cNvPr id="0" name=""/>
        <dsp:cNvSpPr/>
      </dsp:nvSpPr>
      <dsp:spPr>
        <a:xfrm>
          <a:off x="924718" y="828527"/>
          <a:ext cx="5594305" cy="1235411"/>
        </a:xfrm>
        <a:prstGeom prst="roundRect">
          <a:avLst>
            <a:gd name="adj" fmla="val 10000"/>
          </a:avLst>
        </a:prstGeom>
        <a:solidFill>
          <a:srgbClr val="5DB76C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808C12-D3B7-43B3-88C7-8A89FF033B61}">
      <dsp:nvSpPr>
        <dsp:cNvPr id="0" name=""/>
        <dsp:cNvSpPr/>
      </dsp:nvSpPr>
      <dsp:spPr>
        <a:xfrm>
          <a:off x="1103796" y="998650"/>
          <a:ext cx="5594305" cy="1235411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 Создание регионального информационно-библиотечного центра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1139980" y="1034834"/>
        <a:ext cx="5521937" cy="1163043"/>
      </dsp:txXfrm>
    </dsp:sp>
    <dsp:sp modelId="{94A73F90-5E9B-4596-ABCB-324E99A0DE68}">
      <dsp:nvSpPr>
        <dsp:cNvPr id="0" name=""/>
        <dsp:cNvSpPr/>
      </dsp:nvSpPr>
      <dsp:spPr>
        <a:xfrm>
          <a:off x="2257" y="2675453"/>
          <a:ext cx="1611699" cy="1023429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02B78B-E093-49A1-96E2-AD225AE3F630}">
      <dsp:nvSpPr>
        <dsp:cNvPr id="0" name=""/>
        <dsp:cNvSpPr/>
      </dsp:nvSpPr>
      <dsp:spPr>
        <a:xfrm>
          <a:off x="181334" y="2845577"/>
          <a:ext cx="1611699" cy="1023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Методическое сопровождение ШИБЦ</a:t>
          </a:r>
          <a:endParaRPr lang="ru-RU" sz="1300" kern="1200" dirty="0"/>
        </a:p>
      </dsp:txBody>
      <dsp:txXfrm>
        <a:off x="211309" y="2875552"/>
        <a:ext cx="1551749" cy="963479"/>
      </dsp:txXfrm>
    </dsp:sp>
    <dsp:sp modelId="{BE9912FF-4C69-4495-87B9-6F272B6DEDAD}">
      <dsp:nvSpPr>
        <dsp:cNvPr id="0" name=""/>
        <dsp:cNvSpPr/>
      </dsp:nvSpPr>
      <dsp:spPr>
        <a:xfrm>
          <a:off x="1972112" y="2675453"/>
          <a:ext cx="1611699" cy="1023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E3B305-7AB7-4F40-BA07-351F69C9540C}">
      <dsp:nvSpPr>
        <dsp:cNvPr id="0" name=""/>
        <dsp:cNvSpPr/>
      </dsp:nvSpPr>
      <dsp:spPr>
        <a:xfrm>
          <a:off x="2151189" y="2845577"/>
          <a:ext cx="1611699" cy="1023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Повышение квалификации библиотекарей</a:t>
          </a:r>
          <a:endParaRPr lang="ru-RU" sz="1300" kern="1200" dirty="0"/>
        </a:p>
      </dsp:txBody>
      <dsp:txXfrm>
        <a:off x="2181164" y="2875552"/>
        <a:ext cx="1551749" cy="963479"/>
      </dsp:txXfrm>
    </dsp:sp>
    <dsp:sp modelId="{C4D953EF-A26F-49F3-9BCE-E4BBA0B92A5D}">
      <dsp:nvSpPr>
        <dsp:cNvPr id="0" name=""/>
        <dsp:cNvSpPr/>
      </dsp:nvSpPr>
      <dsp:spPr>
        <a:xfrm>
          <a:off x="3941966" y="2675453"/>
          <a:ext cx="1611699" cy="1023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5F53F7-FD4B-4692-85C0-075C43402DDE}">
      <dsp:nvSpPr>
        <dsp:cNvPr id="0" name=""/>
        <dsp:cNvSpPr/>
      </dsp:nvSpPr>
      <dsp:spPr>
        <a:xfrm>
          <a:off x="4121044" y="2845577"/>
          <a:ext cx="1611699" cy="1023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Создание единого информационного ресурса</a:t>
          </a:r>
          <a:endParaRPr lang="ru-RU" sz="1300" kern="1200" dirty="0"/>
        </a:p>
      </dsp:txBody>
      <dsp:txXfrm>
        <a:off x="4151019" y="2875552"/>
        <a:ext cx="1551749" cy="963479"/>
      </dsp:txXfrm>
    </dsp:sp>
    <dsp:sp modelId="{D60BAAB7-47CF-4E67-951C-72BF09010F9A}">
      <dsp:nvSpPr>
        <dsp:cNvPr id="0" name=""/>
        <dsp:cNvSpPr/>
      </dsp:nvSpPr>
      <dsp:spPr>
        <a:xfrm>
          <a:off x="5911821" y="2675453"/>
          <a:ext cx="1611699" cy="1023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97D8B5-8680-43F3-9BFA-D1ADC2C5A561}">
      <dsp:nvSpPr>
        <dsp:cNvPr id="0" name=""/>
        <dsp:cNvSpPr/>
      </dsp:nvSpPr>
      <dsp:spPr>
        <a:xfrm>
          <a:off x="6090899" y="2845577"/>
          <a:ext cx="1611699" cy="1023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Организация доступа к электронным ресурсам </a:t>
          </a:r>
          <a:endParaRPr lang="ru-RU" sz="1300" kern="1200" dirty="0"/>
        </a:p>
      </dsp:txBody>
      <dsp:txXfrm>
        <a:off x="6120874" y="2875552"/>
        <a:ext cx="1551749" cy="963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2C420-CAF9-4ED4-A56C-818FFDEC7807}">
      <dsp:nvSpPr>
        <dsp:cNvPr id="0" name=""/>
        <dsp:cNvSpPr/>
      </dsp:nvSpPr>
      <dsp:spPr>
        <a:xfrm>
          <a:off x="-5289416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21C6A-F58E-4EF1-A945-0E2ADDCFCD6E}">
      <dsp:nvSpPr>
        <dsp:cNvPr id="0" name=""/>
        <dsp:cNvSpPr/>
      </dsp:nvSpPr>
      <dsp:spPr>
        <a:xfrm>
          <a:off x="328338" y="212776"/>
          <a:ext cx="5955252" cy="425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63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Анализ состояния материально-технического обеспечения ШБ</a:t>
          </a:r>
          <a:endParaRPr lang="ru-RU" sz="1300" kern="1200" dirty="0"/>
        </a:p>
      </dsp:txBody>
      <dsp:txXfrm>
        <a:off x="328338" y="212776"/>
        <a:ext cx="5955252" cy="425365"/>
      </dsp:txXfrm>
    </dsp:sp>
    <dsp:sp modelId="{C71F681A-82C9-4CF6-8399-67C02D89E864}">
      <dsp:nvSpPr>
        <dsp:cNvPr id="0" name=""/>
        <dsp:cNvSpPr/>
      </dsp:nvSpPr>
      <dsp:spPr>
        <a:xfrm>
          <a:off x="62484" y="159605"/>
          <a:ext cx="531707" cy="531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FE03D-370F-4DE8-8F18-8D205513A895}">
      <dsp:nvSpPr>
        <dsp:cNvPr id="0" name=""/>
        <dsp:cNvSpPr/>
      </dsp:nvSpPr>
      <dsp:spPr>
        <a:xfrm>
          <a:off x="713545" y="851199"/>
          <a:ext cx="5570045" cy="425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63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Разработка нормативно-правовых документов</a:t>
          </a:r>
          <a:endParaRPr lang="ru-RU" sz="1300" kern="1200" dirty="0"/>
        </a:p>
      </dsp:txBody>
      <dsp:txXfrm>
        <a:off x="713545" y="851199"/>
        <a:ext cx="5570045" cy="425365"/>
      </dsp:txXfrm>
    </dsp:sp>
    <dsp:sp modelId="{5A611F6D-A4E1-48C3-AB54-7830829745F6}">
      <dsp:nvSpPr>
        <dsp:cNvPr id="0" name=""/>
        <dsp:cNvSpPr/>
      </dsp:nvSpPr>
      <dsp:spPr>
        <a:xfrm>
          <a:off x="447691" y="798028"/>
          <a:ext cx="531707" cy="531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C3CC5-87FE-4B65-9A60-88E7BD166A89}">
      <dsp:nvSpPr>
        <dsp:cNvPr id="0" name=""/>
        <dsp:cNvSpPr/>
      </dsp:nvSpPr>
      <dsp:spPr>
        <a:xfrm>
          <a:off x="924636" y="1489154"/>
          <a:ext cx="5358954" cy="425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63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Подготовка (переподготовка) кадров</a:t>
          </a:r>
          <a:endParaRPr lang="ru-RU" sz="1300" kern="1200" dirty="0"/>
        </a:p>
      </dsp:txBody>
      <dsp:txXfrm>
        <a:off x="924636" y="1489154"/>
        <a:ext cx="5358954" cy="425365"/>
      </dsp:txXfrm>
    </dsp:sp>
    <dsp:sp modelId="{D7701489-8716-439F-B430-A72CC4786414}">
      <dsp:nvSpPr>
        <dsp:cNvPr id="0" name=""/>
        <dsp:cNvSpPr/>
      </dsp:nvSpPr>
      <dsp:spPr>
        <a:xfrm>
          <a:off x="658783" y="1435983"/>
          <a:ext cx="531707" cy="531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C8AA6-0781-4F03-97AF-C736357F75C2}">
      <dsp:nvSpPr>
        <dsp:cNvPr id="0" name=""/>
        <dsp:cNvSpPr/>
      </dsp:nvSpPr>
      <dsp:spPr>
        <a:xfrm>
          <a:off x="992036" y="2127577"/>
          <a:ext cx="5291554" cy="425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63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Внедрение (обновление) АИБС</a:t>
          </a:r>
          <a:endParaRPr lang="ru-RU" sz="1300" kern="1200" dirty="0"/>
        </a:p>
      </dsp:txBody>
      <dsp:txXfrm>
        <a:off x="992036" y="2127577"/>
        <a:ext cx="5291554" cy="425365"/>
      </dsp:txXfrm>
    </dsp:sp>
    <dsp:sp modelId="{D45E5600-D6FF-4365-8EB4-0C8531934978}">
      <dsp:nvSpPr>
        <dsp:cNvPr id="0" name=""/>
        <dsp:cNvSpPr/>
      </dsp:nvSpPr>
      <dsp:spPr>
        <a:xfrm>
          <a:off x="726182" y="2074406"/>
          <a:ext cx="531707" cy="531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2CFFE-1106-4125-AA0C-9D829E04E480}">
      <dsp:nvSpPr>
        <dsp:cNvPr id="0" name=""/>
        <dsp:cNvSpPr/>
      </dsp:nvSpPr>
      <dsp:spPr>
        <a:xfrm>
          <a:off x="924636" y="2766000"/>
          <a:ext cx="5358954" cy="425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63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Усиление методического сопровождения деятельности ШИБЦ</a:t>
          </a:r>
          <a:endParaRPr lang="ru-RU" sz="1300" kern="1200" dirty="0"/>
        </a:p>
      </dsp:txBody>
      <dsp:txXfrm>
        <a:off x="924636" y="2766000"/>
        <a:ext cx="5358954" cy="425365"/>
      </dsp:txXfrm>
    </dsp:sp>
    <dsp:sp modelId="{3B4179D0-D1DA-4F76-B821-D5A98E356005}">
      <dsp:nvSpPr>
        <dsp:cNvPr id="0" name=""/>
        <dsp:cNvSpPr/>
      </dsp:nvSpPr>
      <dsp:spPr>
        <a:xfrm>
          <a:off x="658783" y="2712829"/>
          <a:ext cx="531707" cy="531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D29C7-3A01-4FBE-BDA2-F866B01B4BA2}">
      <dsp:nvSpPr>
        <dsp:cNvPr id="0" name=""/>
        <dsp:cNvSpPr/>
      </dsp:nvSpPr>
      <dsp:spPr>
        <a:xfrm>
          <a:off x="713545" y="3403954"/>
          <a:ext cx="5570045" cy="425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63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Финансирование программ комплектования основных фондов ШИБЦ</a:t>
          </a:r>
          <a:endParaRPr lang="ru-RU" sz="1300" kern="1200" dirty="0"/>
        </a:p>
      </dsp:txBody>
      <dsp:txXfrm>
        <a:off x="713545" y="3403954"/>
        <a:ext cx="5570045" cy="425365"/>
      </dsp:txXfrm>
    </dsp:sp>
    <dsp:sp modelId="{66D03AC2-3986-4944-B1D3-F16ACE9DE431}">
      <dsp:nvSpPr>
        <dsp:cNvPr id="0" name=""/>
        <dsp:cNvSpPr/>
      </dsp:nvSpPr>
      <dsp:spPr>
        <a:xfrm>
          <a:off x="447691" y="3350784"/>
          <a:ext cx="531707" cy="531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B94DB-69AF-49CE-9453-AC2896D63560}">
      <dsp:nvSpPr>
        <dsp:cNvPr id="0" name=""/>
        <dsp:cNvSpPr/>
      </dsp:nvSpPr>
      <dsp:spPr>
        <a:xfrm>
          <a:off x="328338" y="4042377"/>
          <a:ext cx="5955252" cy="425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63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Поэтапное введение должности педагог-библиотекарь в ОО</a:t>
          </a:r>
          <a:endParaRPr lang="ru-RU" sz="1300" kern="1200" dirty="0"/>
        </a:p>
      </dsp:txBody>
      <dsp:txXfrm>
        <a:off x="328338" y="4042377"/>
        <a:ext cx="5955252" cy="425365"/>
      </dsp:txXfrm>
    </dsp:sp>
    <dsp:sp modelId="{BF0E0CAD-9326-4669-BEBA-0130285A2A1F}">
      <dsp:nvSpPr>
        <dsp:cNvPr id="0" name=""/>
        <dsp:cNvSpPr/>
      </dsp:nvSpPr>
      <dsp:spPr>
        <a:xfrm>
          <a:off x="62484" y="3989207"/>
          <a:ext cx="531707" cy="531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28CA1-6B26-4A83-887C-9A80CD1F1436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F6AC6-D90C-45F6-B2A7-4EAC9830A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5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6AC6-D90C-45F6-B2A7-4EAC9830A8B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4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AA8-9FFB-4FB3-BC04-8975EF32472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50E4-A4C4-4B77-8B16-CAB312951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AA8-9FFB-4FB3-BC04-8975EF32472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50E4-A4C4-4B77-8B16-CAB312951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AA8-9FFB-4FB3-BC04-8975EF32472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50E4-A4C4-4B77-8B16-CAB312951DA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AA8-9FFB-4FB3-BC04-8975EF32472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50E4-A4C4-4B77-8B16-CAB312951DA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AA8-9FFB-4FB3-BC04-8975EF32472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50E4-A4C4-4B77-8B16-CAB312951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AA8-9FFB-4FB3-BC04-8975EF32472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50E4-A4C4-4B77-8B16-CAB312951D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AA8-9FFB-4FB3-BC04-8975EF32472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50E4-A4C4-4B77-8B16-CAB312951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AA8-9FFB-4FB3-BC04-8975EF32472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50E4-A4C4-4B77-8B16-CAB312951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AA8-9FFB-4FB3-BC04-8975EF32472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50E4-A4C4-4B77-8B16-CAB312951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AA8-9FFB-4FB3-BC04-8975EF32472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50E4-A4C4-4B77-8B16-CAB312951DA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AA8-9FFB-4FB3-BC04-8975EF32472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50E4-A4C4-4B77-8B16-CAB312951D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54CAA8-9FFB-4FB3-BC04-8975EF32472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B1B50E4-A4C4-4B77-8B16-CAB312951D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1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microsoft.com/office/2007/relationships/diagramDrawing" Target="../diagrams/drawing2.xml"/><Relationship Id="rId4" Type="http://schemas.openxmlformats.org/officeDocument/2006/relationships/image" Target="../media/image11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531" y="2060848"/>
            <a:ext cx="82424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Реализация Концепции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развития школьных 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информационно-библиотечных центров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 Кировской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области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82" b="-5452"/>
          <a:stretch/>
        </p:blipFill>
        <p:spPr>
          <a:xfrm>
            <a:off x="395536" y="116632"/>
            <a:ext cx="1532288" cy="1802822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411760" y="4005064"/>
            <a:ext cx="6400800" cy="1473200"/>
          </a:xfrm>
        </p:spPr>
        <p:txBody>
          <a:bodyPr/>
          <a:lstStyle/>
          <a:p>
            <a:pPr algn="r"/>
            <a:r>
              <a:rPr lang="ru-RU" dirty="0" err="1" smtClean="0"/>
              <a:t>Баранцева</a:t>
            </a:r>
            <a:r>
              <a:rPr lang="ru-RU" dirty="0" smtClean="0"/>
              <a:t> Е. Л., </a:t>
            </a:r>
          </a:p>
          <a:p>
            <a:pPr algn="r"/>
            <a:r>
              <a:rPr lang="ru-RU" dirty="0" smtClean="0"/>
              <a:t>заведующий </a:t>
            </a:r>
          </a:p>
          <a:p>
            <a:pPr algn="r"/>
            <a:r>
              <a:rPr lang="ru-RU" dirty="0" smtClean="0"/>
              <a:t>библиотечно-издательским центром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75656" y="248806"/>
            <a:ext cx="7407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Ориентиры развития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школьных библиотек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7598"/>
            <a:ext cx="3124264" cy="175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28" y="5107598"/>
            <a:ext cx="2602875" cy="173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894" y="5088088"/>
            <a:ext cx="3008362" cy="175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007" y="1412776"/>
            <a:ext cx="913218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900" dirty="0" smtClean="0"/>
              <a:t>Создание целевых высококачественных </a:t>
            </a:r>
            <a:r>
              <a:rPr lang="ru-RU" sz="1900" dirty="0" err="1" smtClean="0"/>
              <a:t>разноформатных</a:t>
            </a:r>
            <a:r>
              <a:rPr lang="ru-RU" sz="1900" dirty="0" smtClean="0"/>
              <a:t> фондов;</a:t>
            </a:r>
            <a:endParaRPr lang="ru-RU" sz="19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900" dirty="0"/>
              <a:t>В</a:t>
            </a:r>
            <a:r>
              <a:rPr lang="ru-RU" sz="1900" dirty="0" smtClean="0"/>
              <a:t>ыделение пространственно-обособленных зон </a:t>
            </a:r>
            <a:r>
              <a:rPr lang="ru-RU" sz="1900" dirty="0" smtClean="0"/>
              <a:t>различных </a:t>
            </a:r>
            <a:r>
              <a:rPr lang="ru-RU" sz="1900" dirty="0" smtClean="0"/>
              <a:t>типов: </a:t>
            </a:r>
          </a:p>
          <a:p>
            <a:r>
              <a:rPr lang="ru-RU" sz="1900" i="1" dirty="0"/>
              <a:t>зону для получения информационных ресурсов во временное пользование</a:t>
            </a:r>
            <a:r>
              <a:rPr lang="ru-RU" sz="1900" i="1" dirty="0" smtClean="0"/>
              <a:t>,</a:t>
            </a:r>
          </a:p>
          <a:p>
            <a:r>
              <a:rPr lang="ru-RU" sz="1900" i="1" dirty="0" smtClean="0"/>
              <a:t>зону </a:t>
            </a:r>
            <a:r>
              <a:rPr lang="ru-RU" sz="1900" i="1" dirty="0"/>
              <a:t>для </a:t>
            </a:r>
            <a:r>
              <a:rPr lang="ru-RU" sz="1900" i="1" dirty="0" smtClean="0"/>
              <a:t>самостоятельной работы, </a:t>
            </a:r>
            <a:r>
              <a:rPr lang="ru-RU" sz="1900" i="1" dirty="0"/>
              <a:t>зону для коллективной </a:t>
            </a:r>
            <a:r>
              <a:rPr lang="ru-RU" sz="1900" i="1" dirty="0" smtClean="0"/>
              <a:t>работы, </a:t>
            </a:r>
          </a:p>
          <a:p>
            <a:r>
              <a:rPr lang="ru-RU" sz="1900" i="1" dirty="0" smtClean="0"/>
              <a:t>презентационную </a:t>
            </a:r>
            <a:r>
              <a:rPr lang="ru-RU" sz="1900" i="1" dirty="0"/>
              <a:t>зону для организации выставок и </a:t>
            </a:r>
            <a:r>
              <a:rPr lang="ru-RU" sz="1900" i="1" dirty="0" smtClean="0"/>
              <a:t>экспозиций</a:t>
            </a:r>
            <a:r>
              <a:rPr lang="ru-RU" sz="1900" i="1" dirty="0"/>
              <a:t>, </a:t>
            </a:r>
            <a:endParaRPr lang="ru-RU" sz="1900" i="1" dirty="0" smtClean="0"/>
          </a:p>
          <a:p>
            <a:r>
              <a:rPr lang="ru-RU" sz="1900" i="1" dirty="0" smtClean="0"/>
              <a:t>рекреационную </a:t>
            </a:r>
            <a:r>
              <a:rPr lang="ru-RU" sz="1900" i="1" dirty="0"/>
              <a:t>зону для разнообразного досуга и проведения </a:t>
            </a:r>
            <a:r>
              <a:rPr lang="ru-RU" sz="1900" i="1" dirty="0" smtClean="0"/>
              <a:t>мероприятий</a:t>
            </a:r>
            <a:r>
              <a:rPr lang="ru-RU" sz="1900" dirty="0" smtClean="0"/>
              <a:t>; </a:t>
            </a:r>
            <a:endParaRPr lang="ru-RU" sz="19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900" dirty="0" smtClean="0"/>
              <a:t>Создание </a:t>
            </a:r>
            <a:r>
              <a:rPr lang="ru-RU" sz="1900" dirty="0"/>
              <a:t>условий для доступа к электронным (цифровым) </a:t>
            </a:r>
            <a:r>
              <a:rPr lang="ru-RU" sz="1900" dirty="0" smtClean="0"/>
              <a:t>библиотекам;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900" dirty="0"/>
              <a:t>Оснащение </a:t>
            </a:r>
            <a:r>
              <a:rPr lang="ru-RU" sz="1900" dirty="0" smtClean="0"/>
              <a:t>школьных библиотек </a:t>
            </a:r>
            <a:r>
              <a:rPr lang="ru-RU" sz="1900" dirty="0"/>
              <a:t>а</a:t>
            </a:r>
            <a:r>
              <a:rPr lang="ru-RU" sz="1900" dirty="0" smtClean="0"/>
              <a:t>втоматизированной информационно-</a:t>
            </a:r>
          </a:p>
          <a:p>
            <a:r>
              <a:rPr lang="ru-RU" sz="1900" dirty="0" smtClean="0"/>
              <a:t>библиотечной </a:t>
            </a:r>
            <a:r>
              <a:rPr lang="ru-RU" sz="1900" dirty="0"/>
              <a:t>системой </a:t>
            </a:r>
            <a:r>
              <a:rPr lang="ru-RU" sz="1900" dirty="0" smtClean="0"/>
              <a:t>(АИБС);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900" dirty="0" smtClean="0"/>
              <a:t>Переподготовка </a:t>
            </a:r>
            <a:r>
              <a:rPr lang="ru-RU" sz="1900" dirty="0"/>
              <a:t>и </a:t>
            </a:r>
            <a:r>
              <a:rPr lang="ru-RU" sz="1900" dirty="0" smtClean="0"/>
              <a:t>повышение </a:t>
            </a:r>
            <a:r>
              <a:rPr lang="ru-RU" sz="1900" dirty="0"/>
              <a:t>квалификации школьных </a:t>
            </a:r>
            <a:r>
              <a:rPr lang="ru-RU" sz="1900" dirty="0" smtClean="0"/>
              <a:t>библиотекарей</a:t>
            </a:r>
            <a:r>
              <a:rPr lang="ru-RU" sz="1900" dirty="0"/>
              <a:t>, </a:t>
            </a:r>
            <a:endParaRPr lang="ru-RU" sz="1900" dirty="0" smtClean="0"/>
          </a:p>
          <a:p>
            <a:pPr lvl="0"/>
            <a:r>
              <a:rPr lang="ru-RU" sz="1900" dirty="0" smtClean="0"/>
              <a:t>педагогов-библиотекарей</a:t>
            </a:r>
            <a:r>
              <a:rPr lang="ru-RU" sz="1900" dirty="0"/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900" dirty="0"/>
              <a:t>Введение в штатное расписание </a:t>
            </a:r>
            <a:r>
              <a:rPr lang="ru-RU" sz="1900" dirty="0" smtClean="0"/>
              <a:t>ОО должности </a:t>
            </a:r>
            <a:r>
              <a:rPr lang="ru-RU" sz="1900" dirty="0"/>
              <a:t>«педагог-библиотекарь».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66"/>
          <a:stretch/>
        </p:blipFill>
        <p:spPr>
          <a:xfrm>
            <a:off x="328007" y="69967"/>
            <a:ext cx="127873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75656" y="248806"/>
            <a:ext cx="7407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Информационно-методическая поддержка ШИБЦ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66"/>
          <a:stretch/>
        </p:blipFill>
        <p:spPr>
          <a:xfrm>
            <a:off x="328007" y="248806"/>
            <a:ext cx="1278731" cy="13681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t="15719" r="8659" b="5873"/>
          <a:stretch/>
        </p:blipFill>
        <p:spPr bwMode="auto">
          <a:xfrm>
            <a:off x="128974" y="1640027"/>
            <a:ext cx="8754343" cy="454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491" y="6165304"/>
            <a:ext cx="328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izvestnik.blogspot.com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78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482453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dirty="0">
                <a:solidFill>
                  <a:schemeClr val="tx1"/>
                </a:solidFill>
              </a:rPr>
              <a:t>“Школа составляет громадную силу, определяющую быт и судьбу народа и государства, смотря по основным предметам и по принципам, вложенным в систему школьного образования</a:t>
            </a:r>
            <a:r>
              <a:rPr lang="ru-RU" sz="3600" dirty="0" smtClean="0">
                <a:solidFill>
                  <a:schemeClr val="tx1"/>
                </a:solidFill>
              </a:rPr>
              <a:t>”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4221088"/>
            <a:ext cx="2118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Д. И. </a:t>
            </a:r>
            <a:r>
              <a:rPr lang="ru-RU" sz="2000" i="1" dirty="0" smtClean="0"/>
              <a:t>Менделеев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345402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t="44056" r="75342" b="32192"/>
          <a:stretch/>
        </p:blipFill>
        <p:spPr bwMode="auto">
          <a:xfrm>
            <a:off x="847853" y="2321737"/>
            <a:ext cx="197091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t="78146" r="75342" b="8439"/>
          <a:stretch/>
        </p:blipFill>
        <p:spPr bwMode="auto">
          <a:xfrm>
            <a:off x="1218079" y="5346073"/>
            <a:ext cx="1612357" cy="13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47853" y="370343"/>
            <a:ext cx="8229600" cy="1252728"/>
          </a:xfrm>
        </p:spPr>
        <p:txBody>
          <a:bodyPr/>
          <a:lstStyle/>
          <a:p>
            <a:r>
              <a:rPr lang="ru-RU" smtClean="0"/>
              <a:t>Спасибо </a:t>
            </a:r>
            <a:r>
              <a:rPr lang="ru-RU" dirty="0" smtClean="0"/>
              <a:t>за внимание!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17313" y="2708920"/>
            <a:ext cx="328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izvestnik.blogspot.com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17313" y="4365104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lib@kirovipk.ru</a:t>
            </a:r>
            <a:endParaRPr lang="ru-RU" sz="2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66"/>
          <a:stretch/>
        </p:blipFill>
        <p:spPr>
          <a:xfrm>
            <a:off x="372913" y="377160"/>
            <a:ext cx="1278731" cy="13681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317313" y="5860113"/>
            <a:ext cx="3116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8(8332)52-30-23*109</a:t>
            </a:r>
          </a:p>
        </p:txBody>
      </p:sp>
    </p:spTree>
    <p:extLst>
      <p:ext uri="{BB962C8B-B14F-4D97-AF65-F5344CB8AC3E}">
        <p14:creationId xmlns:p14="http://schemas.microsoft.com/office/powerpoint/2010/main" val="5674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На заседании Госсовета по вопросам совершенствования системы общего образования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10558" b="16399"/>
          <a:stretch/>
        </p:blipFill>
        <p:spPr bwMode="auto">
          <a:xfrm>
            <a:off x="5868144" y="1903929"/>
            <a:ext cx="3159445" cy="198879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 rot="16200000">
            <a:off x="1847326" y="200267"/>
            <a:ext cx="2357486" cy="5396122"/>
          </a:xfrm>
          <a:prstGeom prst="wedgeRectCallout">
            <a:avLst>
              <a:gd name="adj1" fmla="val -19102"/>
              <a:gd name="adj2" fmla="val 5527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8006" y="1719584"/>
            <a:ext cx="539612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Исключительно важно, ещё раз обращаю на это внимание, чтобы в новых школьных зданиях была новая образовательная среда. Мы намерены коренным образом повысить роль и качество работы школьных библиотек. В ближайшее время будет завершена в целом работа по стандартизации в части современного оснащения и обустройства школьных пространств</a:t>
            </a:r>
            <a:r>
              <a:rPr lang="ru-RU" sz="1400" b="1" dirty="0" smtClean="0">
                <a:solidFill>
                  <a:schemeClr val="bg1"/>
                </a:solidFill>
              </a:rPr>
              <a:t>.</a:t>
            </a:r>
          </a:p>
          <a:p>
            <a:pPr algn="r"/>
            <a:endParaRPr lang="ru-RU" sz="1100" b="1" dirty="0" smtClean="0">
              <a:solidFill>
                <a:schemeClr val="bg1"/>
              </a:solidFill>
            </a:endParaRPr>
          </a:p>
          <a:p>
            <a:pPr algn="r"/>
            <a:r>
              <a:rPr lang="ru-RU" sz="1300" dirty="0" smtClean="0">
                <a:solidFill>
                  <a:schemeClr val="bg1"/>
                </a:solidFill>
              </a:rPr>
              <a:t>В. В. Путин 23 декабря 2015 г.</a:t>
            </a:r>
          </a:p>
          <a:p>
            <a:pPr algn="r"/>
            <a:r>
              <a:rPr lang="ru-RU" sz="1300" dirty="0" smtClean="0">
                <a:solidFill>
                  <a:schemeClr val="bg1"/>
                </a:solidFill>
              </a:rPr>
              <a:t>Заседание Госсовета по вопросам совершенствования системы общего образования</a:t>
            </a:r>
          </a:p>
          <a:p>
            <a:pPr algn="r"/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3225" y="248806"/>
            <a:ext cx="606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Модернизация школьных библиотек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 rot="5400000">
            <a:off x="5540033" y="3058221"/>
            <a:ext cx="1821678" cy="4968552"/>
          </a:xfrm>
          <a:prstGeom prst="wedgeRectCallout">
            <a:avLst>
              <a:gd name="adj1" fmla="val -19102"/>
              <a:gd name="adj2" fmla="val 5527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2359" y="4653136"/>
            <a:ext cx="3312367" cy="1800200"/>
          </a:xfrm>
          <a:prstGeom prst="rect">
            <a:avLst/>
          </a:prstGeom>
          <a:solidFill>
            <a:srgbClr val="5DB76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Концепция развития школьных информационно-библиотечных центров</a:t>
            </a:r>
          </a:p>
          <a:p>
            <a:pPr algn="ctr"/>
            <a:r>
              <a:rPr lang="ru-RU" sz="1400" dirty="0" smtClean="0"/>
              <a:t>Утверждена Министерством образования и науки российской федерации 15.06.2016 г.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62895" y="4760226"/>
            <a:ext cx="5320422" cy="1564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ru-RU" sz="1600" b="1" dirty="0" smtClean="0"/>
              <a:t>В Российской Федерации, как и во всем мире, школьные библиотеки становятся значимым фактором развития человеческого  капитала, возрастает их влияние в образовательной деятельности и в общественной жизни.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66"/>
          <a:stretch/>
        </p:blipFill>
        <p:spPr>
          <a:xfrm>
            <a:off x="328007" y="248806"/>
            <a:ext cx="127873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75656" y="248806"/>
            <a:ext cx="7407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Концепция развития школьных информационно-библиотечных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центров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66"/>
          <a:stretch/>
        </p:blipFill>
        <p:spPr>
          <a:xfrm>
            <a:off x="328007" y="248806"/>
            <a:ext cx="1278731" cy="1368152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251520" y="1340768"/>
            <a:ext cx="8631797" cy="5517232"/>
          </a:xfrm>
          <a:prstGeom prst="horizontalScroll">
            <a:avLst/>
          </a:prstGeom>
          <a:solidFill>
            <a:srgbClr val="DFA45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«…  школьные </a:t>
            </a:r>
            <a:r>
              <a:rPr lang="ru-RU" dirty="0">
                <a:solidFill>
                  <a:schemeClr val="tx1"/>
                </a:solidFill>
              </a:rPr>
              <a:t>библиотеки становятся инфраструктурной основой образовательной деятельности, обеспечивающей необходимые условия для осуществления обучения, ориентированного на самоопределение и комплексное системное удовлетворение образовательных потребностей каждого обучающегося с учетом его психофизического развития и индивидуальных возможностей.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	Современная </a:t>
            </a:r>
            <a:r>
              <a:rPr lang="ru-RU" dirty="0">
                <a:solidFill>
                  <a:schemeClr val="tx1"/>
                </a:solidFill>
              </a:rPr>
              <a:t>школьная библиотека представляет собой информационное пространство, в котором обеспечен равноправный и открытый доступ к качественным источникам информации на любых носителях, в том числе печатным, мультимедийным и цифровым </a:t>
            </a:r>
            <a:r>
              <a:rPr lang="ru-RU" dirty="0" smtClean="0">
                <a:solidFill>
                  <a:schemeClr val="tx1"/>
                </a:solidFill>
              </a:rPr>
              <a:t>коллекциям».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sz="1400" dirty="0">
                <a:solidFill>
                  <a:schemeClr val="tx1"/>
                </a:solidFill>
              </a:rPr>
              <a:t>Концепция развития школьных информационно-библиотечных центров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Приказ </a:t>
            </a:r>
            <a:r>
              <a:rPr lang="ru-RU" sz="1400" dirty="0" err="1" smtClean="0">
                <a:solidFill>
                  <a:schemeClr val="tx1"/>
                </a:solidFill>
              </a:rPr>
              <a:t>Минобрнауки</a:t>
            </a:r>
            <a:r>
              <a:rPr lang="ru-RU" sz="1400" dirty="0" smtClean="0">
                <a:solidFill>
                  <a:schemeClr val="tx1"/>
                </a:solidFill>
              </a:rPr>
              <a:t> России № 715 от 15.06.2016 </a:t>
            </a:r>
            <a:r>
              <a:rPr lang="ru-RU" sz="1400" dirty="0">
                <a:solidFill>
                  <a:schemeClr val="tx1"/>
                </a:solidFill>
              </a:rPr>
              <a:t>г.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75656" y="248806"/>
            <a:ext cx="7407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Проблемы в развитии школьных библиотек области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2758" y="1646854"/>
            <a:ext cx="777369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200" dirty="0"/>
              <a:t>несовершенство современной нормативно-правовой базы деятельности школьных библиотек Кировской </a:t>
            </a:r>
            <a:r>
              <a:rPr lang="ru-RU" sz="2200" dirty="0" smtClean="0"/>
              <a:t>области;</a:t>
            </a:r>
            <a:endParaRPr lang="ru-RU" sz="22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200" dirty="0"/>
              <a:t>недооценка школьной библиотеки как обязательного компонента образовательного процесса и составной части школы как образовательной </a:t>
            </a:r>
            <a:r>
              <a:rPr lang="ru-RU" sz="2200" dirty="0" smtClean="0"/>
              <a:t>системы;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200" dirty="0"/>
              <a:t>несоответствие технического оснащения и уровня информатизации школьных библиотек всё возрастающим требованиям современного </a:t>
            </a:r>
            <a:r>
              <a:rPr lang="ru-RU" sz="2200" dirty="0" smtClean="0"/>
              <a:t>образования</a:t>
            </a:r>
            <a:r>
              <a:rPr lang="ru-RU" sz="2200" dirty="0"/>
              <a:t>; </a:t>
            </a:r>
            <a:endParaRPr lang="ru-RU" sz="22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200" dirty="0" smtClean="0"/>
              <a:t>отсутствие </a:t>
            </a:r>
            <a:r>
              <a:rPr lang="ru-RU" sz="2200" dirty="0"/>
              <a:t>системного сетевого взаимодействия между библиотеками Кировской </a:t>
            </a:r>
            <a:r>
              <a:rPr lang="ru-RU" sz="2200" dirty="0" smtClean="0"/>
              <a:t>области; </a:t>
            </a:r>
            <a:endParaRPr lang="ru-RU" sz="22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200" dirty="0" smtClean="0"/>
              <a:t>проблемы кадрового обеспечения школьных библиотек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2200" dirty="0"/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66"/>
          <a:stretch/>
        </p:blipFill>
        <p:spPr>
          <a:xfrm>
            <a:off x="328007" y="248806"/>
            <a:ext cx="127873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75656" y="248806"/>
            <a:ext cx="7407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Развитие школьных информационно-библиотечных центров в области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66"/>
          <a:stretch/>
        </p:blipFill>
        <p:spPr>
          <a:xfrm>
            <a:off x="328007" y="248806"/>
            <a:ext cx="1278731" cy="1368152"/>
          </a:xfrm>
          <a:prstGeom prst="rect">
            <a:avLst/>
          </a:prstGeom>
        </p:spPr>
      </p:pic>
      <p:sp>
        <p:nvSpPr>
          <p:cNvPr id="3" name="Трапеция 2"/>
          <p:cNvSpPr/>
          <p:nvPr/>
        </p:nvSpPr>
        <p:spPr>
          <a:xfrm>
            <a:off x="1259632" y="1412776"/>
            <a:ext cx="6912768" cy="576064"/>
          </a:xfrm>
          <a:prstGeom prst="trapezoid">
            <a:avLst>
              <a:gd name="adj" fmla="val 147642"/>
            </a:avLst>
          </a:prstGeom>
          <a:solidFill>
            <a:srgbClr val="F285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Разработка нормативных документов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2023084"/>
            <a:ext cx="3096344" cy="1108014"/>
          </a:xfrm>
          <a:prstGeom prst="rect">
            <a:avLst/>
          </a:prstGeom>
          <a:solidFill>
            <a:srgbClr val="E6D27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Региональная концепция развития ШИБЦ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+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2023084"/>
            <a:ext cx="3015755" cy="1108014"/>
          </a:xfrm>
          <a:prstGeom prst="rect">
            <a:avLst/>
          </a:prstGeom>
          <a:solidFill>
            <a:srgbClr val="E6D27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Дорожная карта реализации </a:t>
            </a:r>
            <a:r>
              <a:rPr lang="ru-RU" dirty="0" smtClean="0">
                <a:solidFill>
                  <a:schemeClr val="tx1"/>
                </a:solidFill>
              </a:rPr>
              <a:t>концепции </a:t>
            </a:r>
            <a:r>
              <a:rPr lang="ru-RU" dirty="0" smtClean="0">
                <a:solidFill>
                  <a:schemeClr val="tx1"/>
                </a:solidFill>
              </a:rPr>
              <a:t>развития ШИБЦ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018777" y="2627041"/>
            <a:ext cx="1440160" cy="504056"/>
          </a:xfrm>
          <a:prstGeom prst="down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28395" r="11162" b="16026"/>
          <a:stretch/>
        </p:blipFill>
        <p:spPr bwMode="auto">
          <a:xfrm>
            <a:off x="683568" y="3212976"/>
            <a:ext cx="7668345" cy="348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2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Выгнутая вправо стрелка 25"/>
          <p:cNvSpPr/>
          <p:nvPr/>
        </p:nvSpPr>
        <p:spPr>
          <a:xfrm rot="10611906">
            <a:off x="964075" y="1354435"/>
            <a:ext cx="2880384" cy="4702752"/>
          </a:xfrm>
          <a:prstGeom prst="curvedLeftArrow">
            <a:avLst/>
          </a:prstGeom>
          <a:solidFill>
            <a:srgbClr val="F285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 rot="16669121">
            <a:off x="4493244" y="2478449"/>
            <a:ext cx="4682527" cy="2653935"/>
          </a:xfrm>
          <a:prstGeom prst="curvedUpArrow">
            <a:avLst>
              <a:gd name="adj1" fmla="val 25000"/>
              <a:gd name="adj2" fmla="val 48747"/>
              <a:gd name="adj3" fmla="val 25000"/>
            </a:avLst>
          </a:prstGeom>
          <a:solidFill>
            <a:srgbClr val="F285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248806"/>
            <a:ext cx="7407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Структура региональной сети ШИБЦ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66"/>
          <a:stretch/>
        </p:blipFill>
        <p:spPr>
          <a:xfrm>
            <a:off x="328007" y="248806"/>
            <a:ext cx="1278731" cy="13681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3093626"/>
            <a:ext cx="1800200" cy="864096"/>
          </a:xfrm>
          <a:prstGeom prst="rect">
            <a:avLst/>
          </a:prstGeom>
          <a:solidFill>
            <a:srgbClr val="DFA4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ИБЦ </a:t>
            </a:r>
          </a:p>
          <a:p>
            <a:pPr algn="ctr"/>
            <a:r>
              <a:rPr lang="ru-RU" dirty="0" smtClean="0"/>
              <a:t>на базе ОО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3624" y="4653136"/>
            <a:ext cx="1800200" cy="864096"/>
          </a:xfrm>
          <a:prstGeom prst="rect">
            <a:avLst/>
          </a:prstGeom>
          <a:solidFill>
            <a:srgbClr val="DFA4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ИБЦ </a:t>
            </a:r>
          </a:p>
          <a:p>
            <a:pPr algn="ctr"/>
            <a:r>
              <a:rPr lang="ru-RU" dirty="0" smtClean="0"/>
              <a:t>на базе ОО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5210337"/>
            <a:ext cx="1800200" cy="864096"/>
          </a:xfrm>
          <a:prstGeom prst="rect">
            <a:avLst/>
          </a:prstGeom>
          <a:solidFill>
            <a:srgbClr val="DFA4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ИБЦ </a:t>
            </a:r>
          </a:p>
          <a:p>
            <a:pPr algn="ctr"/>
            <a:r>
              <a:rPr lang="ru-RU" dirty="0" smtClean="0"/>
              <a:t>на базе ОО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37690" y="4507718"/>
            <a:ext cx="1800200" cy="864096"/>
          </a:xfrm>
          <a:prstGeom prst="rect">
            <a:avLst/>
          </a:prstGeom>
          <a:solidFill>
            <a:srgbClr val="DFA4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ИБЦ </a:t>
            </a:r>
          </a:p>
          <a:p>
            <a:pPr algn="ctr"/>
            <a:r>
              <a:rPr lang="ru-RU" dirty="0" smtClean="0"/>
              <a:t>на базе ОО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3057256"/>
            <a:ext cx="1800200" cy="864096"/>
          </a:xfrm>
          <a:prstGeom prst="rect">
            <a:avLst/>
          </a:prstGeom>
          <a:solidFill>
            <a:srgbClr val="DFA4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ИБЦ </a:t>
            </a:r>
          </a:p>
          <a:p>
            <a:pPr algn="ctr"/>
            <a:r>
              <a:rPr lang="ru-RU" dirty="0" smtClean="0"/>
              <a:t>на базе ОО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07904" y="1305399"/>
            <a:ext cx="2016224" cy="86409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Потенциальные пользователи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9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Выгнутая вправо стрелка 25"/>
          <p:cNvSpPr/>
          <p:nvPr/>
        </p:nvSpPr>
        <p:spPr>
          <a:xfrm rot="10611906">
            <a:off x="964075" y="1354435"/>
            <a:ext cx="2880384" cy="4702752"/>
          </a:xfrm>
          <a:prstGeom prst="curvedLeftArrow">
            <a:avLst/>
          </a:prstGeom>
          <a:solidFill>
            <a:srgbClr val="F285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 rot="16669121">
            <a:off x="4493244" y="2478449"/>
            <a:ext cx="4682527" cy="2653935"/>
          </a:xfrm>
          <a:prstGeom prst="curvedUpArrow">
            <a:avLst>
              <a:gd name="adj1" fmla="val 25000"/>
              <a:gd name="adj2" fmla="val 48747"/>
              <a:gd name="adj3" fmla="val 25000"/>
            </a:avLst>
          </a:prstGeom>
          <a:solidFill>
            <a:srgbClr val="F285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248806"/>
            <a:ext cx="7407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Структура региональной сети ШИБЦ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66"/>
          <a:stretch/>
        </p:blipFill>
        <p:spPr>
          <a:xfrm>
            <a:off x="328007" y="248806"/>
            <a:ext cx="1278731" cy="1368152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563888" y="2819752"/>
            <a:ext cx="2160240" cy="1512168"/>
          </a:xfrm>
          <a:prstGeom prst="ellipse">
            <a:avLst/>
          </a:prstGeom>
          <a:solidFill>
            <a:srgbClr val="76C272"/>
          </a:solidFill>
          <a:ln>
            <a:solidFill>
              <a:srgbClr val="3366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РИБЦ </a:t>
            </a:r>
            <a:endParaRPr lang="ru-RU" dirty="0" smtClean="0"/>
          </a:p>
          <a:p>
            <a:pPr algn="ctr"/>
            <a:r>
              <a:rPr lang="ru-RU" dirty="0" smtClean="0"/>
              <a:t>на базе ИРО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093626"/>
            <a:ext cx="1800200" cy="864096"/>
          </a:xfrm>
          <a:prstGeom prst="rect">
            <a:avLst/>
          </a:prstGeom>
          <a:solidFill>
            <a:srgbClr val="DFA4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ИБЦ </a:t>
            </a:r>
          </a:p>
          <a:p>
            <a:pPr algn="ctr"/>
            <a:r>
              <a:rPr lang="ru-RU" dirty="0" smtClean="0"/>
              <a:t>на базе ОО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3624" y="4653136"/>
            <a:ext cx="1800200" cy="864096"/>
          </a:xfrm>
          <a:prstGeom prst="rect">
            <a:avLst/>
          </a:prstGeom>
          <a:solidFill>
            <a:srgbClr val="DFA4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ИБЦ </a:t>
            </a:r>
          </a:p>
          <a:p>
            <a:pPr algn="ctr"/>
            <a:r>
              <a:rPr lang="ru-RU" dirty="0" smtClean="0"/>
              <a:t>на базе ОО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5210337"/>
            <a:ext cx="1800200" cy="864096"/>
          </a:xfrm>
          <a:prstGeom prst="rect">
            <a:avLst/>
          </a:prstGeom>
          <a:solidFill>
            <a:srgbClr val="DFA4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ИБЦ </a:t>
            </a:r>
          </a:p>
          <a:p>
            <a:pPr algn="ctr"/>
            <a:r>
              <a:rPr lang="ru-RU" dirty="0" smtClean="0"/>
              <a:t>на базе ОО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37690" y="4507718"/>
            <a:ext cx="1800200" cy="864096"/>
          </a:xfrm>
          <a:prstGeom prst="rect">
            <a:avLst/>
          </a:prstGeom>
          <a:solidFill>
            <a:srgbClr val="DFA4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ИБЦ </a:t>
            </a:r>
          </a:p>
          <a:p>
            <a:pPr algn="ctr"/>
            <a:r>
              <a:rPr lang="ru-RU" dirty="0" smtClean="0"/>
              <a:t>на базе ОО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192830" y="3489304"/>
            <a:ext cx="1515074" cy="86532"/>
          </a:xfrm>
          <a:prstGeom prst="straightConnector1">
            <a:avLst/>
          </a:prstGeom>
          <a:ln w="12700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846998" y="4077072"/>
            <a:ext cx="1004922" cy="983218"/>
          </a:xfrm>
          <a:prstGeom prst="straightConnector1">
            <a:avLst/>
          </a:prstGeom>
          <a:ln w="12700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8" idx="1"/>
          </p:cNvCxnSpPr>
          <p:nvPr/>
        </p:nvCxnSpPr>
        <p:spPr>
          <a:xfrm>
            <a:off x="5508104" y="4077072"/>
            <a:ext cx="1129586" cy="862694"/>
          </a:xfrm>
          <a:prstGeom prst="straightConnector1">
            <a:avLst/>
          </a:prstGeom>
          <a:ln w="12700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49318" y="3575836"/>
            <a:ext cx="1198946" cy="45595"/>
          </a:xfrm>
          <a:prstGeom prst="straightConnector1">
            <a:avLst/>
          </a:prstGeom>
          <a:ln w="12700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948264" y="3057256"/>
            <a:ext cx="1800200" cy="864096"/>
          </a:xfrm>
          <a:prstGeom prst="rect">
            <a:avLst/>
          </a:prstGeom>
          <a:solidFill>
            <a:srgbClr val="DFA4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ИБЦ </a:t>
            </a:r>
          </a:p>
          <a:p>
            <a:pPr algn="ctr"/>
            <a:r>
              <a:rPr lang="ru-RU" dirty="0" smtClean="0"/>
              <a:t>на базе ОО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644008" y="4451693"/>
            <a:ext cx="0" cy="818982"/>
          </a:xfrm>
          <a:prstGeom prst="straightConnector1">
            <a:avLst/>
          </a:prstGeom>
          <a:ln w="12700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707904" y="1305399"/>
            <a:ext cx="2016224" cy="86409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Потенциальные пользователи</a:t>
            </a:r>
            <a:endParaRPr lang="ru-RU" dirty="0"/>
          </a:p>
        </p:txBody>
      </p:sp>
      <p:sp>
        <p:nvSpPr>
          <p:cNvPr id="33" name="Стрелка вверх 32"/>
          <p:cNvSpPr/>
          <p:nvPr/>
        </p:nvSpPr>
        <p:spPr>
          <a:xfrm>
            <a:off x="4063439" y="2210773"/>
            <a:ext cx="1208592" cy="542880"/>
          </a:xfrm>
          <a:prstGeom prst="upArrow">
            <a:avLst/>
          </a:prstGeom>
          <a:solidFill>
            <a:srgbClr val="339D4C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5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75656" y="248806"/>
            <a:ext cx="7407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Развитие ШИБЦ в Кировской области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62319155"/>
              </p:ext>
            </p:extLst>
          </p:nvPr>
        </p:nvGraphicFramePr>
        <p:xfrm>
          <a:off x="928812" y="648916"/>
          <a:ext cx="7704856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Овал 4"/>
          <p:cNvSpPr/>
          <p:nvPr/>
        </p:nvSpPr>
        <p:spPr>
          <a:xfrm>
            <a:off x="323528" y="1772816"/>
            <a:ext cx="1224136" cy="917434"/>
          </a:xfrm>
          <a:prstGeom prst="ellipse">
            <a:avLst/>
          </a:prstGeom>
          <a:solidFill>
            <a:srgbClr val="80D06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94588"/>
            <a:ext cx="2131020" cy="163207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9" r="49"/>
          <a:stretch/>
        </p:blipFill>
        <p:spPr>
          <a:xfrm>
            <a:off x="6927556" y="4891479"/>
            <a:ext cx="2021983" cy="15982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t="3929" r="10485" b="4155"/>
          <a:stretch/>
        </p:blipFill>
        <p:spPr bwMode="auto">
          <a:xfrm>
            <a:off x="4719017" y="4891480"/>
            <a:ext cx="2124585" cy="159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66"/>
          <a:stretch/>
        </p:blipFill>
        <p:spPr>
          <a:xfrm>
            <a:off x="328007" y="248806"/>
            <a:ext cx="1278731" cy="136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912749"/>
            <a:ext cx="2131020" cy="15982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51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75656" y="248806"/>
            <a:ext cx="7407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Механизмы реализации Концепции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AutoShape 2" descr="IMG_20140902_1020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b1.culture.ru/c/3038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1" y="1635754"/>
            <a:ext cx="2693808" cy="202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IMG_20140902_1020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static.wixstatic.com/media/6b0ae5_a7977168d72d4fcea6c26151e789b112.jpg/v1/fill/w_610,h_402,al_c,q_80,usm_0.66_1.00_0.01/6b0ae5_a7977168d72d4fcea6c26151e789b112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://library.guu.ru/wp-content/uploads/sites/5/2017/07/library-furniture-design-awesome-and-beautiful-design-plus-school-library-decorating-ideas-interi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3" y="4594802"/>
            <a:ext cx="2825278" cy="188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2" descr="http://acigolihl.meb.k12.tr/meb_iys_dosyalar/50/02/373175/resimler/2017_03/23140440_4kutuphane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834126634"/>
              </p:ext>
            </p:extLst>
          </p:nvPr>
        </p:nvGraphicFramePr>
        <p:xfrm>
          <a:off x="2550763" y="1616958"/>
          <a:ext cx="63460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59028" y="19206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41896" y="25491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8293" y="31816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76656" y="38199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13134" y="44101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12680" y="51258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13425" y="5707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7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66"/>
          <a:stretch/>
        </p:blipFill>
        <p:spPr>
          <a:xfrm>
            <a:off x="328007" y="248806"/>
            <a:ext cx="127873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3167</TotalTime>
  <Words>520</Words>
  <Application>Microsoft Office PowerPoint</Application>
  <PresentationFormat>Экран (4:3)</PresentationFormat>
  <Paragraphs>104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“Школа составляет громадную силу, определяющую быт и судьбу народа и государства, смотря по основным предметам и по принципам, вложенным в систему школьного образования”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  образовательной организации – социальное пространство  для открытого диалога</dc:title>
  <dc:creator>Библиотека</dc:creator>
  <cp:lastModifiedBy>Баранцева</cp:lastModifiedBy>
  <cp:revision>187</cp:revision>
  <dcterms:created xsi:type="dcterms:W3CDTF">2018-03-20T05:32:45Z</dcterms:created>
  <dcterms:modified xsi:type="dcterms:W3CDTF">2018-06-26T19:40:23Z</dcterms:modified>
</cp:coreProperties>
</file>