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71" r:id="rId2"/>
    <p:sldId id="283" r:id="rId3"/>
    <p:sldId id="288" r:id="rId4"/>
    <p:sldId id="289" r:id="rId5"/>
    <p:sldId id="300" r:id="rId6"/>
    <p:sldId id="298" r:id="rId7"/>
    <p:sldId id="299" r:id="rId8"/>
    <p:sldId id="301" r:id="rId9"/>
    <p:sldId id="305" r:id="rId10"/>
  </p:sldIdLst>
  <p:sldSz cx="12192000" cy="6858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2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D4E5A-33DB-4B58-9BF6-5DB035E3D0F5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A4B8A-F604-4453-A891-55C429221A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740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6C82F-67D9-4D56-8DA1-A09159871E51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5919E-90FF-41A8-AEF6-509EDE85C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72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F74DFF-9BDF-4BD2-BEE4-6AB7B7A0101A}" type="slidenum">
              <a:rPr lang="ru-RU" altLang="ru-RU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0289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838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206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33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214615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129337"/>
            <a:ext cx="2743200" cy="365125"/>
          </a:xfrm>
        </p:spPr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853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629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767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245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665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752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850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033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4E67-5BCE-46CC-B223-467D5FD4B63E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оловина рамки 6"/>
          <p:cNvSpPr/>
          <p:nvPr userDrawn="1"/>
        </p:nvSpPr>
        <p:spPr>
          <a:xfrm>
            <a:off x="118335" y="118334"/>
            <a:ext cx="9509760" cy="5776857"/>
          </a:xfrm>
          <a:prstGeom prst="halfFrame">
            <a:avLst>
              <a:gd name="adj1" fmla="val 1446"/>
              <a:gd name="adj2" fmla="val 1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 userDrawn="1"/>
        </p:nvSpPr>
        <p:spPr>
          <a:xfrm rot="10800000">
            <a:off x="2596178" y="1315756"/>
            <a:ext cx="9477487" cy="5405719"/>
          </a:xfrm>
          <a:prstGeom prst="halfFrame">
            <a:avLst>
              <a:gd name="adj1" fmla="val 1459"/>
              <a:gd name="adj2" fmla="val 1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978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202" y="320039"/>
            <a:ext cx="11158018" cy="6858001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Опыт работы педагогов образовательных организаций округа представлен: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региональных  научно-практических семинарах, конференциях: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Михеева И.В. - учитель истории, обществознания МОКУ СОШ п.Безбожник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Мурашинского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района;  Научно-практический семинар для учителей , преподающих ОРКСЭ, тема «Особенности реализации учебного предмета ОРКСЭ  и предметной области ОДНКНР в ОО».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Синякова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Е.С. учитель-логопед выступила на областной научно-практической конференции «Повышение профессиональной компетенции педагогов в условиях введения ФГОС обучающихся с ОВЗ» с  темой «Организация коррекционно-развивающей работы с ребенком с ОВЗ в детском саду «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 Казакова Е.В. воспитатель выступила на областной научно-практической конференции «Повышение профессиональной компетенции педагогов в условиях введения ФГОС обучающихся с ОВЗ» с  темой «Организация коррекционно-развивающей работы с ребенком с ОВЗ в детском саду».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Синякова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Е.С. учитель-логопед выступила на областной научно-практической конференции «Повышение профессиональной компетенции педагогов в условиях введения ФГОС обучающихся с ОВЗ» с  темой «Организация коррекционно-развивающей работы с ребенком с ОВЗ в детском саду»  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- Чащиной Н.А. 13.04.02018 года с темой «Из опыта работы ОО по научно-методическому и кадровому обеспечению введения ФГОС ОВЗ» выступление  на семинаре-практикуме «Вопросы внедрения ФГОС начального общего образования обучающихся с ОВЗ и ФГОС образования обучающихся с умственной отсталостью: трудности перехода» в ИРО Кировской области.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Колупаева Е. Н. воспитатель, опыт работы «Экологическое воспитание в детском саду в соответствии с ФГОС ДО» на областной видеоконференции по развитию системы экологического образования и просвещения в Кировской области 26 апреля 2018 года.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Шаклеина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М.В.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опыт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народной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куклы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непосредственно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образовательной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8-й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областной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практико-ориентированной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конференции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школьников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средствами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туризма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краеведения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экскурсий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опыт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перспективы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2017 году.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AutoShape 2" descr="http://kirovipk.ru/sites/default/files/design/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http://kirovipk.ru/sites/default/files/design/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5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268" y="457200"/>
            <a:ext cx="10764188" cy="6004560"/>
          </a:xfrm>
        </p:spPr>
        <p:txBody>
          <a:bodyPr>
            <a:noAutofit/>
          </a:bodyPr>
          <a:lstStyle/>
          <a:p>
            <a:pPr algn="ctr"/>
            <a:r>
              <a:rPr lang="ru-RU" altLang="ru-RU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altLang="ru-RU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 flipV="1">
            <a:off x="12135036" y="8465124"/>
            <a:ext cx="56964" cy="997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4840" y="441961"/>
            <a:ext cx="973836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6.</a:t>
            </a:r>
            <a:r>
              <a:rPr lang="ru-RU" sz="2800" dirty="0" smtClean="0"/>
              <a:t> </a:t>
            </a:r>
            <a:r>
              <a:rPr lang="ru-RU" sz="2800" dirty="0" smtClean="0"/>
              <a:t>Н</a:t>
            </a:r>
            <a:r>
              <a:rPr lang="ru-RU" sz="2800" dirty="0" smtClean="0"/>
              <a:t>а </a:t>
            </a:r>
            <a:r>
              <a:rPr lang="ru-RU" sz="2800" dirty="0" smtClean="0"/>
              <a:t>областных и всероссийских </a:t>
            </a:r>
            <a:r>
              <a:rPr lang="ru-RU" sz="2800" dirty="0" err="1" smtClean="0"/>
              <a:t>вебинарах</a:t>
            </a:r>
            <a:r>
              <a:rPr lang="ru-RU" sz="2800" dirty="0" smtClean="0"/>
              <a:t>:</a:t>
            </a:r>
          </a:p>
          <a:p>
            <a:pPr algn="ctr"/>
            <a:endParaRPr lang="ru-RU" sz="2800" dirty="0" smtClean="0"/>
          </a:p>
          <a:p>
            <a:r>
              <a:rPr lang="ru-RU" i="1" dirty="0" smtClean="0"/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Михеева И.В., учитель истории, обществознания МОКУ СОШ п.Безбожник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Мурашинского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района,  </a:t>
            </a:r>
            <a:r>
              <a:rPr lang="ru-RU" i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всероссийский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«Феномен российского патриотизма», тема «Роль исследовательской деятельности в воспитании патриотизма».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Павленко А.Д., социальный педагог МОКУ СОШ п.Безбожник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Мурашинского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района, Региональный семинар «Российское движение школьников - пространство объединения лучших воспитательных практик региона», выступление «Летний оздоровительный лагерь как форма популяризации РДШ».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73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9515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рамках «Авторской школы педагога» в рамках II областного Фестиваля педагогического мастерства «Профессионализм. Творчество. Успех» (ноябрь 2017)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400" i="1" dirty="0" smtClean="0"/>
              <a:t>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Винокурова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Светлана Андреевна, заместитель директора по УВР, учитель химии КОГОАУ СШ г.Лузы;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Докунихина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Татьяна Васильевна, учитель русского языка и литературы КОГОАУ СШ г.Лузы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Халамова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Наталья Александровна,  педагог дополнительного образования МКУ ДО ДДТ «Ровесник»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Подосиновец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Ивачева Наталья Александровна, учитель начальных классов МКОУ СОШ с УИОП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Мурыгино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Юрьянского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Бояринцева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Светлана Валерьевна, учитель начальных классов МКОУ СОШ с УИОП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Мурыгино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Юрьянского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Мельчакова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Ирина Анатольевна, учитель физической культуры МКОУ СОШ с УИОП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Мурыгино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Юрьянского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Самарина Людмила Николаевна - заместитель директора по УВР, учитель русского языка, МКОУ СОШ с УИОП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Мурыгино 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Кулятина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Людмила Сергеевна - учитель русского языка и литературы МКОУ СОШ с УИОП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Мурыгино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Юрьянского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Сенникова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Ирина Анатольевна – учитель русского языка и литературы МКОУ СОШ с УИОП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Мурыгино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Юрьянского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Перминова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Елена Николаевна - учитель русского языка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литературыМКОУ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СОШ с УИОП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Мурыгино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Юрьянского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Плотникова Татьяна Леонидовна, заместитель директора по НМР, учитель истории и обществознания МОБУ СОШ №2 г. Мураши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Лопатина Лариса Николаевна, заместитель директора по ВР, учитель математики МОБУ СОШ №2 г. Мураши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Казаковцева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Татьяна Леонидовна, учитель начальных классов МОБУ СОШ №2 г. Мураши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 Банникова Ирина Валерьевна, педагог- библиотекарь МОБУ СОШ №2 г. Мураши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 Шелгунова Валентина Юрьевна, учитель иностранного языка МОКУ СОШ п.Безбожник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 Брызгалова Евгения Валерьевна, учитель русского языка и литературы МОКУ СОШ п.Безбожник </a:t>
            </a:r>
            <a:endParaRPr lang="ru-RU" altLang="ru-RU" sz="1600" dirty="0">
              <a:solidFill>
                <a:srgbClr val="0070C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0242" name="AutoShape 2" descr="http://kirovipk.ru/sites/default/files/razdely/struktura_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://kirovipk.ru/sites/default/files/razdely/struktura_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73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268" y="609601"/>
            <a:ext cx="10764188" cy="569976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конкурсах профессионального мастерства</a:t>
            </a:r>
            <a:r>
              <a:rPr lang="ru-RU" sz="1600" b="1" i="1" dirty="0" smtClean="0"/>
              <a:t>:</a:t>
            </a:r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Кулятина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Л.С.,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учитель русского языка и литературы (номинация "Основное общее образование", тема "Урок литературы "Герои и их поступки в сказке Г.К. Паустовского "Тёплый хлеб") в 2017 году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представление опыта в рамках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профессионального конкурса педагогического мастерства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"Урок - 2020"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(АНО Центр дистанционных творческих инициатив Радиус Всероссийский).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Юн И.А.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обобщение опыта на тему «Проектная деятельность как средство формирования у детей нравственно-патриотических чувств»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(Приказ от 31.03.2017 №5-241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(областной) этап конкурса «Учитель года Кировской области».</a:t>
            </a:r>
            <a:endParaRPr lang="ru-RU" altLang="ru-RU" sz="2000" b="1" dirty="0">
              <a:solidFill>
                <a:srgbClr val="0070C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3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1" y="411480"/>
            <a:ext cx="10972800" cy="6446520"/>
          </a:xfrm>
        </p:spPr>
        <p:txBody>
          <a:bodyPr>
            <a:normAutofit/>
          </a:bodyPr>
          <a:lstStyle/>
          <a:p>
            <a:pPr marL="269875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банке педагогического и управленческого опыта КОГОАУ ДПО «Институт развития образования Кировской области» в разных категориях :</a:t>
            </a:r>
          </a:p>
          <a:p>
            <a:pPr marL="269875" indent="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Медведева Е.М., воспитатель, опыт работы и виртуальную экскурсию «Природа моей малой родины - деревни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Подгорцы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на региональный конкурс музеев и экспозиций музейного типа образовательных организаций Кировской области, посвященный году экологии в декабре 2017 года.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Семенова Л. А. учитель математики МКОУ СОШ с.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Утманово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Подосиновского района разработка урока математики в 5 классе по теме «Равенство фигур» с использованием электронного приложения к учебнику Г.К.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Муравина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О.В.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Муравиной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Банк педагогического и управленческого опыта КОГОАУ ДПО «Институт развития образования Кировской области»  Дата публикации  28.04.2017. Категория банка: Обучение. Учителя математики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Мельникова Е. П. учитель английского языка МКОУ СОШ с УИОП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Демьяново Подосиновского район "Использование технологии коммуникативного обучения на уроках английского языка и во внеурочной деятельности" банк педагогического и управленческого опыта  КОГОАУ ДПО «Институт развития образования Кировской области» Дата публикации 08.06.2017. Категория банка: Обучение. Учителя иностранного языка.</a:t>
            </a:r>
          </a:p>
          <a:p>
            <a:pPr marL="269875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69875" indent="0" eaLnBrk="1" hangingPunct="1">
              <a:buNone/>
            </a:pPr>
            <a:endParaRPr lang="ru-RU" altLang="ru-RU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598357" y="457200"/>
            <a:ext cx="11004030" cy="589788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ru-RU" altLang="ru-RU" sz="2400" dirty="0" smtClean="0"/>
          </a:p>
          <a:p>
            <a:endParaRPr lang="ru-RU" altLang="ru-RU" sz="1000" dirty="0" smtClean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16280" y="518160"/>
            <a:ext cx="1094232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Пономарева Е. Н. учитель музыки МКОУ СОШ с УИОП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пгт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Демьяново Подосиновского район, искусства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Разработка урока музыки в 5 классе по теме «Музыкальная живопись и живописная музыка» (2017)  и «Формирование качеств творческой личности учащихся в процессе музыкального образования» (2015) банк педагогического и управленческого опыта КОГОАУ ДПО «Институт развития образования Кировской области»  Категория банка: Обучение. Учителя музыки.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Момотова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Е. М.   учитель немецкого языка,  заместитель директора по НМР МКОУ СОШ с УИОП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пгт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Демьяново Подосиновского район Всероссийская  научно- практическая конференция «Современный урок: традиции и инновации» «Современный урок: традиции и инновации»/ Сборник материалов Всероссийской научно-практической конференции/под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науч.ред.Т.В.Машаровой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ИРО Кировской области –Киров, 2015г.  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Сборник «Опыт образовательной практики учителей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нач.кл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современных условиях», Киров 2016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Акмирзаева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Марина Борисовна, Боброва Людмила Вениаминовна,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Мариева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Надежда Прокопьевна,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Момотова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Галина Германовна - учителя начальных классов МКОУ СОШ с УИОП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пгт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Демьяново Подосиновского района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Чуланова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 Н.  учитель немецкого языка, Заместитель директора по ВР МКОУ СОШ с УИОП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пгт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Демьяново Подосиновского района «Организация патриотического воспитания школьников» Выступление на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областных педагогических чтениях имени Народного учителя СССР З.А. Субботиной «Педагогика творчества: традиции и инновации», 22.10.2015.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718279" y="548640"/>
            <a:ext cx="10515600" cy="5532120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Момотова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В. И. учитель немецкого языка «Урок физики и немецкого языка «Научно-технический прогресс» Свидетельство о публикации № 156 в «Педагогической газете»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Обжилина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Н. В. учитель физики и информатики МКОУ СОШ с УИОП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Демьяново Подосиновского района «Проектная деятельность как средство реализации ФГОС на уроках и во внеурочной деятельности по физике»  Публикация статьи в международном образовательном журнале «Педагог» от 15.06.2017;  «Патриотическое обучение и воспитание на уроках физики и во внеурочное время» 1я областная научно-практическая конференция учителей физики, математики, информатики, технологии» сборник по итогам конференции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Сорокина Т. В. учитель начальных классов МКОУ СОШ с УИОП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Демьяново Подосиновского района «Технология сотрудничества как средство формирования коммуникативных универсальных учебных действий в условиях реализации ФГОС» банк педагогического и управленческого опыта КОГОАУ ДПО «Институт развития образования Кировской области»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Дата публикации 11.09.2017. Категория банка: Обучение. Учителя начальных классов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Конева Н. Н. учитель английского языка Тема опыта «Реализация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метапредметного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подхода в обучении иностранному языку» банк педагогического и управленческого опыта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КОГОАУ ДПО «Институт развития образования Кировской области»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Дата публикации 07.03.2018. Категория банка: Обучение. Учителя иностранного языка</a:t>
            </a:r>
          </a:p>
          <a:p>
            <a:pPr algn="just">
              <a:buNone/>
            </a:pP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44707" y="304801"/>
            <a:ext cx="11367541" cy="6493240"/>
          </a:xfrm>
        </p:spPr>
        <p:txBody>
          <a:bodyPr>
            <a:normAutofit fontScale="25000" lnSpcReduction="20000"/>
          </a:bodyPr>
          <a:lstStyle/>
          <a:p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Порубова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И. Э. учитель немецкого языка заместитель директора по УР  МКОУ СОШ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Подосиновец Презентация «Конъюнктив»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Видеопрезентация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«Берлин» Презентация «Неизвестная Германия» «Влияние ГИА на психологическое состояние учащихся 11 классов» В рамках областного конкурса «Лидер в образовании Кировской области – 2016» за лучший проект Диплом победителя банк педагогического и управленческого опыта КОГОАУ ДПО «Институт развития образования Кировской области»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Дата публикации24.02.2016.Категория банка: Управление. Общее  образование</a:t>
            </a:r>
          </a:p>
          <a:p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Мохина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Е. Д. заместитель директора по воспитательной работе МКОУ СОШ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Подосиновец «Деятельность классных руководителей по развитию социальной активности обучающихся банк педагогического и управленческого опыта КОГОАУ ДПО «Институт развития образования Кировской области»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Дата публикации13.09.2017. Категория банка: Управление. Общее  образование</a:t>
            </a:r>
          </a:p>
          <a:p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Ачилова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Е. В. учитель английского языка МКОУ СОШ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Подосиновец «Учёт уровня коммуникативной компетентности младших школьников на уроках английского языка». Сборник материалов Всероссийской научно-практической конференции (26-27 ноября 2015 года) «Современный урок: традиции и инновации» / под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ред.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Т.В.Машаровой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;  ИРО Кировской области. –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Киров:ООО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»Типография «Старая Вятка»,2015.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Залесова С. В. учитель начальных классов МКОУ СОШ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Подосиновец «Конспект урока в 3 классе по теме «Имя прилагательное» 2017 г. Областной банк педагогического опыта </a:t>
            </a:r>
          </a:p>
          <a:p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Княжева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Н. А. учитель математики МКОУ СОШ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Подосиновец Конспект урока «Простейшие задачи в координатах» в 9 классе 2017 г. Областной банк педагогического опыта </a:t>
            </a:r>
          </a:p>
          <a:p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Чебыкина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Т. Г. учитель математики, заместитель директора по НМР МКОУ СОШ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Подосиновец «Деятельность учителя по реализации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метапредметного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подхода на уроке математики» ИРО Кировской области;  Конспект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метапредметного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урока в 10 классе «Симметрия» 2017 г. Областной банк педагогического опыта;  Представление работы региональной инновационной площадки «Подготовка учителя к реализации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метапредметного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подхода в условиях общеобразовательной организации» - 4 Фестиваль Региональных инновационных площадок в номинации «Инновационные подходы к организации образовательного процесса в условиях реализации ФГОС» г. Киров 2018 г.</a:t>
            </a:r>
          </a:p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>
            <a:spLocks noGrp="1" noChangeArrowheads="1"/>
          </p:cNvSpPr>
          <p:nvPr>
            <p:ph type="title"/>
          </p:nvPr>
        </p:nvSpPr>
        <p:spPr>
          <a:xfrm>
            <a:off x="354767" y="394560"/>
            <a:ext cx="10972800" cy="6021480"/>
          </a:xfrm>
          <a:noFill/>
        </p:spPr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altLang="ru-RU" sz="2400" b="1" dirty="0" smtClean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99160" y="518160"/>
            <a:ext cx="10622280" cy="530914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0459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Шехирева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 учитель русского языка МКОУ СОШ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пгт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Подосиновец «Комплексный анализ текста на уроках в 5 классе как средство формирования регулятивных универсальных учебных действий» 2017 г. Областной банк педагогического опыта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Шишкина Л. А. учитель географии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МКОУ Ленинская ООШ с.Заречье Подосиновского района «Ценностно-ориентационная направленность уроков географии как средство формирования личностных результатов обучающихся» банк педагогического и управленческого опыта КОГОАУ ДПО «Институт развития образования Кировской области» Дата публикации  13.09.2017. Категория банка: Обучение. Учителя географии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Ордина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Е. Ю. учитель истории заместитель директора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КОГОБУ ШИ ОВЗ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пгт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Демьяново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Публикация в сборнике «Историко-обществоведческое образование в контексте реализации ФГОС и новых предметных Концепций»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Малышева Н. Г. заведующий ДОУ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МКДОУ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/с «Сказка»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пгт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Демьяново Подосиновского района Проект благоустройства и озеленения территории дошкольного образовательного учреждения «Сказка в «Сказке»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банк педагогического и управленческого опыта  КОГОАУ ДПО «Институт развития образования Кировской области» Дата публикации 20.05.2016.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Категория банка: Управление. Дошкольное образование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797</Words>
  <Application>Microsoft Office PowerPoint</Application>
  <PresentationFormat>Произвольный</PresentationFormat>
  <Paragraphs>41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Опыт работы педагогов образовательных организаций округа представлен:       5. На региональных  научно-практических семинарах, конференциях:  - Михеева И.В. - учитель истории, обществознания МОКУ СОШ п.Безбожник Мурашинского района;  Научно-практический семинар для учителей , преподающих ОРКСЭ, тема «Особенности реализации учебного предмета ОРКСЭ  и предметной области ОДНКНР в ОО».   - Синякова Е.С. учитель-логопед выступила на областной научно-практической конференции «Повышение профессиональной компетенции педагогов в условиях введения ФГОС обучающихся с ОВЗ» с  темой «Организация коррекционно-развивающей работы с ребенком с ОВЗ в детском саду «  -  Казакова Е.В. воспитатель выступила на областной научно-практической конференции «Повышение профессиональной компетенции педагогов в условиях введения ФГОС обучающихся с ОВЗ» с  темой «Организация коррекционно-развивающей работы с ребенком с ОВЗ в детском саду».   - Синякова Е.С. учитель-логопед выступила на областной научно-практической конференции «Повышение профессиональной компетенции педагогов в условиях введения ФГОС обучающихся с ОВЗ» с  темой «Организация коррекционно-развивающей работы с ребенком с ОВЗ в детском саду»  .    - Чащиной Н.А. 13.04.02018 года с темой «Из опыта работы ОО по научно-методическому и кадровому обеспечению введения ФГОС ОВЗ» выступление  на семинаре-практикуме «Вопросы внедрения ФГОС начального общего образования обучающихся с ОВЗ и ФГОС образования обучающихся с умственной отсталостью: трудности перехода» в ИРО Кировской области.  - Колупаева Е. Н. воспитатель, опыт работы «Экологическое воспитание в детском саду в соответствии с ФГОС ДО» на областной видеоконференции по развитию системы экологического образования и просвещения в Кировской области 26 апреля 2018 года.  -Шаклеина М.В., воспитатель, опыт работы «Использование народной куклы в непосредственно образовательной деятельности» на 8-й областной практико-ориентированной конференции «Образование школьников средствами туризма, краеведения, экскурсий: опыт, проблемы, перспективы» в 2017 году.       </vt:lpstr>
      <vt:lpstr> </vt:lpstr>
      <vt:lpstr>7. В рамках «Авторской школы педагога» в рамках II областного Фестиваля педагогического мастерства «Профессионализм. Творчество. Успех» (ноябрь 2017)   -  Винокурова Светлана Андреевна, заместитель директора по УВР, учитель химии КОГОАУ СШ г.Лузы;  -  Докунихина Татьяна Васильевна, учитель русского языка и литературы КОГОАУ СШ г.Лузы -  Халамова Наталья Александровна,  педагог дополнительного образования МКУ ДО ДДТ «Ровесник» пгт Подосиновец -  Ивачева Наталья Александровна, учитель начальных классов МКОУ СОШ с УИОП пгт Мурыгино Юрьянского района -  Бояринцева Светлана Валерьевна, учитель начальных классов МКОУ СОШ с УИОП пгт Мурыгино Юрьянского района  - Мельчакова Ирина Анатольевна, учитель физической культуры МКОУ СОШ с УИОП пгт Мурыгино Юрьянского района -  Самарина Людмила Николаевна - заместитель директора по УВР, учитель русского языка, МКОУ СОШ с УИОП пгт Мурыгино   -  Кулятина Людмила Сергеевна - учитель русского языка и литературы МКОУ СОШ с УИОП пгт Мурыгино Юрьянского района -  Сенникова Ирина Анатольевна – учитель русского языка и литературы МКОУ СОШ с УИОП пгт Мурыгино Юрьянского района -  Перминова Елена Николаевна - учитель русского языка и литературыМКОУ СОШ с УИОП пгт Мурыгино Юрьянского района -  Плотникова Татьяна Леонидовна, заместитель директора по НМР, учитель истории и обществознания МОБУ СОШ №2 г. Мураши -  Лопатина Лариса Николаевна, заместитель директора по ВР, учитель математики МОБУ СОШ №2 г. Мураши  -   Казаковцева Татьяна Леонидовна, учитель начальных классов МОБУ СОШ №2 г. Мураши  -   Банникова Ирина Валерьевна, педагог- библиотекарь МОБУ СОШ №2 г. Мураши -   Шелгунова Валентина Юрьевна, учитель иностранного языка МОКУ СОШ п.Безбожник  -   Брызгалова Евгения Валерьевна, учитель русского языка и литературы МОКУ СОШ п.Безбожник </vt:lpstr>
      <vt:lpstr>8. На конкурсах профессионального мастерства:   -  Кулятина Л.С., учитель русского языка и литературы (номинация "Основное общее образование", тема "Урок литературы "Герои и их поступки в сказке Г.К. Паустовского "Тёплый хлеб") в 2017 году представление опыта в рамках профессионального конкурса педагогического мастерства "Урок - 2020" (АНО Центр дистанционных творческих инициатив Радиус Всероссийский).  -  Юн И.А. обобщение опыта на тему «Проектная деятельность как средство формирования у детей нравственно-патриотических чувств» (Приказ от 31.03.2017 №5-241 IV (областной) этап конкурса «Учитель года Кировской области».</vt:lpstr>
      <vt:lpstr>Слайд 5</vt:lpstr>
      <vt:lpstr>Слайд 6</vt:lpstr>
      <vt:lpstr>Слайд 7</vt:lpstr>
      <vt:lpstr>Слайд 8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института развития образования по профилактике безнадзорности и правонарушений среди учащихся образовательных организаций Кировской области</dc:title>
  <dc:creator>csa2</dc:creator>
  <cp:lastModifiedBy>user1</cp:lastModifiedBy>
  <cp:revision>86</cp:revision>
  <cp:lastPrinted>2017-02-02T06:58:00Z</cp:lastPrinted>
  <dcterms:created xsi:type="dcterms:W3CDTF">2015-02-16T11:44:25Z</dcterms:created>
  <dcterms:modified xsi:type="dcterms:W3CDTF">2018-11-15T08:05:49Z</dcterms:modified>
</cp:coreProperties>
</file>