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Анализ РПМР для обучающихся 7-х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кл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ОО Кировской области (2017 г.)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Першина Ю.В., магистр права, к.ист.н., доц. каф. предметных областей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9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Повышенный уровень, создание письменного текста, в котором обучающиеся должны отразить контекстные знания (средний процент выполнения – 44,4%) 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(75%)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Свечинский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(67%) районы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Зуевский 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Оричевский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(30% и менее)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10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уровень, анализ данных диаграммы, содержание которой расширяет имеющуюся в тексте информацию (средний процент выполнения – 50,4%) 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(89%)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Пижанский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(37%),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(33%), Слободской (31%) районы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Выводы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Из 1908 участников выполнило РПМР 528 чел. (27,7%)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Средний процент выполнения заданий базового уровня по области - 48,8%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 группа: муниципальные образования, где количество участников РПМР составило от 24 чел. и менее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 группа: муниципальные образования, где количество участников РПМР - от 25 чел. до 49 чел.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 группа: муниципальные образования, где количество участников РПМР - от 50 чел. до 125 чел.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 группа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Свечинский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Сунский районы (процент выполнения заданий базового уровня – от 58% до 82%)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Подосиновский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– 43%,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Нолинский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Кильмезский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– 40%.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2 группа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Уржумский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Малмыжский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Лебяжский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(процент выполнения заданий базового уровня – от 54% до 60%)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Вятскополянский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– 43%,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Оричевский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– 40%,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Омутнинский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– 39%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3 группа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Санчурский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район, г. Киров, г. Вятские Поляны (процент выполнения заданий базового уровня – от 49% до 57%)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г. Слободской,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Пижанский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Немский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– 42%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Рекомендации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Требования ФГОС к личностным,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метапредметным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предметным результатам освоения ООП основного общего образования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Технологии, методы (приемы), формы обучения, которые направлены на достижение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результатов образования, в частности, на формирование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межпредметных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понятий и универсальных учебных действий (регулятивных, познавательных, коммуникативных)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Рекомендации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Задания базового, повышенного уровня сложности для отработки умений работы с текстом: осмысление содержания (поиск ключевых слов, понятий и др.), аргументация определенных положений, перевод текстовой информации во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внетекстовый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формат (схема, таблица, диаграмма) и т.п.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Рекомендации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 рабочих программах по учебным предметам выделить часы на изучение регионального компонента (культурно-исторической специфики) Кировской области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Проводить ознакомление обучающихся с демонстрационной версией работы и отрабатывать все типы заданий (с кратким ответом, выбором ответа, развернутым ответом) и уровни (базовый, повышенный) заданий по демоверсии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Рекомендации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Заместителям директоров по учебной (учебно-воспитательной) работе, руководителям методических объединений учителей-предметников разных уровней: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включить в план работы анализ результатов РПМР 2017 г., мероприятия, направленные на подготовку учителей и обучающихся к проведению подобных работ в 2018 г.;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проводить систематическую работу в образовательных организациях по организации контроля овладения обучающимися универсальными учебными действиями по всем учебным предметам основной школы и умениями использовать полученные знания для решения познавательных и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практических задач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1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уровень, на множественный выбор ответа (средний процент выполнения - 26,6%)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– 100%,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Верхошижемский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Санчурский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район, г. Киров (39 % и более)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Белохолуницкий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Опаринский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Свечинский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(менее 10%)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Неумение школьников ориентироваться в содержании текста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 с кратким ответом, на восстановление деформированного текста или предложения (средний процент выполнения – 82,1%)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Кильмезский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Нолинский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(67%)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Умение анализировать информацию текста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 с кратким ответом, найти обобщающее слово для характеристики понятий (средний процент выполнения – 22%)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Затруднения у обучающихся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Верхнекамского,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Кирово-Чепецкого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Кильмезского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Нагорского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Немского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Омутнинского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Оричевского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Орловского,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Пижанского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Подосиновского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Унинского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Юрьянского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районов, г. Котельнича, г. Слободского, ЗАТО «Первомайский»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Осмысление содержания текста и поиск обобщающего слова для характеристики понятий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Повышенный уровень сложности, с развернутым ответом,</a:t>
            </a: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письменного текста, выражающего собственную точку зрения (средний процент выполнения – 36,9%) 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Опаринский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(50% и более)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Верхнекамский, Зуевский,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Лебяжский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Малмыжский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Омутнинский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Свечинский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Уржумский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</a:t>
            </a: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(30% и менее) 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Повышенный уровень сложности, с кратким ответом, соотносить имеющиеся знания и навыки с представленной учебной ситуацией (средний процент выполнения – 34,7%)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Свечинский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районы, г. Котельнич (50% и более) 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Опаринский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(10%)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Недостаточный уровень владения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межпредметными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метапредметными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понятиями, неумение применять их в новой ситуации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уровень, на множественный выбор (средний процент выполнения –61,5%)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Свечинский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Лебяжский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(80% и более)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Советский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Белохолуницкий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(40% и менее)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обобщают знания для определения понятий и понимают смысл текста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7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уровень, работа с условно-графической наглядностью (средний процент выполнения –17,5%)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Неумение школьников переводить текстовую информацию во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внетекстовый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формат (схема, таблица)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8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Базовый уровень, на аргументацию (средний процент выполнения – 38,1%)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Даровской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Богородский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районы (80% и более)</a:t>
            </a:r>
          </a:p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Оричевский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(18%),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Юрьянский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(16%) районы, г. Слободской (17%)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Школьники в недостаточной мере владеют умениями находить в тексте информацию в соответствии с целями своей деятельности, формулировать и аргументировать свое мнение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936</Words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Анализ РПМР для обучающихся 7-х кл. ОО Кировской области (2017 г.)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Выводы</vt:lpstr>
      <vt:lpstr>1 группа</vt:lpstr>
      <vt:lpstr>2 группа</vt:lpstr>
      <vt:lpstr>3 группа</vt:lpstr>
      <vt:lpstr>Рекомендации</vt:lpstr>
      <vt:lpstr>Рекомендации</vt:lpstr>
      <vt:lpstr>Рекомендации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РПМР для обучающихся 7-х кл. ОО Кировской области (2017)</dc:title>
  <dc:creator>User</dc:creator>
  <cp:lastModifiedBy>User</cp:lastModifiedBy>
  <cp:revision>31</cp:revision>
  <dcterms:created xsi:type="dcterms:W3CDTF">2017-12-18T10:14:44Z</dcterms:created>
  <dcterms:modified xsi:type="dcterms:W3CDTF">2017-12-20T09:53:31Z</dcterms:modified>
</cp:coreProperties>
</file>