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6"/>
  </p:notesMasterIdLst>
  <p:sldIdLst>
    <p:sldId id="344" r:id="rId2"/>
    <p:sldId id="321" r:id="rId3"/>
    <p:sldId id="303" r:id="rId4"/>
    <p:sldId id="357" r:id="rId5"/>
    <p:sldId id="356" r:id="rId6"/>
    <p:sldId id="324" r:id="rId7"/>
    <p:sldId id="325" r:id="rId8"/>
    <p:sldId id="326" r:id="rId9"/>
    <p:sldId id="327" r:id="rId10"/>
    <p:sldId id="294" r:id="rId11"/>
    <p:sldId id="355" r:id="rId12"/>
    <p:sldId id="354" r:id="rId13"/>
    <p:sldId id="353" r:id="rId14"/>
    <p:sldId id="352" r:id="rId15"/>
    <p:sldId id="351" r:id="rId16"/>
    <p:sldId id="348" r:id="rId17"/>
    <p:sldId id="335" r:id="rId18"/>
    <p:sldId id="347" r:id="rId19"/>
    <p:sldId id="346" r:id="rId20"/>
    <p:sldId id="345" r:id="rId21"/>
    <p:sldId id="350" r:id="rId22"/>
    <p:sldId id="349" r:id="rId23"/>
    <p:sldId id="358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11B"/>
    <a:srgbClr val="FCEE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77887" autoAdjust="0"/>
  </p:normalViewPr>
  <p:slideViewPr>
    <p:cSldViewPr>
      <p:cViewPr>
        <p:scale>
          <a:sx n="66" d="100"/>
          <a:sy n="66" d="100"/>
        </p:scale>
        <p:origin x="-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62E7CE-75D3-49D3-8D67-011D7D9BECE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C6DFAC-728E-4C8E-9990-7B7C427E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DFAC-728E-4C8E-9990-7B7C427E3E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DFAC-728E-4C8E-9990-7B7C427E3E2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DFAC-728E-4C8E-9990-7B7C427E3E2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6DFAC-728E-4C8E-9990-7B7C427E3E2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D7CC4-7492-48B9-8A5D-1F79138B8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6E7E1-9D59-4BAB-82F7-59783738C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D3200-BDDB-424E-9340-5298E34B5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9302-BEF0-433E-B08C-AF25C4882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5B5E9-B72D-4897-A7D0-EA2647A418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BCB1D-8A4A-4EDF-98D3-634E12BBC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8F81A-F1F1-46DD-BA39-4E87C3D07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98878-494F-4715-8DDC-6DDD13B69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84909-136C-43E8-A5C4-484E3F1D4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81A2-BC26-4DE2-AA24-C90DD4119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6ADE2-3284-448B-808A-5E77FF0BB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5F8F48B-214C-40B5-9E7B-EA11E7030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1C4341C-357D-41B2-A6D3-24863E8451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 результатах реализации ФГОС  образования  обучающихся с умственной отсталостью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обучающихся с ОВЗ»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КОГОБУ ШИ ОВЗ № 2 г. Нолинска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 Н. Ершова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07157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выступлений: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Система коррекционной помощи детям с ограниченными возможностями здоровья в Нолинском районе» (районная августовская конференция)</a:t>
            </a:r>
          </a:p>
          <a:p>
            <a:pPr eaLnBrk="1" hangingPunct="1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Роль школы для обучающихся с ОВЗ в создании системы сопровождения инклюзивного образования в Нолинском районе»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5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Заседание координационного совета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ЮВОО по введению  ФГОС </a:t>
            </a:r>
            <a:endParaRPr lang="ru-RU" sz="2800" dirty="0"/>
          </a:p>
        </p:txBody>
      </p:sp>
      <p:pic>
        <p:nvPicPr>
          <p:cNvPr id="3" name="Содержимое 3" descr="IMG_4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6500858" cy="4879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Выступления в г. Вятские Поляны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Елена Евгеньевна Власова,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1 класса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736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Татьяна Николаевна Кощеева, учитель русского языка и чтения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C:\Users\1\Desktop\Вятские Поляны\DSCN959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9" descr="C:\Users\1\Desktop\Вятские Поляны\DSCN961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школьного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специалистов школы</a:t>
            </a:r>
            <a:endParaRPr lang="ru-RU" sz="2800" dirty="0"/>
          </a:p>
        </p:txBody>
      </p:sp>
      <p:pic>
        <p:nvPicPr>
          <p:cNvPr id="3" name="Содержимое 5" descr="DSCN5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167108" cy="2343682"/>
          </a:xfrm>
          <a:prstGeom prst="rect">
            <a:avLst/>
          </a:prstGeom>
        </p:spPr>
      </p:pic>
      <p:pic>
        <p:nvPicPr>
          <p:cNvPr id="4" name="Рисунок 3" descr="DSCN5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4103706" cy="2308334"/>
          </a:xfrm>
          <a:prstGeom prst="rect">
            <a:avLst/>
          </a:prstGeom>
        </p:spPr>
      </p:pic>
      <p:pic>
        <p:nvPicPr>
          <p:cNvPr id="5" name="Рисунок 4" descr="IMG_5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71876"/>
            <a:ext cx="4071934" cy="30539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образовательная область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(психомоторика, логопедия, сенсорное развитие)</a:t>
            </a:r>
            <a:endParaRPr lang="ru-RU" sz="2800" dirty="0"/>
          </a:p>
        </p:txBody>
      </p:sp>
      <p:pic>
        <p:nvPicPr>
          <p:cNvPr id="3" name="Рисунок 2" descr="DSCN5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153556" cy="3122193"/>
          </a:xfrm>
          <a:prstGeom prst="rect">
            <a:avLst/>
          </a:prstGeom>
        </p:spPr>
      </p:pic>
      <p:pic>
        <p:nvPicPr>
          <p:cNvPr id="4" name="Рисунок 3" descr="IMG_6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4000528" cy="3000396"/>
          </a:xfrm>
          <a:prstGeom prst="rect">
            <a:avLst/>
          </a:prstGeom>
        </p:spPr>
      </p:pic>
      <p:pic>
        <p:nvPicPr>
          <p:cNvPr id="5" name="Содержимое 7" descr="DSCN5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3714775" cy="2787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6858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Уроки лечебной физкультуры</a:t>
            </a:r>
            <a:endParaRPr lang="ru-RU" sz="2800" dirty="0"/>
          </a:p>
        </p:txBody>
      </p:sp>
      <p:pic>
        <p:nvPicPr>
          <p:cNvPr id="3" name="Содержимое 3" descr="G:\2017 - 2018 уч. г\DSCN540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2017 - 2018 уч. г\DSCN5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072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педагога - психолога</a:t>
            </a:r>
            <a:endParaRPr lang="ru-RU" sz="2800" dirty="0"/>
          </a:p>
        </p:txBody>
      </p:sp>
      <p:pic>
        <p:nvPicPr>
          <p:cNvPr id="3" name="Содержимое 3" descr="DSCN5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619718" cy="2786082"/>
          </a:xfrm>
          <a:prstGeom prst="rect">
            <a:avLst/>
          </a:prstGeom>
        </p:spPr>
      </p:pic>
      <p:pic>
        <p:nvPicPr>
          <p:cNvPr id="5" name="Рисунок 4" descr="DSCN5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4262435" cy="3196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\фото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2273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фото\фото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785938"/>
            <a:ext cx="23479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\фото 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7859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928688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Медицинский блок</a:t>
            </a:r>
          </a:p>
        </p:txBody>
      </p:sp>
      <p:pic>
        <p:nvPicPr>
          <p:cNvPr id="10" name="Рисунок 9" descr="C:\Users\1\Desktop\фото\IMG_6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00570"/>
            <a:ext cx="2643206" cy="2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Для зам. по АХЧ\IMG_62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500570"/>
            <a:ext cx="2577525" cy="19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371475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Обеденный зал              Учебные классы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2800" dirty="0"/>
          </a:p>
        </p:txBody>
      </p:sp>
      <p:pic>
        <p:nvPicPr>
          <p:cNvPr id="3" name="Содержимое 3" descr="F:\Сборная\2017\IMG_663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571900" cy="26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Выступления детей педагогов\2016-2017\IMG_6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5875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Рисунки детей\IMG_3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500462" cy="24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5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43379"/>
            <a:ext cx="3571900" cy="2531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1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Профильный труд.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Швейное дело.</a:t>
            </a:r>
            <a:endParaRPr lang="ru-RU" sz="2800" dirty="0"/>
          </a:p>
        </p:txBody>
      </p:sp>
      <p:pic>
        <p:nvPicPr>
          <p:cNvPr id="3" name="Содержимое 3" descr="F:\Экзамен\Выпускной и последний звонок 21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Разное\Изображение 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ода\IMG_2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Школьный двор\Изображение 1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8026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4313" y="4857750"/>
            <a:ext cx="8643937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Кировское областное государственное общеобразовательное бюджетное учреждение «Школа – интернат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обучающихся с ограниченными возможностями здоровья № 2 города  Нолинска»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3" y="64291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Столярное дело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r="9407"/>
          <a:stretch>
            <a:fillRect/>
          </a:stretch>
        </p:blipFill>
        <p:spPr bwMode="auto">
          <a:xfrm>
            <a:off x="785786" y="1500174"/>
            <a:ext cx="321471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Лучший по профессии школьный\IMG_32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371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F:\Открытые уроки\Болдырев С.Н\IMG_344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57628"/>
            <a:ext cx="3287684" cy="25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Штукатурно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малярное дело</a:t>
            </a:r>
            <a:endParaRPr lang="ru-RU" sz="2800" dirty="0"/>
          </a:p>
        </p:txBody>
      </p:sp>
      <p:pic>
        <p:nvPicPr>
          <p:cNvPr id="3" name="Рисунок 2" descr="DSCN5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714776" cy="2839661"/>
          </a:xfrm>
          <a:prstGeom prst="rect">
            <a:avLst/>
          </a:prstGeom>
        </p:spPr>
      </p:pic>
      <p:pic>
        <p:nvPicPr>
          <p:cNvPr id="4" name="Рисунок 3" descr="G:\Открытый урок\фото 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69314" cy="28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IMG_6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54733" y="3431755"/>
            <a:ext cx="3220219" cy="30718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85723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Заседания районного методического объединения по сопровождению инклюзивного образования</a:t>
            </a:r>
            <a:endParaRPr lang="ru-RU" sz="2800" dirty="0"/>
          </a:p>
        </p:txBody>
      </p:sp>
      <p:pic>
        <p:nvPicPr>
          <p:cNvPr id="4" name="Содержимое 3" descr="IMG_6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00" y="2500306"/>
            <a:ext cx="3998724" cy="3000396"/>
          </a:xfrm>
          <a:prstGeom prst="rect">
            <a:avLst/>
          </a:prstGeom>
        </p:spPr>
      </p:pic>
      <p:pic>
        <p:nvPicPr>
          <p:cNvPr id="5" name="Рисунок 4" descr="IMG_7231.JPG"/>
          <p:cNvPicPr>
            <a:picLocks noChangeAspect="1"/>
          </p:cNvPicPr>
          <p:nvPr/>
        </p:nvPicPr>
        <p:blipFill>
          <a:blip r:embed="rId3" cstate="print"/>
          <a:srcRect l="8849" t="11799" r="13274"/>
          <a:stretch>
            <a:fillRect/>
          </a:stretch>
        </p:blipFill>
        <p:spPr>
          <a:xfrm>
            <a:off x="4929190" y="2500306"/>
            <a:ext cx="3841782" cy="3000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Важно, что положительные результаты достигаются длительной работой и в тесном сотрудничестве всех участников образовательного процесса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69531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571744"/>
            <a:ext cx="6168924" cy="4110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Школьный двор\Изображение 1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58026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00063" y="5072063"/>
            <a:ext cx="821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Кировское областное государственное общеобразовательное бюджетное учреждение «Школа – интернат для обучающихся с ограниченными возможностями здоровья № 2 города  Нолинска»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42938"/>
            <a:ext cx="8001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Информационная справка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428750"/>
            <a:ext cx="8358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году была открыта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Нолинская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вспомогательная школа.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571745"/>
            <a:ext cx="8143903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школе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обучающихся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из 5 районов Кировской области: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Нолинский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Лебяжский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Сунский,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Кильмезский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75% - дети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Нолинского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0" y="5143500"/>
            <a:ext cx="7715250" cy="1255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классов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детей с легкой умственной отсталостью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3 класса поддерживающего обучения.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1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Дети, обучающиеся в классе с умеренной и тяжёлой умственной отсталостью</a:t>
            </a:r>
            <a:endParaRPr lang="ru-RU" sz="2800" dirty="0"/>
          </a:p>
        </p:txBody>
      </p:sp>
      <p:pic>
        <p:nvPicPr>
          <p:cNvPr id="3" name="Содержимое 3" descr="F:\Открытые уроки\Урок блиновой\IMG_714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3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педагогического коллектива по введению ФГОС ОВЗ</a:t>
            </a:r>
            <a:endParaRPr lang="ru-RU" sz="2800" dirty="0"/>
          </a:p>
        </p:txBody>
      </p:sp>
      <p:pic>
        <p:nvPicPr>
          <p:cNvPr id="3" name="Содержимое 3" descr="IMG_3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4078046" cy="3056513"/>
          </a:xfrm>
          <a:prstGeom prst="rect">
            <a:avLst/>
          </a:prstGeom>
        </p:spPr>
      </p:pic>
      <p:pic>
        <p:nvPicPr>
          <p:cNvPr id="4" name="Рисунок 3" descr="IMG_6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4190998" cy="3143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внедрения ФГОС ОВЗ 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Влияние профессионализма педагогов на развитие жизненно важных умений и навыков воспитанников в условиях реализации ФГОС»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как условие социализации воспитанника коррекционной школы»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«Развитие нравственных качеств личности учащегося коррекционной школы – интерната в условиях перехода на ФГОС»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«Организация внеурочной деятельности обучающихся в условиях перехода на ФГОС  для умственно отсталых детей»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F:\учеба\image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785938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F:\учеба\image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214813"/>
            <a:ext cx="31432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F:\учеба\image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85938"/>
            <a:ext cx="31099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-357188" y="642938"/>
            <a:ext cx="10287001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 ИРО Кировской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/>
          </p:nvPr>
        </p:nvSpPr>
        <p:spPr>
          <a:xfrm>
            <a:off x="142875" y="274638"/>
            <a:ext cx="8786813" cy="58515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высшим образованием – 75%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дефектологическим образованием или профессиональной переподготовкой в области дефектологии – 85,7%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высшей 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категорией – 95%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Прошли курсы повышения квалификации по ФГОС образования обучающихся с умственной отсталостью – 100%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C:\Users\лариса\Desktop\инклюзивледи\IMG_20140918_171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57438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C:\Users\лариса\Desktop\инклюзивледи\IMG_20140919_123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429000"/>
            <a:ext cx="23368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C:\Users\лариса\Desktop\инклюзивледи\SAM_43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85813"/>
            <a:ext cx="3619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28625" y="928688"/>
            <a:ext cx="4143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Курсы повышения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Абхазии</a:t>
            </a:r>
          </a:p>
        </p:txBody>
      </p:sp>
      <p:pic>
        <p:nvPicPr>
          <p:cNvPr id="19462" name="Рисунок 5" descr="C:\Users\лариса\Desktop\инклюзивледи\IMG_20140921_20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3429000"/>
            <a:ext cx="2000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1393</TotalTime>
  <Words>375</Words>
  <Application>Microsoft Office PowerPoint</Application>
  <PresentationFormat>Экран (4:3)</PresentationFormat>
  <Paragraphs>74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Вопросы внедрения ФГОС ОВЗ :</vt:lpstr>
      <vt:lpstr>Слайд 7</vt:lpstr>
      <vt:lpstr>Слайд 8</vt:lpstr>
      <vt:lpstr>Слайд 9</vt:lpstr>
      <vt:lpstr>Темы выступлений: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Важно, что положительные результаты достигаются длительной работой и в тесном сотрудничестве всех участников образовательного процесса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образовательная  школа – интернат  VIII вида г. Нолинска</dc:title>
  <dc:creator>Nad</dc:creator>
  <cp:lastModifiedBy>библиотека</cp:lastModifiedBy>
  <cp:revision>105</cp:revision>
  <dcterms:created xsi:type="dcterms:W3CDTF">2001-09-27T22:12:41Z</dcterms:created>
  <dcterms:modified xsi:type="dcterms:W3CDTF">2017-10-30T10:29:17Z</dcterms:modified>
</cp:coreProperties>
</file>