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7" r:id="rId2"/>
    <p:sldId id="271" r:id="rId3"/>
    <p:sldId id="285" r:id="rId4"/>
    <p:sldId id="268" r:id="rId5"/>
    <p:sldId id="261" r:id="rId6"/>
    <p:sldId id="304" r:id="rId7"/>
    <p:sldId id="311" r:id="rId8"/>
    <p:sldId id="290" r:id="rId9"/>
    <p:sldId id="291" r:id="rId10"/>
    <p:sldId id="295" r:id="rId11"/>
    <p:sldId id="313" r:id="rId12"/>
    <p:sldId id="314" r:id="rId13"/>
    <p:sldId id="288" r:id="rId14"/>
    <p:sldId id="312" r:id="rId15"/>
    <p:sldId id="307" r:id="rId16"/>
    <p:sldId id="309" r:id="rId17"/>
    <p:sldId id="31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7B87"/>
    <a:srgbClr val="E7CDF7"/>
    <a:srgbClr val="FBC9F1"/>
    <a:srgbClr val="D0E0F4"/>
    <a:srgbClr val="EAFDC7"/>
    <a:srgbClr val="E34150"/>
    <a:srgbClr val="CDF0F7"/>
    <a:srgbClr val="C9F6FB"/>
    <a:srgbClr val="EFF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4" autoAdjust="0"/>
    <p:restoredTop sz="94630" autoAdjust="0"/>
  </p:normalViewPr>
  <p:slideViewPr>
    <p:cSldViewPr>
      <p:cViewPr varScale="1">
        <p:scale>
          <a:sx n="70" d="100"/>
          <a:sy n="70" d="100"/>
        </p:scale>
        <p:origin x="7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192141-46E4-40F6-8AF2-AE41D49EE940}" type="doc">
      <dgm:prSet loTypeId="urn:microsoft.com/office/officeart/2005/8/layout/vList6" loCatId="list" qsTypeId="urn:microsoft.com/office/officeart/2005/8/quickstyle/3d3" qsCatId="3D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78A6645F-BF07-4243-80D3-3C645CCD39F3}">
      <dgm:prSet phldrT="[Текст]"/>
      <dgm:spPr/>
      <dgm:t>
        <a:bodyPr/>
        <a:lstStyle/>
        <a:p>
          <a:r>
            <a:rPr lang="ru-RU" b="1" dirty="0" err="1">
              <a:solidFill>
                <a:schemeClr val="accent5">
                  <a:lumMod val="50000"/>
                </a:schemeClr>
              </a:solidFill>
            </a:rPr>
            <a:t>ПМПк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E98F8F92-AC4F-494F-A291-7A0DEBE403D2}" type="parTrans" cxnId="{4A82505B-4F1A-4E76-BE2C-5463955685DA}">
      <dgm:prSet/>
      <dgm:spPr/>
      <dgm:t>
        <a:bodyPr/>
        <a:lstStyle/>
        <a:p>
          <a:endParaRPr lang="ru-RU"/>
        </a:p>
      </dgm:t>
    </dgm:pt>
    <dgm:pt modelId="{8841762C-A923-4BF6-84B1-53169937E110}" type="sibTrans" cxnId="{4A82505B-4F1A-4E76-BE2C-5463955685DA}">
      <dgm:prSet/>
      <dgm:spPr/>
      <dgm:t>
        <a:bodyPr/>
        <a:lstStyle/>
        <a:p>
          <a:endParaRPr lang="ru-RU"/>
        </a:p>
      </dgm:t>
    </dgm:pt>
    <dgm:pt modelId="{1862AFBC-0E27-4B5A-AF9D-958F5518015A}">
      <dgm:prSet phldrT="[Текст]" custT="1"/>
      <dgm:spPr/>
      <dgm:t>
        <a:bodyPr/>
        <a:lstStyle/>
        <a:p>
          <a:pPr algn="ctr"/>
          <a:endParaRPr lang="ru-RU" sz="2400" b="1" dirty="0"/>
        </a:p>
      </dgm:t>
    </dgm:pt>
    <dgm:pt modelId="{3E12974D-6EB7-466C-85F6-8D22F633CA4D}" type="parTrans" cxnId="{2CDA8FEB-BF18-4793-8F70-4E3B4138C0DE}">
      <dgm:prSet/>
      <dgm:spPr/>
    </dgm:pt>
    <dgm:pt modelId="{BB378E63-408A-4763-84F4-851DB1BFED51}" type="sibTrans" cxnId="{2CDA8FEB-BF18-4793-8F70-4E3B4138C0DE}">
      <dgm:prSet/>
      <dgm:spPr/>
    </dgm:pt>
    <dgm:pt modelId="{907F6B83-3E50-4449-A382-93CDF96FE82D}">
      <dgm:prSet phldrT="[Текст]" custT="1"/>
      <dgm:spPr/>
      <dgm:t>
        <a:bodyPr/>
        <a:lstStyle/>
        <a:p>
          <a:pPr algn="l"/>
          <a:r>
            <a:rPr lang="ru-RU" sz="2400" b="0" i="1" dirty="0"/>
            <a:t>обеспечение </a:t>
          </a:r>
          <a:r>
            <a:rPr lang="ru-RU" sz="2400" b="0" i="1" dirty="0" err="1"/>
            <a:t>диагностико-коррекционного</a:t>
          </a:r>
          <a:r>
            <a:rPr lang="ru-RU" sz="2400" b="0" i="1" dirty="0"/>
            <a:t> </a:t>
          </a:r>
          <a:r>
            <a:rPr lang="ru-RU" sz="2400" b="0" i="1" dirty="0" err="1"/>
            <a:t>психолого-медико-педагогического</a:t>
          </a:r>
          <a:r>
            <a:rPr lang="ru-RU" sz="2400" b="0" i="1" dirty="0"/>
            <a:t> сопровождения воспитанников</a:t>
          </a:r>
        </a:p>
      </dgm:t>
    </dgm:pt>
    <dgm:pt modelId="{AE697B90-C75C-49E5-9AA9-C9E61D5A6BB5}" type="sibTrans" cxnId="{6EF539FD-EFF9-496F-8F85-56AF07287947}">
      <dgm:prSet/>
      <dgm:spPr/>
      <dgm:t>
        <a:bodyPr/>
        <a:lstStyle/>
        <a:p>
          <a:endParaRPr lang="ru-RU"/>
        </a:p>
      </dgm:t>
    </dgm:pt>
    <dgm:pt modelId="{5FCAFD06-AC49-443E-947A-48A937FA27CF}" type="parTrans" cxnId="{6EF539FD-EFF9-496F-8F85-56AF07287947}">
      <dgm:prSet/>
      <dgm:spPr/>
      <dgm:t>
        <a:bodyPr/>
        <a:lstStyle/>
        <a:p>
          <a:endParaRPr lang="ru-RU"/>
        </a:p>
      </dgm:t>
    </dgm:pt>
    <dgm:pt modelId="{C750EAA2-A0B6-49EA-9156-7ABC1BAD28B0}" type="pres">
      <dgm:prSet presAssocID="{0B192141-46E4-40F6-8AF2-AE41D49EE940}" presName="Name0" presStyleCnt="0">
        <dgm:presLayoutVars>
          <dgm:dir/>
          <dgm:animLvl val="lvl"/>
          <dgm:resizeHandles/>
        </dgm:presLayoutVars>
      </dgm:prSet>
      <dgm:spPr/>
    </dgm:pt>
    <dgm:pt modelId="{3D41E276-A14D-4D07-8BE7-425B59519FEE}" type="pres">
      <dgm:prSet presAssocID="{78A6645F-BF07-4243-80D3-3C645CCD39F3}" presName="linNode" presStyleCnt="0"/>
      <dgm:spPr/>
    </dgm:pt>
    <dgm:pt modelId="{B4C21F04-96D5-4BE1-9E29-0B538D1B3912}" type="pres">
      <dgm:prSet presAssocID="{78A6645F-BF07-4243-80D3-3C645CCD39F3}" presName="parentShp" presStyleLbl="node1" presStyleIdx="0" presStyleCnt="1">
        <dgm:presLayoutVars>
          <dgm:bulletEnabled val="1"/>
        </dgm:presLayoutVars>
      </dgm:prSet>
      <dgm:spPr/>
    </dgm:pt>
    <dgm:pt modelId="{534140ED-532C-4665-9239-6FEAB29D896F}" type="pres">
      <dgm:prSet presAssocID="{78A6645F-BF07-4243-80D3-3C645CCD39F3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50B12C27-73EA-4483-B70B-3722F1C920A9}" type="presOf" srcId="{1862AFBC-0E27-4B5A-AF9D-958F5518015A}" destId="{534140ED-532C-4665-9239-6FEAB29D896F}" srcOrd="0" destOrd="0" presId="urn:microsoft.com/office/officeart/2005/8/layout/vList6"/>
    <dgm:cxn modelId="{4A82505B-4F1A-4E76-BE2C-5463955685DA}" srcId="{0B192141-46E4-40F6-8AF2-AE41D49EE940}" destId="{78A6645F-BF07-4243-80D3-3C645CCD39F3}" srcOrd="0" destOrd="0" parTransId="{E98F8F92-AC4F-494F-A291-7A0DEBE403D2}" sibTransId="{8841762C-A923-4BF6-84B1-53169937E110}"/>
    <dgm:cxn modelId="{692618AE-1F0B-4DBF-9C4B-FB0BD55E5BC2}" type="presOf" srcId="{0B192141-46E4-40F6-8AF2-AE41D49EE940}" destId="{C750EAA2-A0B6-49EA-9156-7ABC1BAD28B0}" srcOrd="0" destOrd="0" presId="urn:microsoft.com/office/officeart/2005/8/layout/vList6"/>
    <dgm:cxn modelId="{86FD6DB3-9920-46EC-ACB1-17F9EC548DA0}" type="presOf" srcId="{907F6B83-3E50-4449-A382-93CDF96FE82D}" destId="{534140ED-532C-4665-9239-6FEAB29D896F}" srcOrd="0" destOrd="1" presId="urn:microsoft.com/office/officeart/2005/8/layout/vList6"/>
    <dgm:cxn modelId="{2CDA8FEB-BF18-4793-8F70-4E3B4138C0DE}" srcId="{78A6645F-BF07-4243-80D3-3C645CCD39F3}" destId="{1862AFBC-0E27-4B5A-AF9D-958F5518015A}" srcOrd="0" destOrd="0" parTransId="{3E12974D-6EB7-466C-85F6-8D22F633CA4D}" sibTransId="{BB378E63-408A-4763-84F4-851DB1BFED51}"/>
    <dgm:cxn modelId="{1AE36FF2-4DA6-4DBE-9D63-0E801731AEEE}" type="presOf" srcId="{78A6645F-BF07-4243-80D3-3C645CCD39F3}" destId="{B4C21F04-96D5-4BE1-9E29-0B538D1B3912}" srcOrd="0" destOrd="0" presId="urn:microsoft.com/office/officeart/2005/8/layout/vList6"/>
    <dgm:cxn modelId="{6EF539FD-EFF9-496F-8F85-56AF07287947}" srcId="{78A6645F-BF07-4243-80D3-3C645CCD39F3}" destId="{907F6B83-3E50-4449-A382-93CDF96FE82D}" srcOrd="1" destOrd="0" parTransId="{5FCAFD06-AC49-443E-947A-48A937FA27CF}" sibTransId="{AE697B90-C75C-49E5-9AA9-C9E61D5A6BB5}"/>
    <dgm:cxn modelId="{BE4B0F52-C5CC-42A8-AEC8-406C5572A94F}" type="presParOf" srcId="{C750EAA2-A0B6-49EA-9156-7ABC1BAD28B0}" destId="{3D41E276-A14D-4D07-8BE7-425B59519FEE}" srcOrd="0" destOrd="0" presId="urn:microsoft.com/office/officeart/2005/8/layout/vList6"/>
    <dgm:cxn modelId="{8771D29F-92D8-4B4D-8F07-F0CCF94D20F4}" type="presParOf" srcId="{3D41E276-A14D-4D07-8BE7-425B59519FEE}" destId="{B4C21F04-96D5-4BE1-9E29-0B538D1B3912}" srcOrd="0" destOrd="0" presId="urn:microsoft.com/office/officeart/2005/8/layout/vList6"/>
    <dgm:cxn modelId="{0D957DC0-ED68-425A-8177-C33B1CAEF121}" type="presParOf" srcId="{3D41E276-A14D-4D07-8BE7-425B59519FEE}" destId="{534140ED-532C-4665-9239-6FEAB29D896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0F8818-C237-455F-ACC6-CD928E42FF16}" type="doc">
      <dgm:prSet loTypeId="urn:microsoft.com/office/officeart/2005/8/layout/vList3" loCatId="list" qsTypeId="urn:microsoft.com/office/officeart/2005/8/quickstyle/3d2#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F9DF8D6-FAEC-4EFA-8AA9-E79A1ED0B46D}">
      <dgm:prSet phldrT="[Текст]"/>
      <dgm:spPr/>
      <dgm:t>
        <a:bodyPr/>
        <a:lstStyle/>
        <a:p>
          <a:r>
            <a:rPr lang="ru-RU" b="1" i="1" dirty="0">
              <a:solidFill>
                <a:srgbClr val="00B050"/>
              </a:solidFill>
            </a:rPr>
            <a:t>Управление реализацией программы и оценка её эффективности</a:t>
          </a:r>
          <a:endParaRPr lang="ru-RU" b="1" dirty="0">
            <a:solidFill>
              <a:srgbClr val="00B050"/>
            </a:solidFill>
            <a:latin typeface="+mn-lt"/>
          </a:endParaRPr>
        </a:p>
      </dgm:t>
    </dgm:pt>
    <dgm:pt modelId="{517D0DC4-67FD-42B0-AD08-836834C8DABE}" type="parTrans" cxnId="{38570A97-3328-45D5-B3B7-E875C1FCE7B9}">
      <dgm:prSet/>
      <dgm:spPr/>
      <dgm:t>
        <a:bodyPr/>
        <a:lstStyle/>
        <a:p>
          <a:endParaRPr lang="ru-RU"/>
        </a:p>
      </dgm:t>
    </dgm:pt>
    <dgm:pt modelId="{2246B3AC-F95C-49AB-93F4-F6B5B6928767}" type="sibTrans" cxnId="{38570A97-3328-45D5-B3B7-E875C1FCE7B9}">
      <dgm:prSet/>
      <dgm:spPr/>
      <dgm:t>
        <a:bodyPr/>
        <a:lstStyle/>
        <a:p>
          <a:endParaRPr lang="ru-RU"/>
        </a:p>
      </dgm:t>
    </dgm:pt>
    <dgm:pt modelId="{3C2B7978-E9D2-4DC6-A6F1-E6E63A8D91F5}">
      <dgm:prSet/>
      <dgm:spPr/>
      <dgm:t>
        <a:bodyPr/>
        <a:lstStyle/>
        <a:p>
          <a:r>
            <a:rPr lang="ru-RU" b="1" i="1" dirty="0">
              <a:solidFill>
                <a:schemeClr val="accent3">
                  <a:lumMod val="50000"/>
                </a:schemeClr>
              </a:solidFill>
            </a:rPr>
            <a:t>Организация коррекционно-развивающей работы</a:t>
          </a:r>
          <a:endParaRPr lang="ru-RU" b="1" dirty="0">
            <a:solidFill>
              <a:schemeClr val="accent3">
                <a:lumMod val="50000"/>
              </a:schemeClr>
            </a:solidFill>
            <a:latin typeface="+mn-lt"/>
          </a:endParaRPr>
        </a:p>
      </dgm:t>
    </dgm:pt>
    <dgm:pt modelId="{F7774E0F-5C06-4A6C-82EF-391F6277D19F}" type="parTrans" cxnId="{1875C730-9A7F-4F41-A494-45D8211CA3F0}">
      <dgm:prSet/>
      <dgm:spPr/>
      <dgm:t>
        <a:bodyPr/>
        <a:lstStyle/>
        <a:p>
          <a:endParaRPr lang="ru-RU"/>
        </a:p>
      </dgm:t>
    </dgm:pt>
    <dgm:pt modelId="{8919799C-D01E-4661-BD31-7282080ED1BE}" type="sibTrans" cxnId="{1875C730-9A7F-4F41-A494-45D8211CA3F0}">
      <dgm:prSet/>
      <dgm:spPr/>
      <dgm:t>
        <a:bodyPr/>
        <a:lstStyle/>
        <a:p>
          <a:endParaRPr lang="ru-RU"/>
        </a:p>
      </dgm:t>
    </dgm:pt>
    <dgm:pt modelId="{A51B6984-D830-48FB-9B02-E6FC7A1789F9}">
      <dgm:prSet/>
      <dgm:spPr/>
      <dgm:t>
        <a:bodyPr/>
        <a:lstStyle/>
        <a:p>
          <a:r>
            <a:rPr lang="ru-RU" b="1" i="1" dirty="0">
              <a:solidFill>
                <a:srgbClr val="002060"/>
              </a:solidFill>
            </a:rPr>
            <a:t>Организация психолого-педагогического сопровождения</a:t>
          </a:r>
          <a:r>
            <a:rPr lang="ru-RU" i="1" dirty="0"/>
            <a:t>.</a:t>
          </a:r>
          <a:endParaRPr lang="ru-RU" b="1" dirty="0">
            <a:solidFill>
              <a:schemeClr val="accent5">
                <a:lumMod val="50000"/>
              </a:schemeClr>
            </a:solidFill>
            <a:latin typeface="+mn-lt"/>
          </a:endParaRPr>
        </a:p>
      </dgm:t>
    </dgm:pt>
    <dgm:pt modelId="{EEDAFF3D-25C1-4907-A21D-1CF21FCAC130}" type="parTrans" cxnId="{F4AD481D-502F-4652-95B8-5BEBFDEC908C}">
      <dgm:prSet/>
      <dgm:spPr/>
      <dgm:t>
        <a:bodyPr/>
        <a:lstStyle/>
        <a:p>
          <a:endParaRPr lang="ru-RU"/>
        </a:p>
      </dgm:t>
    </dgm:pt>
    <dgm:pt modelId="{E5EF40B9-0349-47CB-91CA-0D190AF01C6A}" type="sibTrans" cxnId="{F4AD481D-502F-4652-95B8-5BEBFDEC908C}">
      <dgm:prSet/>
      <dgm:spPr/>
      <dgm:t>
        <a:bodyPr/>
        <a:lstStyle/>
        <a:p>
          <a:endParaRPr lang="ru-RU"/>
        </a:p>
      </dgm:t>
    </dgm:pt>
    <dgm:pt modelId="{09D0EDF1-4687-4903-BD95-EA3C48441FE3}" type="pres">
      <dgm:prSet presAssocID="{1A0F8818-C237-455F-ACC6-CD928E42FF16}" presName="linearFlow" presStyleCnt="0">
        <dgm:presLayoutVars>
          <dgm:dir/>
          <dgm:resizeHandles val="exact"/>
        </dgm:presLayoutVars>
      </dgm:prSet>
      <dgm:spPr/>
    </dgm:pt>
    <dgm:pt modelId="{A9C84E58-34DA-44AD-835B-8EE7F2B8EFA5}" type="pres">
      <dgm:prSet presAssocID="{A51B6984-D830-48FB-9B02-E6FC7A1789F9}" presName="composite" presStyleCnt="0"/>
      <dgm:spPr/>
    </dgm:pt>
    <dgm:pt modelId="{179AB4F9-8555-4078-AD61-590CE631E4AA}" type="pres">
      <dgm:prSet presAssocID="{A51B6984-D830-48FB-9B02-E6FC7A1789F9}" presName="imgShp" presStyleLbl="fgImgPlace1" presStyleIdx="0" presStyleCnt="3" custScaleX="128244" custLinFactNeighborX="2641" custLinFactNeighborY="-523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389185DA-332F-4B0D-9CF5-2EA962EFCBA3}" type="pres">
      <dgm:prSet presAssocID="{A51B6984-D830-48FB-9B02-E6FC7A1789F9}" presName="txShp" presStyleLbl="node1" presStyleIdx="0" presStyleCnt="3" custLinFactNeighborX="-1084" custLinFactNeighborY="-215">
        <dgm:presLayoutVars>
          <dgm:bulletEnabled val="1"/>
        </dgm:presLayoutVars>
      </dgm:prSet>
      <dgm:spPr/>
    </dgm:pt>
    <dgm:pt modelId="{E54A7A71-F5D2-46E6-912E-DF916B666F2B}" type="pres">
      <dgm:prSet presAssocID="{E5EF40B9-0349-47CB-91CA-0D190AF01C6A}" presName="spacing" presStyleCnt="0"/>
      <dgm:spPr/>
    </dgm:pt>
    <dgm:pt modelId="{6720687B-E62E-4569-8F75-8FBE58ED7590}" type="pres">
      <dgm:prSet presAssocID="{3C2B7978-E9D2-4DC6-A6F1-E6E63A8D91F5}" presName="composite" presStyleCnt="0"/>
      <dgm:spPr/>
    </dgm:pt>
    <dgm:pt modelId="{6A149252-9322-4091-B408-48DA86B240CC}" type="pres">
      <dgm:prSet presAssocID="{3C2B7978-E9D2-4DC6-A6F1-E6E63A8D91F5}" presName="imgShp" presStyleLbl="fgImgPlace1" presStyleIdx="1" presStyleCnt="3" custScaleX="134122" custLinFactNeighborX="5037" custLinFactNeighborY="3118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DDB1936A-4EB0-4E32-8CC4-EBE7DACCF510}" type="pres">
      <dgm:prSet presAssocID="{3C2B7978-E9D2-4DC6-A6F1-E6E63A8D91F5}" presName="txShp" presStyleLbl="node1" presStyleIdx="1" presStyleCnt="3" custLinFactNeighborX="-1340" custLinFactNeighborY="3118">
        <dgm:presLayoutVars>
          <dgm:bulletEnabled val="1"/>
        </dgm:presLayoutVars>
      </dgm:prSet>
      <dgm:spPr/>
    </dgm:pt>
    <dgm:pt modelId="{C82CB951-1A4D-49A8-BD8B-BE527C43B0B5}" type="pres">
      <dgm:prSet presAssocID="{8919799C-D01E-4661-BD31-7282080ED1BE}" presName="spacing" presStyleCnt="0"/>
      <dgm:spPr/>
    </dgm:pt>
    <dgm:pt modelId="{0565B739-5103-4A23-9121-0E01A04A3EA8}" type="pres">
      <dgm:prSet presAssocID="{9F9DF8D6-FAEC-4EFA-8AA9-E79A1ED0B46D}" presName="composite" presStyleCnt="0"/>
      <dgm:spPr/>
    </dgm:pt>
    <dgm:pt modelId="{A0F1A99D-4E1A-432F-9A69-7E1945C75663}" type="pres">
      <dgm:prSet presAssocID="{9F9DF8D6-FAEC-4EFA-8AA9-E79A1ED0B46D}" presName="imgShp" presStyleLbl="fgImgPlace1" presStyleIdx="2" presStyleCnt="3" custScaleX="135433" custScaleY="97947" custLinFactNeighborX="1822" custLinFactNeighborY="1242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9FBDF54F-63B0-48A2-849B-5FA3D78B91A3}" type="pres">
      <dgm:prSet presAssocID="{9F9DF8D6-FAEC-4EFA-8AA9-E79A1ED0B46D}" presName="txShp" presStyleLbl="node1" presStyleIdx="2" presStyleCnt="3" custLinFactNeighborX="-1446" custLinFactNeighborY="-3967">
        <dgm:presLayoutVars>
          <dgm:bulletEnabled val="1"/>
        </dgm:presLayoutVars>
      </dgm:prSet>
      <dgm:spPr/>
    </dgm:pt>
  </dgm:ptLst>
  <dgm:cxnLst>
    <dgm:cxn modelId="{91BA6012-7DAF-49E0-9976-59854884EEAE}" type="presOf" srcId="{9F9DF8D6-FAEC-4EFA-8AA9-E79A1ED0B46D}" destId="{9FBDF54F-63B0-48A2-849B-5FA3D78B91A3}" srcOrd="0" destOrd="0" presId="urn:microsoft.com/office/officeart/2005/8/layout/vList3"/>
    <dgm:cxn modelId="{F4AD481D-502F-4652-95B8-5BEBFDEC908C}" srcId="{1A0F8818-C237-455F-ACC6-CD928E42FF16}" destId="{A51B6984-D830-48FB-9B02-E6FC7A1789F9}" srcOrd="0" destOrd="0" parTransId="{EEDAFF3D-25C1-4907-A21D-1CF21FCAC130}" sibTransId="{E5EF40B9-0349-47CB-91CA-0D190AF01C6A}"/>
    <dgm:cxn modelId="{FE5D1D28-D923-436B-8A72-5E1F4B07D519}" type="presOf" srcId="{A51B6984-D830-48FB-9B02-E6FC7A1789F9}" destId="{389185DA-332F-4B0D-9CF5-2EA962EFCBA3}" srcOrd="0" destOrd="0" presId="urn:microsoft.com/office/officeart/2005/8/layout/vList3"/>
    <dgm:cxn modelId="{1875C730-9A7F-4F41-A494-45D8211CA3F0}" srcId="{1A0F8818-C237-455F-ACC6-CD928E42FF16}" destId="{3C2B7978-E9D2-4DC6-A6F1-E6E63A8D91F5}" srcOrd="1" destOrd="0" parTransId="{F7774E0F-5C06-4A6C-82EF-391F6277D19F}" sibTransId="{8919799C-D01E-4661-BD31-7282080ED1BE}"/>
    <dgm:cxn modelId="{7F04A274-267D-4372-B226-6C21ED1D79DD}" type="presOf" srcId="{1A0F8818-C237-455F-ACC6-CD928E42FF16}" destId="{09D0EDF1-4687-4903-BD95-EA3C48441FE3}" srcOrd="0" destOrd="0" presId="urn:microsoft.com/office/officeart/2005/8/layout/vList3"/>
    <dgm:cxn modelId="{38570A97-3328-45D5-B3B7-E875C1FCE7B9}" srcId="{1A0F8818-C237-455F-ACC6-CD928E42FF16}" destId="{9F9DF8D6-FAEC-4EFA-8AA9-E79A1ED0B46D}" srcOrd="2" destOrd="0" parTransId="{517D0DC4-67FD-42B0-AD08-836834C8DABE}" sibTransId="{2246B3AC-F95C-49AB-93F4-F6B5B6928767}"/>
    <dgm:cxn modelId="{C803E4D0-5E15-4B86-B1D3-7F0BAF389EFD}" type="presOf" srcId="{3C2B7978-E9D2-4DC6-A6F1-E6E63A8D91F5}" destId="{DDB1936A-4EB0-4E32-8CC4-EBE7DACCF510}" srcOrd="0" destOrd="0" presId="urn:microsoft.com/office/officeart/2005/8/layout/vList3"/>
    <dgm:cxn modelId="{B84E57F7-CD70-4BA1-B2A1-1B3B01510168}" type="presParOf" srcId="{09D0EDF1-4687-4903-BD95-EA3C48441FE3}" destId="{A9C84E58-34DA-44AD-835B-8EE7F2B8EFA5}" srcOrd="0" destOrd="0" presId="urn:microsoft.com/office/officeart/2005/8/layout/vList3"/>
    <dgm:cxn modelId="{1714560F-9330-4549-9F5D-6F7FAC86105E}" type="presParOf" srcId="{A9C84E58-34DA-44AD-835B-8EE7F2B8EFA5}" destId="{179AB4F9-8555-4078-AD61-590CE631E4AA}" srcOrd="0" destOrd="0" presId="urn:microsoft.com/office/officeart/2005/8/layout/vList3"/>
    <dgm:cxn modelId="{A0A768A2-C14C-4E62-B5DF-0E809BAF96B2}" type="presParOf" srcId="{A9C84E58-34DA-44AD-835B-8EE7F2B8EFA5}" destId="{389185DA-332F-4B0D-9CF5-2EA962EFCBA3}" srcOrd="1" destOrd="0" presId="urn:microsoft.com/office/officeart/2005/8/layout/vList3"/>
    <dgm:cxn modelId="{34786AA8-6BA5-45A5-AB6F-4FAD4E2524AF}" type="presParOf" srcId="{09D0EDF1-4687-4903-BD95-EA3C48441FE3}" destId="{E54A7A71-F5D2-46E6-912E-DF916B666F2B}" srcOrd="1" destOrd="0" presId="urn:microsoft.com/office/officeart/2005/8/layout/vList3"/>
    <dgm:cxn modelId="{15B2B2EC-E11F-42BB-8FA8-A30F24D1C5DB}" type="presParOf" srcId="{09D0EDF1-4687-4903-BD95-EA3C48441FE3}" destId="{6720687B-E62E-4569-8F75-8FBE58ED7590}" srcOrd="2" destOrd="0" presId="urn:microsoft.com/office/officeart/2005/8/layout/vList3"/>
    <dgm:cxn modelId="{EAF51046-3545-4350-80BF-95B07E29469F}" type="presParOf" srcId="{6720687B-E62E-4569-8F75-8FBE58ED7590}" destId="{6A149252-9322-4091-B408-48DA86B240CC}" srcOrd="0" destOrd="0" presId="urn:microsoft.com/office/officeart/2005/8/layout/vList3"/>
    <dgm:cxn modelId="{1C2F8909-6FCB-4018-B62E-97D69F19AAF5}" type="presParOf" srcId="{6720687B-E62E-4569-8F75-8FBE58ED7590}" destId="{DDB1936A-4EB0-4E32-8CC4-EBE7DACCF510}" srcOrd="1" destOrd="0" presId="urn:microsoft.com/office/officeart/2005/8/layout/vList3"/>
    <dgm:cxn modelId="{C9F88FDB-2333-4D49-9BD4-2C8363653D8E}" type="presParOf" srcId="{09D0EDF1-4687-4903-BD95-EA3C48441FE3}" destId="{C82CB951-1A4D-49A8-BD8B-BE527C43B0B5}" srcOrd="3" destOrd="0" presId="urn:microsoft.com/office/officeart/2005/8/layout/vList3"/>
    <dgm:cxn modelId="{058BAD49-C962-4906-B792-D5A142005AD9}" type="presParOf" srcId="{09D0EDF1-4687-4903-BD95-EA3C48441FE3}" destId="{0565B739-5103-4A23-9121-0E01A04A3EA8}" srcOrd="4" destOrd="0" presId="urn:microsoft.com/office/officeart/2005/8/layout/vList3"/>
    <dgm:cxn modelId="{08390AF3-938B-4C98-94F5-5E50F921F005}" type="presParOf" srcId="{0565B739-5103-4A23-9121-0E01A04A3EA8}" destId="{A0F1A99D-4E1A-432F-9A69-7E1945C75663}" srcOrd="0" destOrd="0" presId="urn:microsoft.com/office/officeart/2005/8/layout/vList3"/>
    <dgm:cxn modelId="{EAC51F12-03DD-4113-B99F-7057CFBE6A42}" type="presParOf" srcId="{0565B739-5103-4A23-9121-0E01A04A3EA8}" destId="{9FBDF54F-63B0-48A2-849B-5FA3D78B91A3}" srcOrd="1" destOrd="0" presId="urn:microsoft.com/office/officeart/2005/8/layout/vList3"/>
  </dgm:cxnLst>
  <dgm:bg/>
  <dgm:whole>
    <a:ln w="127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0F8818-C237-455F-ACC6-CD928E42FF16}" type="doc">
      <dgm:prSet loTypeId="urn:microsoft.com/office/officeart/2005/8/layout/vList3" loCatId="list" qsTypeId="urn:microsoft.com/office/officeart/2005/8/quickstyle/3d2#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F9DF8D6-FAEC-4EFA-8AA9-E79A1ED0B46D}">
      <dgm:prSet phldrT="[Текст]"/>
      <dgm:spPr/>
      <dgm:t>
        <a:bodyPr/>
        <a:lstStyle/>
        <a:p>
          <a:r>
            <a:rPr lang="ru-RU" b="1" i="1" dirty="0">
              <a:solidFill>
                <a:srgbClr val="00B050"/>
              </a:solidFill>
            </a:rPr>
            <a:t>Управление реализацией программы и оценка её эффективности</a:t>
          </a:r>
          <a:endParaRPr lang="ru-RU" b="1" dirty="0">
            <a:solidFill>
              <a:srgbClr val="00B050"/>
            </a:solidFill>
            <a:latin typeface="+mn-lt"/>
          </a:endParaRPr>
        </a:p>
      </dgm:t>
    </dgm:pt>
    <dgm:pt modelId="{517D0DC4-67FD-42B0-AD08-836834C8DABE}" type="parTrans" cxnId="{38570A97-3328-45D5-B3B7-E875C1FCE7B9}">
      <dgm:prSet/>
      <dgm:spPr/>
      <dgm:t>
        <a:bodyPr/>
        <a:lstStyle/>
        <a:p>
          <a:endParaRPr lang="ru-RU"/>
        </a:p>
      </dgm:t>
    </dgm:pt>
    <dgm:pt modelId="{2246B3AC-F95C-49AB-93F4-F6B5B6928767}" type="sibTrans" cxnId="{38570A97-3328-45D5-B3B7-E875C1FCE7B9}">
      <dgm:prSet/>
      <dgm:spPr/>
      <dgm:t>
        <a:bodyPr/>
        <a:lstStyle/>
        <a:p>
          <a:endParaRPr lang="ru-RU"/>
        </a:p>
      </dgm:t>
    </dgm:pt>
    <dgm:pt modelId="{3C2B7978-E9D2-4DC6-A6F1-E6E63A8D91F5}">
      <dgm:prSet/>
      <dgm:spPr/>
      <dgm:t>
        <a:bodyPr/>
        <a:lstStyle/>
        <a:p>
          <a:r>
            <a:rPr lang="ru-RU" b="1" i="1" dirty="0">
              <a:solidFill>
                <a:schemeClr val="accent3">
                  <a:lumMod val="50000"/>
                </a:schemeClr>
              </a:solidFill>
            </a:rPr>
            <a:t>Организация коррекционно-развивающей работы</a:t>
          </a:r>
          <a:endParaRPr lang="ru-RU" b="1" dirty="0">
            <a:solidFill>
              <a:schemeClr val="accent3">
                <a:lumMod val="50000"/>
              </a:schemeClr>
            </a:solidFill>
            <a:latin typeface="+mn-lt"/>
          </a:endParaRPr>
        </a:p>
      </dgm:t>
    </dgm:pt>
    <dgm:pt modelId="{F7774E0F-5C06-4A6C-82EF-391F6277D19F}" type="parTrans" cxnId="{1875C730-9A7F-4F41-A494-45D8211CA3F0}">
      <dgm:prSet/>
      <dgm:spPr/>
      <dgm:t>
        <a:bodyPr/>
        <a:lstStyle/>
        <a:p>
          <a:endParaRPr lang="ru-RU"/>
        </a:p>
      </dgm:t>
    </dgm:pt>
    <dgm:pt modelId="{8919799C-D01E-4661-BD31-7282080ED1BE}" type="sibTrans" cxnId="{1875C730-9A7F-4F41-A494-45D8211CA3F0}">
      <dgm:prSet/>
      <dgm:spPr/>
      <dgm:t>
        <a:bodyPr/>
        <a:lstStyle/>
        <a:p>
          <a:endParaRPr lang="ru-RU"/>
        </a:p>
      </dgm:t>
    </dgm:pt>
    <dgm:pt modelId="{A51B6984-D830-48FB-9B02-E6FC7A1789F9}">
      <dgm:prSet/>
      <dgm:spPr/>
      <dgm:t>
        <a:bodyPr/>
        <a:lstStyle/>
        <a:p>
          <a:r>
            <a:rPr lang="ru-RU" b="1" i="1" dirty="0">
              <a:solidFill>
                <a:srgbClr val="002060"/>
              </a:solidFill>
            </a:rPr>
            <a:t>Организация психолого-педагогического сопровождения</a:t>
          </a:r>
          <a:r>
            <a:rPr lang="ru-RU" i="1" dirty="0"/>
            <a:t>.</a:t>
          </a:r>
          <a:endParaRPr lang="ru-RU" b="1" dirty="0">
            <a:solidFill>
              <a:schemeClr val="accent5">
                <a:lumMod val="50000"/>
              </a:schemeClr>
            </a:solidFill>
            <a:latin typeface="+mn-lt"/>
          </a:endParaRPr>
        </a:p>
      </dgm:t>
    </dgm:pt>
    <dgm:pt modelId="{EEDAFF3D-25C1-4907-A21D-1CF21FCAC130}" type="parTrans" cxnId="{F4AD481D-502F-4652-95B8-5BEBFDEC908C}">
      <dgm:prSet/>
      <dgm:spPr/>
      <dgm:t>
        <a:bodyPr/>
        <a:lstStyle/>
        <a:p>
          <a:endParaRPr lang="ru-RU"/>
        </a:p>
      </dgm:t>
    </dgm:pt>
    <dgm:pt modelId="{E5EF40B9-0349-47CB-91CA-0D190AF01C6A}" type="sibTrans" cxnId="{F4AD481D-502F-4652-95B8-5BEBFDEC908C}">
      <dgm:prSet/>
      <dgm:spPr/>
      <dgm:t>
        <a:bodyPr/>
        <a:lstStyle/>
        <a:p>
          <a:endParaRPr lang="ru-RU"/>
        </a:p>
      </dgm:t>
    </dgm:pt>
    <dgm:pt modelId="{09D0EDF1-4687-4903-BD95-EA3C48441FE3}" type="pres">
      <dgm:prSet presAssocID="{1A0F8818-C237-455F-ACC6-CD928E42FF16}" presName="linearFlow" presStyleCnt="0">
        <dgm:presLayoutVars>
          <dgm:dir/>
          <dgm:resizeHandles val="exact"/>
        </dgm:presLayoutVars>
      </dgm:prSet>
      <dgm:spPr/>
    </dgm:pt>
    <dgm:pt modelId="{A9C84E58-34DA-44AD-835B-8EE7F2B8EFA5}" type="pres">
      <dgm:prSet presAssocID="{A51B6984-D830-48FB-9B02-E6FC7A1789F9}" presName="composite" presStyleCnt="0"/>
      <dgm:spPr/>
    </dgm:pt>
    <dgm:pt modelId="{179AB4F9-8555-4078-AD61-590CE631E4AA}" type="pres">
      <dgm:prSet presAssocID="{A51B6984-D830-48FB-9B02-E6FC7A1789F9}" presName="imgShp" presStyleLbl="fgImgPlace1" presStyleIdx="0" presStyleCnt="3" custScaleX="128244" custLinFactNeighborX="2641" custLinFactNeighborY="-52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9185DA-332F-4B0D-9CF5-2EA962EFCBA3}" type="pres">
      <dgm:prSet presAssocID="{A51B6984-D830-48FB-9B02-E6FC7A1789F9}" presName="txShp" presStyleLbl="node1" presStyleIdx="0" presStyleCnt="3" custLinFactNeighborX="-1084" custLinFactNeighborY="-215">
        <dgm:presLayoutVars>
          <dgm:bulletEnabled val="1"/>
        </dgm:presLayoutVars>
      </dgm:prSet>
      <dgm:spPr/>
    </dgm:pt>
    <dgm:pt modelId="{E54A7A71-F5D2-46E6-912E-DF916B666F2B}" type="pres">
      <dgm:prSet presAssocID="{E5EF40B9-0349-47CB-91CA-0D190AF01C6A}" presName="spacing" presStyleCnt="0"/>
      <dgm:spPr/>
    </dgm:pt>
    <dgm:pt modelId="{6720687B-E62E-4569-8F75-8FBE58ED7590}" type="pres">
      <dgm:prSet presAssocID="{3C2B7978-E9D2-4DC6-A6F1-E6E63A8D91F5}" presName="composite" presStyleCnt="0"/>
      <dgm:spPr/>
    </dgm:pt>
    <dgm:pt modelId="{6A149252-9322-4091-B408-48DA86B240CC}" type="pres">
      <dgm:prSet presAssocID="{3C2B7978-E9D2-4DC6-A6F1-E6E63A8D91F5}" presName="imgShp" presStyleLbl="fgImgPlace1" presStyleIdx="1" presStyleCnt="3" custScaleX="134122" custLinFactNeighborX="5037" custLinFactNeighborY="311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DB1936A-4EB0-4E32-8CC4-EBE7DACCF510}" type="pres">
      <dgm:prSet presAssocID="{3C2B7978-E9D2-4DC6-A6F1-E6E63A8D91F5}" presName="txShp" presStyleLbl="node1" presStyleIdx="1" presStyleCnt="3" custLinFactNeighborX="-1340" custLinFactNeighborY="3118">
        <dgm:presLayoutVars>
          <dgm:bulletEnabled val="1"/>
        </dgm:presLayoutVars>
      </dgm:prSet>
      <dgm:spPr/>
    </dgm:pt>
    <dgm:pt modelId="{C82CB951-1A4D-49A8-BD8B-BE527C43B0B5}" type="pres">
      <dgm:prSet presAssocID="{8919799C-D01E-4661-BD31-7282080ED1BE}" presName="spacing" presStyleCnt="0"/>
      <dgm:spPr/>
    </dgm:pt>
    <dgm:pt modelId="{0565B739-5103-4A23-9121-0E01A04A3EA8}" type="pres">
      <dgm:prSet presAssocID="{9F9DF8D6-FAEC-4EFA-8AA9-E79A1ED0B46D}" presName="composite" presStyleCnt="0"/>
      <dgm:spPr/>
    </dgm:pt>
    <dgm:pt modelId="{A0F1A99D-4E1A-432F-9A69-7E1945C75663}" type="pres">
      <dgm:prSet presAssocID="{9F9DF8D6-FAEC-4EFA-8AA9-E79A1ED0B46D}" presName="imgShp" presStyleLbl="fgImgPlace1" presStyleIdx="2" presStyleCnt="3" custScaleX="135433" custScaleY="97947" custLinFactNeighborX="1822" custLinFactNeighborY="124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FBDF54F-63B0-48A2-849B-5FA3D78B91A3}" type="pres">
      <dgm:prSet presAssocID="{9F9DF8D6-FAEC-4EFA-8AA9-E79A1ED0B46D}" presName="txShp" presStyleLbl="node1" presStyleIdx="2" presStyleCnt="3" custLinFactNeighborX="-1446" custLinFactNeighborY="-3967">
        <dgm:presLayoutVars>
          <dgm:bulletEnabled val="1"/>
        </dgm:presLayoutVars>
      </dgm:prSet>
      <dgm:spPr/>
    </dgm:pt>
  </dgm:ptLst>
  <dgm:cxnLst>
    <dgm:cxn modelId="{56F71B0E-9139-4C41-BF0E-FAFAEA12D566}" type="presOf" srcId="{A51B6984-D830-48FB-9B02-E6FC7A1789F9}" destId="{389185DA-332F-4B0D-9CF5-2EA962EFCBA3}" srcOrd="0" destOrd="0" presId="urn:microsoft.com/office/officeart/2005/8/layout/vList3"/>
    <dgm:cxn modelId="{F4AD481D-502F-4652-95B8-5BEBFDEC908C}" srcId="{1A0F8818-C237-455F-ACC6-CD928E42FF16}" destId="{A51B6984-D830-48FB-9B02-E6FC7A1789F9}" srcOrd="0" destOrd="0" parTransId="{EEDAFF3D-25C1-4907-A21D-1CF21FCAC130}" sibTransId="{E5EF40B9-0349-47CB-91CA-0D190AF01C6A}"/>
    <dgm:cxn modelId="{1875C730-9A7F-4F41-A494-45D8211CA3F0}" srcId="{1A0F8818-C237-455F-ACC6-CD928E42FF16}" destId="{3C2B7978-E9D2-4DC6-A6F1-E6E63A8D91F5}" srcOrd="1" destOrd="0" parTransId="{F7774E0F-5C06-4A6C-82EF-391F6277D19F}" sibTransId="{8919799C-D01E-4661-BD31-7282080ED1BE}"/>
    <dgm:cxn modelId="{FE971E96-61A4-4D46-AB8C-452DD31A38FA}" type="presOf" srcId="{9F9DF8D6-FAEC-4EFA-8AA9-E79A1ED0B46D}" destId="{9FBDF54F-63B0-48A2-849B-5FA3D78B91A3}" srcOrd="0" destOrd="0" presId="urn:microsoft.com/office/officeart/2005/8/layout/vList3"/>
    <dgm:cxn modelId="{38570A97-3328-45D5-B3B7-E875C1FCE7B9}" srcId="{1A0F8818-C237-455F-ACC6-CD928E42FF16}" destId="{9F9DF8D6-FAEC-4EFA-8AA9-E79A1ED0B46D}" srcOrd="2" destOrd="0" parTransId="{517D0DC4-67FD-42B0-AD08-836834C8DABE}" sibTransId="{2246B3AC-F95C-49AB-93F4-F6B5B6928767}"/>
    <dgm:cxn modelId="{774212DB-C5B5-4B25-89E4-75981B36A6B7}" type="presOf" srcId="{1A0F8818-C237-455F-ACC6-CD928E42FF16}" destId="{09D0EDF1-4687-4903-BD95-EA3C48441FE3}" srcOrd="0" destOrd="0" presId="urn:microsoft.com/office/officeart/2005/8/layout/vList3"/>
    <dgm:cxn modelId="{B7FD34DF-0BCD-4353-832D-ED97AD90BC5C}" type="presOf" srcId="{3C2B7978-E9D2-4DC6-A6F1-E6E63A8D91F5}" destId="{DDB1936A-4EB0-4E32-8CC4-EBE7DACCF510}" srcOrd="0" destOrd="0" presId="urn:microsoft.com/office/officeart/2005/8/layout/vList3"/>
    <dgm:cxn modelId="{1A4DD31D-BE89-4FDA-B8EF-577690EFECCB}" type="presParOf" srcId="{09D0EDF1-4687-4903-BD95-EA3C48441FE3}" destId="{A9C84E58-34DA-44AD-835B-8EE7F2B8EFA5}" srcOrd="0" destOrd="0" presId="urn:microsoft.com/office/officeart/2005/8/layout/vList3"/>
    <dgm:cxn modelId="{837574F1-934B-4CBA-AD6F-95B176F67BE4}" type="presParOf" srcId="{A9C84E58-34DA-44AD-835B-8EE7F2B8EFA5}" destId="{179AB4F9-8555-4078-AD61-590CE631E4AA}" srcOrd="0" destOrd="0" presId="urn:microsoft.com/office/officeart/2005/8/layout/vList3"/>
    <dgm:cxn modelId="{D9089DD9-62F8-454F-96E8-BC6EEC468085}" type="presParOf" srcId="{A9C84E58-34DA-44AD-835B-8EE7F2B8EFA5}" destId="{389185DA-332F-4B0D-9CF5-2EA962EFCBA3}" srcOrd="1" destOrd="0" presId="urn:microsoft.com/office/officeart/2005/8/layout/vList3"/>
    <dgm:cxn modelId="{87F54718-AB0F-4873-802C-55152622014F}" type="presParOf" srcId="{09D0EDF1-4687-4903-BD95-EA3C48441FE3}" destId="{E54A7A71-F5D2-46E6-912E-DF916B666F2B}" srcOrd="1" destOrd="0" presId="urn:microsoft.com/office/officeart/2005/8/layout/vList3"/>
    <dgm:cxn modelId="{D81B11B1-C53A-4522-A8D5-76A968F3A41A}" type="presParOf" srcId="{09D0EDF1-4687-4903-BD95-EA3C48441FE3}" destId="{6720687B-E62E-4569-8F75-8FBE58ED7590}" srcOrd="2" destOrd="0" presId="urn:microsoft.com/office/officeart/2005/8/layout/vList3"/>
    <dgm:cxn modelId="{AC615930-634A-4FA0-A581-35BBC8545C46}" type="presParOf" srcId="{6720687B-E62E-4569-8F75-8FBE58ED7590}" destId="{6A149252-9322-4091-B408-48DA86B240CC}" srcOrd="0" destOrd="0" presId="urn:microsoft.com/office/officeart/2005/8/layout/vList3"/>
    <dgm:cxn modelId="{0E3944BF-D9B1-43B5-B6FE-AAE63AD150CF}" type="presParOf" srcId="{6720687B-E62E-4569-8F75-8FBE58ED7590}" destId="{DDB1936A-4EB0-4E32-8CC4-EBE7DACCF510}" srcOrd="1" destOrd="0" presId="urn:microsoft.com/office/officeart/2005/8/layout/vList3"/>
    <dgm:cxn modelId="{783C5547-9E1A-46F1-8D0B-DA693B561E18}" type="presParOf" srcId="{09D0EDF1-4687-4903-BD95-EA3C48441FE3}" destId="{C82CB951-1A4D-49A8-BD8B-BE527C43B0B5}" srcOrd="3" destOrd="0" presId="urn:microsoft.com/office/officeart/2005/8/layout/vList3"/>
    <dgm:cxn modelId="{F5FAED7D-AABA-4794-B45D-557D22138E54}" type="presParOf" srcId="{09D0EDF1-4687-4903-BD95-EA3C48441FE3}" destId="{0565B739-5103-4A23-9121-0E01A04A3EA8}" srcOrd="4" destOrd="0" presId="urn:microsoft.com/office/officeart/2005/8/layout/vList3"/>
    <dgm:cxn modelId="{DED2C0DE-AAC8-4D63-BC92-950B8D1D58E7}" type="presParOf" srcId="{0565B739-5103-4A23-9121-0E01A04A3EA8}" destId="{A0F1A99D-4E1A-432F-9A69-7E1945C75663}" srcOrd="0" destOrd="0" presId="urn:microsoft.com/office/officeart/2005/8/layout/vList3"/>
    <dgm:cxn modelId="{7FBB7627-A050-4349-B3F2-27F910647F89}" type="presParOf" srcId="{0565B739-5103-4A23-9121-0E01A04A3EA8}" destId="{9FBDF54F-63B0-48A2-849B-5FA3D78B91A3}" srcOrd="1" destOrd="0" presId="urn:microsoft.com/office/officeart/2005/8/layout/vList3"/>
  </dgm:cxnLst>
  <dgm:bg/>
  <dgm:whole>
    <a:ln w="127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0F8818-C237-455F-ACC6-CD928E42FF16}" type="doc">
      <dgm:prSet loTypeId="urn:microsoft.com/office/officeart/2005/8/layout/vList3" loCatId="list" qsTypeId="urn:microsoft.com/office/officeart/2005/8/quickstyle/3d2#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F9DF8D6-FAEC-4EFA-8AA9-E79A1ED0B46D}">
      <dgm:prSet phldrT="[Текст]"/>
      <dgm:spPr/>
      <dgm:t>
        <a:bodyPr/>
        <a:lstStyle/>
        <a:p>
          <a:r>
            <a:rPr lang="ru-RU" b="1" i="1" dirty="0">
              <a:solidFill>
                <a:srgbClr val="00B050"/>
              </a:solidFill>
            </a:rPr>
            <a:t>Управление реализацией программы и оценка её эффективности</a:t>
          </a:r>
          <a:endParaRPr lang="ru-RU" b="1" dirty="0">
            <a:solidFill>
              <a:srgbClr val="00B050"/>
            </a:solidFill>
            <a:latin typeface="+mn-lt"/>
          </a:endParaRPr>
        </a:p>
      </dgm:t>
    </dgm:pt>
    <dgm:pt modelId="{517D0DC4-67FD-42B0-AD08-836834C8DABE}" type="parTrans" cxnId="{38570A97-3328-45D5-B3B7-E875C1FCE7B9}">
      <dgm:prSet/>
      <dgm:spPr/>
      <dgm:t>
        <a:bodyPr/>
        <a:lstStyle/>
        <a:p>
          <a:endParaRPr lang="ru-RU"/>
        </a:p>
      </dgm:t>
    </dgm:pt>
    <dgm:pt modelId="{2246B3AC-F95C-49AB-93F4-F6B5B6928767}" type="sibTrans" cxnId="{38570A97-3328-45D5-B3B7-E875C1FCE7B9}">
      <dgm:prSet/>
      <dgm:spPr/>
      <dgm:t>
        <a:bodyPr/>
        <a:lstStyle/>
        <a:p>
          <a:endParaRPr lang="ru-RU"/>
        </a:p>
      </dgm:t>
    </dgm:pt>
    <dgm:pt modelId="{3C2B7978-E9D2-4DC6-A6F1-E6E63A8D91F5}">
      <dgm:prSet/>
      <dgm:spPr/>
      <dgm:t>
        <a:bodyPr/>
        <a:lstStyle/>
        <a:p>
          <a:r>
            <a:rPr lang="ru-RU" b="1" i="1" dirty="0">
              <a:solidFill>
                <a:schemeClr val="accent3">
                  <a:lumMod val="50000"/>
                </a:schemeClr>
              </a:solidFill>
            </a:rPr>
            <a:t>Организация коррекционно-развивающей работы</a:t>
          </a:r>
          <a:endParaRPr lang="ru-RU" b="1" dirty="0">
            <a:solidFill>
              <a:schemeClr val="accent3">
                <a:lumMod val="50000"/>
              </a:schemeClr>
            </a:solidFill>
            <a:latin typeface="+mn-lt"/>
          </a:endParaRPr>
        </a:p>
      </dgm:t>
    </dgm:pt>
    <dgm:pt modelId="{F7774E0F-5C06-4A6C-82EF-391F6277D19F}" type="parTrans" cxnId="{1875C730-9A7F-4F41-A494-45D8211CA3F0}">
      <dgm:prSet/>
      <dgm:spPr/>
      <dgm:t>
        <a:bodyPr/>
        <a:lstStyle/>
        <a:p>
          <a:endParaRPr lang="ru-RU"/>
        </a:p>
      </dgm:t>
    </dgm:pt>
    <dgm:pt modelId="{8919799C-D01E-4661-BD31-7282080ED1BE}" type="sibTrans" cxnId="{1875C730-9A7F-4F41-A494-45D8211CA3F0}">
      <dgm:prSet/>
      <dgm:spPr/>
      <dgm:t>
        <a:bodyPr/>
        <a:lstStyle/>
        <a:p>
          <a:endParaRPr lang="ru-RU"/>
        </a:p>
      </dgm:t>
    </dgm:pt>
    <dgm:pt modelId="{A51B6984-D830-48FB-9B02-E6FC7A1789F9}">
      <dgm:prSet/>
      <dgm:spPr/>
      <dgm:t>
        <a:bodyPr/>
        <a:lstStyle/>
        <a:p>
          <a:r>
            <a:rPr lang="ru-RU" b="1" i="1" dirty="0">
              <a:solidFill>
                <a:srgbClr val="002060"/>
              </a:solidFill>
            </a:rPr>
            <a:t>Организация психолого-педагогического сопровождения</a:t>
          </a:r>
          <a:r>
            <a:rPr lang="ru-RU" i="1" dirty="0"/>
            <a:t>.</a:t>
          </a:r>
          <a:endParaRPr lang="ru-RU" b="1" dirty="0">
            <a:solidFill>
              <a:schemeClr val="accent5">
                <a:lumMod val="50000"/>
              </a:schemeClr>
            </a:solidFill>
            <a:latin typeface="+mn-lt"/>
          </a:endParaRPr>
        </a:p>
      </dgm:t>
    </dgm:pt>
    <dgm:pt modelId="{EEDAFF3D-25C1-4907-A21D-1CF21FCAC130}" type="parTrans" cxnId="{F4AD481D-502F-4652-95B8-5BEBFDEC908C}">
      <dgm:prSet/>
      <dgm:spPr/>
      <dgm:t>
        <a:bodyPr/>
        <a:lstStyle/>
        <a:p>
          <a:endParaRPr lang="ru-RU"/>
        </a:p>
      </dgm:t>
    </dgm:pt>
    <dgm:pt modelId="{E5EF40B9-0349-47CB-91CA-0D190AF01C6A}" type="sibTrans" cxnId="{F4AD481D-502F-4652-95B8-5BEBFDEC908C}">
      <dgm:prSet/>
      <dgm:spPr/>
      <dgm:t>
        <a:bodyPr/>
        <a:lstStyle/>
        <a:p>
          <a:endParaRPr lang="ru-RU"/>
        </a:p>
      </dgm:t>
    </dgm:pt>
    <dgm:pt modelId="{09D0EDF1-4687-4903-BD95-EA3C48441FE3}" type="pres">
      <dgm:prSet presAssocID="{1A0F8818-C237-455F-ACC6-CD928E42FF16}" presName="linearFlow" presStyleCnt="0">
        <dgm:presLayoutVars>
          <dgm:dir/>
          <dgm:resizeHandles val="exact"/>
        </dgm:presLayoutVars>
      </dgm:prSet>
      <dgm:spPr/>
    </dgm:pt>
    <dgm:pt modelId="{A9C84E58-34DA-44AD-835B-8EE7F2B8EFA5}" type="pres">
      <dgm:prSet presAssocID="{A51B6984-D830-48FB-9B02-E6FC7A1789F9}" presName="composite" presStyleCnt="0"/>
      <dgm:spPr/>
    </dgm:pt>
    <dgm:pt modelId="{179AB4F9-8555-4078-AD61-590CE631E4AA}" type="pres">
      <dgm:prSet presAssocID="{A51B6984-D830-48FB-9B02-E6FC7A1789F9}" presName="imgShp" presStyleLbl="fgImgPlace1" presStyleIdx="0" presStyleCnt="3" custScaleX="128244" custLinFactNeighborX="2641" custLinFactNeighborY="-52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9185DA-332F-4B0D-9CF5-2EA962EFCBA3}" type="pres">
      <dgm:prSet presAssocID="{A51B6984-D830-48FB-9B02-E6FC7A1789F9}" presName="txShp" presStyleLbl="node1" presStyleIdx="0" presStyleCnt="3" custLinFactNeighborX="-1084" custLinFactNeighborY="-215">
        <dgm:presLayoutVars>
          <dgm:bulletEnabled val="1"/>
        </dgm:presLayoutVars>
      </dgm:prSet>
      <dgm:spPr/>
    </dgm:pt>
    <dgm:pt modelId="{E54A7A71-F5D2-46E6-912E-DF916B666F2B}" type="pres">
      <dgm:prSet presAssocID="{E5EF40B9-0349-47CB-91CA-0D190AF01C6A}" presName="spacing" presStyleCnt="0"/>
      <dgm:spPr/>
    </dgm:pt>
    <dgm:pt modelId="{6720687B-E62E-4569-8F75-8FBE58ED7590}" type="pres">
      <dgm:prSet presAssocID="{3C2B7978-E9D2-4DC6-A6F1-E6E63A8D91F5}" presName="composite" presStyleCnt="0"/>
      <dgm:spPr/>
    </dgm:pt>
    <dgm:pt modelId="{6A149252-9322-4091-B408-48DA86B240CC}" type="pres">
      <dgm:prSet presAssocID="{3C2B7978-E9D2-4DC6-A6F1-E6E63A8D91F5}" presName="imgShp" presStyleLbl="fgImgPlace1" presStyleIdx="1" presStyleCnt="3" custScaleX="134122" custLinFactNeighborX="5037" custLinFactNeighborY="311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DB1936A-4EB0-4E32-8CC4-EBE7DACCF510}" type="pres">
      <dgm:prSet presAssocID="{3C2B7978-E9D2-4DC6-A6F1-E6E63A8D91F5}" presName="txShp" presStyleLbl="node1" presStyleIdx="1" presStyleCnt="3" custLinFactNeighborX="-1340" custLinFactNeighborY="3118">
        <dgm:presLayoutVars>
          <dgm:bulletEnabled val="1"/>
        </dgm:presLayoutVars>
      </dgm:prSet>
      <dgm:spPr/>
    </dgm:pt>
    <dgm:pt modelId="{C82CB951-1A4D-49A8-BD8B-BE527C43B0B5}" type="pres">
      <dgm:prSet presAssocID="{8919799C-D01E-4661-BD31-7282080ED1BE}" presName="spacing" presStyleCnt="0"/>
      <dgm:spPr/>
    </dgm:pt>
    <dgm:pt modelId="{0565B739-5103-4A23-9121-0E01A04A3EA8}" type="pres">
      <dgm:prSet presAssocID="{9F9DF8D6-FAEC-4EFA-8AA9-E79A1ED0B46D}" presName="composite" presStyleCnt="0"/>
      <dgm:spPr/>
    </dgm:pt>
    <dgm:pt modelId="{A0F1A99D-4E1A-432F-9A69-7E1945C75663}" type="pres">
      <dgm:prSet presAssocID="{9F9DF8D6-FAEC-4EFA-8AA9-E79A1ED0B46D}" presName="imgShp" presStyleLbl="fgImgPlace1" presStyleIdx="2" presStyleCnt="3" custScaleX="135433" custScaleY="97947" custLinFactNeighborX="1822" custLinFactNeighborY="124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FBDF54F-63B0-48A2-849B-5FA3D78B91A3}" type="pres">
      <dgm:prSet presAssocID="{9F9DF8D6-FAEC-4EFA-8AA9-E79A1ED0B46D}" presName="txShp" presStyleLbl="node1" presStyleIdx="2" presStyleCnt="3" custLinFactNeighborX="-1446" custLinFactNeighborY="-3967">
        <dgm:presLayoutVars>
          <dgm:bulletEnabled val="1"/>
        </dgm:presLayoutVars>
      </dgm:prSet>
      <dgm:spPr/>
    </dgm:pt>
  </dgm:ptLst>
  <dgm:cxnLst>
    <dgm:cxn modelId="{89BD550E-BD30-4F46-ACD0-AFF970601AFD}" type="presOf" srcId="{3C2B7978-E9D2-4DC6-A6F1-E6E63A8D91F5}" destId="{DDB1936A-4EB0-4E32-8CC4-EBE7DACCF510}" srcOrd="0" destOrd="0" presId="urn:microsoft.com/office/officeart/2005/8/layout/vList3"/>
    <dgm:cxn modelId="{F4AD481D-502F-4652-95B8-5BEBFDEC908C}" srcId="{1A0F8818-C237-455F-ACC6-CD928E42FF16}" destId="{A51B6984-D830-48FB-9B02-E6FC7A1789F9}" srcOrd="0" destOrd="0" parTransId="{EEDAFF3D-25C1-4907-A21D-1CF21FCAC130}" sibTransId="{E5EF40B9-0349-47CB-91CA-0D190AF01C6A}"/>
    <dgm:cxn modelId="{1875C730-9A7F-4F41-A494-45D8211CA3F0}" srcId="{1A0F8818-C237-455F-ACC6-CD928E42FF16}" destId="{3C2B7978-E9D2-4DC6-A6F1-E6E63A8D91F5}" srcOrd="1" destOrd="0" parTransId="{F7774E0F-5C06-4A6C-82EF-391F6277D19F}" sibTransId="{8919799C-D01E-4661-BD31-7282080ED1BE}"/>
    <dgm:cxn modelId="{68890132-BE9D-47D5-B63E-9312DB0901D5}" type="presOf" srcId="{A51B6984-D830-48FB-9B02-E6FC7A1789F9}" destId="{389185DA-332F-4B0D-9CF5-2EA962EFCBA3}" srcOrd="0" destOrd="0" presId="urn:microsoft.com/office/officeart/2005/8/layout/vList3"/>
    <dgm:cxn modelId="{EA15A43E-9F6E-4D4B-9C5E-6A99DB3F8676}" type="presOf" srcId="{9F9DF8D6-FAEC-4EFA-8AA9-E79A1ED0B46D}" destId="{9FBDF54F-63B0-48A2-849B-5FA3D78B91A3}" srcOrd="0" destOrd="0" presId="urn:microsoft.com/office/officeart/2005/8/layout/vList3"/>
    <dgm:cxn modelId="{38570A97-3328-45D5-B3B7-E875C1FCE7B9}" srcId="{1A0F8818-C237-455F-ACC6-CD928E42FF16}" destId="{9F9DF8D6-FAEC-4EFA-8AA9-E79A1ED0B46D}" srcOrd="2" destOrd="0" parTransId="{517D0DC4-67FD-42B0-AD08-836834C8DABE}" sibTransId="{2246B3AC-F95C-49AB-93F4-F6B5B6928767}"/>
    <dgm:cxn modelId="{A64103FD-5088-45AD-8604-1206420165F9}" type="presOf" srcId="{1A0F8818-C237-455F-ACC6-CD928E42FF16}" destId="{09D0EDF1-4687-4903-BD95-EA3C48441FE3}" srcOrd="0" destOrd="0" presId="urn:microsoft.com/office/officeart/2005/8/layout/vList3"/>
    <dgm:cxn modelId="{D4074A6E-2D9A-4971-9C3E-88E7BE335D7F}" type="presParOf" srcId="{09D0EDF1-4687-4903-BD95-EA3C48441FE3}" destId="{A9C84E58-34DA-44AD-835B-8EE7F2B8EFA5}" srcOrd="0" destOrd="0" presId="urn:microsoft.com/office/officeart/2005/8/layout/vList3"/>
    <dgm:cxn modelId="{818617D4-B4DD-40D3-86BB-719F9697EBC6}" type="presParOf" srcId="{A9C84E58-34DA-44AD-835B-8EE7F2B8EFA5}" destId="{179AB4F9-8555-4078-AD61-590CE631E4AA}" srcOrd="0" destOrd="0" presId="urn:microsoft.com/office/officeart/2005/8/layout/vList3"/>
    <dgm:cxn modelId="{E9F7705F-2244-4139-ADF0-DAF4E267474A}" type="presParOf" srcId="{A9C84E58-34DA-44AD-835B-8EE7F2B8EFA5}" destId="{389185DA-332F-4B0D-9CF5-2EA962EFCBA3}" srcOrd="1" destOrd="0" presId="urn:microsoft.com/office/officeart/2005/8/layout/vList3"/>
    <dgm:cxn modelId="{8ADB6918-37E5-46A6-8E61-ED28D33954E9}" type="presParOf" srcId="{09D0EDF1-4687-4903-BD95-EA3C48441FE3}" destId="{E54A7A71-F5D2-46E6-912E-DF916B666F2B}" srcOrd="1" destOrd="0" presId="urn:microsoft.com/office/officeart/2005/8/layout/vList3"/>
    <dgm:cxn modelId="{F61DDAED-C405-44F9-A91B-DCC948E8158A}" type="presParOf" srcId="{09D0EDF1-4687-4903-BD95-EA3C48441FE3}" destId="{6720687B-E62E-4569-8F75-8FBE58ED7590}" srcOrd="2" destOrd="0" presId="urn:microsoft.com/office/officeart/2005/8/layout/vList3"/>
    <dgm:cxn modelId="{F13416E4-9B64-4C35-94A2-D4E09A5BCD92}" type="presParOf" srcId="{6720687B-E62E-4569-8F75-8FBE58ED7590}" destId="{6A149252-9322-4091-B408-48DA86B240CC}" srcOrd="0" destOrd="0" presId="urn:microsoft.com/office/officeart/2005/8/layout/vList3"/>
    <dgm:cxn modelId="{34E13A15-6FF4-4A52-95ED-F9833452895D}" type="presParOf" srcId="{6720687B-E62E-4569-8F75-8FBE58ED7590}" destId="{DDB1936A-4EB0-4E32-8CC4-EBE7DACCF510}" srcOrd="1" destOrd="0" presId="urn:microsoft.com/office/officeart/2005/8/layout/vList3"/>
    <dgm:cxn modelId="{2D1A163C-0ABF-49A9-B55B-1C361A5E6405}" type="presParOf" srcId="{09D0EDF1-4687-4903-BD95-EA3C48441FE3}" destId="{C82CB951-1A4D-49A8-BD8B-BE527C43B0B5}" srcOrd="3" destOrd="0" presId="urn:microsoft.com/office/officeart/2005/8/layout/vList3"/>
    <dgm:cxn modelId="{29A87F4F-8E68-43E6-829E-CF07207B4FED}" type="presParOf" srcId="{09D0EDF1-4687-4903-BD95-EA3C48441FE3}" destId="{0565B739-5103-4A23-9121-0E01A04A3EA8}" srcOrd="4" destOrd="0" presId="urn:microsoft.com/office/officeart/2005/8/layout/vList3"/>
    <dgm:cxn modelId="{FDA16CD9-ACBA-467E-9363-66E6693F5BFC}" type="presParOf" srcId="{0565B739-5103-4A23-9121-0E01A04A3EA8}" destId="{A0F1A99D-4E1A-432F-9A69-7E1945C75663}" srcOrd="0" destOrd="0" presId="urn:microsoft.com/office/officeart/2005/8/layout/vList3"/>
    <dgm:cxn modelId="{7E04D88F-1F92-4181-9CA3-F9314467FD00}" type="presParOf" srcId="{0565B739-5103-4A23-9121-0E01A04A3EA8}" destId="{9FBDF54F-63B0-48A2-849B-5FA3D78B91A3}" srcOrd="1" destOrd="0" presId="urn:microsoft.com/office/officeart/2005/8/layout/vList3"/>
  </dgm:cxnLst>
  <dgm:bg/>
  <dgm:whole>
    <a:ln w="127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140ED-532C-4665-9239-6FEAB29D896F}">
      <dsp:nvSpPr>
        <dsp:cNvPr id="0" name=""/>
        <dsp:cNvSpPr/>
      </dsp:nvSpPr>
      <dsp:spPr>
        <a:xfrm>
          <a:off x="3427580" y="0"/>
          <a:ext cx="5141371" cy="34001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i="1" kern="1200" dirty="0"/>
            <a:t>обеспечение </a:t>
          </a:r>
          <a:r>
            <a:rPr lang="ru-RU" sz="2400" b="0" i="1" kern="1200" dirty="0" err="1"/>
            <a:t>диагностико-коррекционного</a:t>
          </a:r>
          <a:r>
            <a:rPr lang="ru-RU" sz="2400" b="0" i="1" kern="1200" dirty="0"/>
            <a:t> </a:t>
          </a:r>
          <a:r>
            <a:rPr lang="ru-RU" sz="2400" b="0" i="1" kern="1200" dirty="0" err="1"/>
            <a:t>психолого-медико-педагогического</a:t>
          </a:r>
          <a:r>
            <a:rPr lang="ru-RU" sz="2400" b="0" i="1" kern="1200" dirty="0"/>
            <a:t> сопровождения воспитанников</a:t>
          </a:r>
        </a:p>
      </dsp:txBody>
      <dsp:txXfrm>
        <a:off x="3427580" y="425019"/>
        <a:ext cx="3866314" cy="2550114"/>
      </dsp:txXfrm>
    </dsp:sp>
    <dsp:sp modelId="{B4C21F04-96D5-4BE1-9E29-0B538D1B3912}">
      <dsp:nvSpPr>
        <dsp:cNvPr id="0" name=""/>
        <dsp:cNvSpPr/>
      </dsp:nvSpPr>
      <dsp:spPr>
        <a:xfrm>
          <a:off x="0" y="0"/>
          <a:ext cx="3427580" cy="3400152"/>
        </a:xfrm>
        <a:prstGeom prst="round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 dirty="0" err="1">
              <a:solidFill>
                <a:schemeClr val="accent5">
                  <a:lumMod val="50000"/>
                </a:schemeClr>
              </a:solidFill>
            </a:rPr>
            <a:t>ПМПк</a:t>
          </a:r>
          <a:endParaRPr lang="ru-RU" sz="65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65982" y="165982"/>
        <a:ext cx="3095616" cy="3068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185DA-332F-4B0D-9CF5-2EA962EFCBA3}">
      <dsp:nvSpPr>
        <dsp:cNvPr id="0" name=""/>
        <dsp:cNvSpPr/>
      </dsp:nvSpPr>
      <dsp:spPr>
        <a:xfrm rot="10800000">
          <a:off x="2106956" y="0"/>
          <a:ext cx="6840902" cy="142861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9978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 dirty="0">
              <a:solidFill>
                <a:srgbClr val="002060"/>
              </a:solidFill>
            </a:rPr>
            <a:t>Организация психолого-педагогического сопровождения</a:t>
          </a:r>
          <a:r>
            <a:rPr lang="ru-RU" sz="3000" i="1" kern="1200" dirty="0"/>
            <a:t>.</a:t>
          </a:r>
          <a:endParaRPr lang="ru-RU" sz="3000" b="1" kern="1200" dirty="0">
            <a:solidFill>
              <a:schemeClr val="accent5">
                <a:lumMod val="50000"/>
              </a:schemeClr>
            </a:solidFill>
            <a:latin typeface="+mn-lt"/>
          </a:endParaRPr>
        </a:p>
      </dsp:txBody>
      <dsp:txXfrm rot="10800000">
        <a:off x="2464109" y="0"/>
        <a:ext cx="6483749" cy="1428612"/>
      </dsp:txXfrm>
    </dsp:sp>
    <dsp:sp modelId="{179AB4F9-8555-4078-AD61-590CE631E4AA}">
      <dsp:nvSpPr>
        <dsp:cNvPr id="0" name=""/>
        <dsp:cNvSpPr/>
      </dsp:nvSpPr>
      <dsp:spPr>
        <a:xfrm>
          <a:off x="1302786" y="0"/>
          <a:ext cx="1832109" cy="1428612"/>
        </a:xfrm>
        <a:prstGeom prst="ellipse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1936A-4EB0-4E32-8CC4-EBE7DACCF510}">
      <dsp:nvSpPr>
        <dsp:cNvPr id="0" name=""/>
        <dsp:cNvSpPr/>
      </dsp:nvSpPr>
      <dsp:spPr>
        <a:xfrm rot="10800000">
          <a:off x="2110437" y="1902006"/>
          <a:ext cx="6840902" cy="1428612"/>
        </a:xfrm>
        <a:prstGeom prst="homePlate">
          <a:avLst/>
        </a:prstGeom>
        <a:gradFill rotWithShape="0">
          <a:gsLst>
            <a:gs pos="0">
              <a:schemeClr val="accent2">
                <a:hueOff val="-4271745"/>
                <a:satOff val="12481"/>
                <a:lumOff val="-2353"/>
                <a:alphaOff val="0"/>
                <a:tint val="60000"/>
                <a:satMod val="160000"/>
              </a:schemeClr>
            </a:gs>
            <a:gs pos="46000">
              <a:schemeClr val="accent2">
                <a:hueOff val="-4271745"/>
                <a:satOff val="12481"/>
                <a:lumOff val="-2353"/>
                <a:alphaOff val="0"/>
                <a:tint val="86000"/>
                <a:satMod val="160000"/>
              </a:schemeClr>
            </a:gs>
            <a:gs pos="100000">
              <a:schemeClr val="accent2">
                <a:hueOff val="-4271745"/>
                <a:satOff val="12481"/>
                <a:lumOff val="-2353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9978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 dirty="0">
              <a:solidFill>
                <a:schemeClr val="accent3">
                  <a:lumMod val="50000"/>
                </a:schemeClr>
              </a:solidFill>
            </a:rPr>
            <a:t>Организация коррекционно-развивающей работы</a:t>
          </a:r>
          <a:endParaRPr lang="ru-RU" sz="3000" b="1" kern="1200" dirty="0">
            <a:solidFill>
              <a:schemeClr val="accent3">
                <a:lumMod val="50000"/>
              </a:schemeClr>
            </a:solidFill>
            <a:latin typeface="+mn-lt"/>
          </a:endParaRPr>
        </a:p>
      </dsp:txBody>
      <dsp:txXfrm rot="10800000">
        <a:off x="2467590" y="1902006"/>
        <a:ext cx="6483749" cy="1428612"/>
      </dsp:txXfrm>
    </dsp:sp>
    <dsp:sp modelId="{6A149252-9322-4091-B408-48DA86B240CC}">
      <dsp:nvSpPr>
        <dsp:cNvPr id="0" name=""/>
        <dsp:cNvSpPr/>
      </dsp:nvSpPr>
      <dsp:spPr>
        <a:xfrm>
          <a:off x="1316022" y="1902006"/>
          <a:ext cx="1916083" cy="1428612"/>
        </a:xfrm>
        <a:prstGeom prst="ellipse">
          <a:avLst/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DF54F-63B0-48A2-849B-5FA3D78B91A3}">
      <dsp:nvSpPr>
        <dsp:cNvPr id="0" name=""/>
        <dsp:cNvSpPr/>
      </dsp:nvSpPr>
      <dsp:spPr>
        <a:xfrm rot="10800000">
          <a:off x="2107868" y="3655852"/>
          <a:ext cx="6840902" cy="1428612"/>
        </a:xfrm>
        <a:prstGeom prst="homePlate">
          <a:avLst/>
        </a:prstGeom>
        <a:gradFill rotWithShape="0">
          <a:gsLst>
            <a:gs pos="0">
              <a:schemeClr val="accent2">
                <a:hueOff val="-8543491"/>
                <a:satOff val="24962"/>
                <a:lumOff val="-4706"/>
                <a:alphaOff val="0"/>
                <a:tint val="60000"/>
                <a:satMod val="160000"/>
              </a:schemeClr>
            </a:gs>
            <a:gs pos="46000">
              <a:schemeClr val="accent2">
                <a:hueOff val="-8543491"/>
                <a:satOff val="24962"/>
                <a:lumOff val="-4706"/>
                <a:alphaOff val="0"/>
                <a:tint val="86000"/>
                <a:satMod val="160000"/>
              </a:schemeClr>
            </a:gs>
            <a:gs pos="100000">
              <a:schemeClr val="accent2">
                <a:hueOff val="-8543491"/>
                <a:satOff val="24962"/>
                <a:lumOff val="-4706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9978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 dirty="0">
              <a:solidFill>
                <a:srgbClr val="00B050"/>
              </a:solidFill>
            </a:rPr>
            <a:t>Управление реализацией программы и оценка её эффективности</a:t>
          </a:r>
          <a:endParaRPr lang="ru-RU" sz="3000" b="1" kern="1200" dirty="0">
            <a:solidFill>
              <a:srgbClr val="00B050"/>
            </a:solidFill>
            <a:latin typeface="+mn-lt"/>
          </a:endParaRPr>
        </a:p>
      </dsp:txBody>
      <dsp:txXfrm rot="10800000">
        <a:off x="2465021" y="3655852"/>
        <a:ext cx="6483749" cy="1428612"/>
      </dsp:txXfrm>
    </dsp:sp>
    <dsp:sp modelId="{A0F1A99D-4E1A-432F-9A69-7E1945C75663}">
      <dsp:nvSpPr>
        <dsp:cNvPr id="0" name=""/>
        <dsp:cNvSpPr/>
      </dsp:nvSpPr>
      <dsp:spPr>
        <a:xfrm>
          <a:off x="1265410" y="3744253"/>
          <a:ext cx="1934812" cy="1399282"/>
        </a:xfrm>
        <a:prstGeom prst="ellipse">
          <a:avLst/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185DA-332F-4B0D-9CF5-2EA962EFCBA3}">
      <dsp:nvSpPr>
        <dsp:cNvPr id="0" name=""/>
        <dsp:cNvSpPr/>
      </dsp:nvSpPr>
      <dsp:spPr>
        <a:xfrm rot="10800000">
          <a:off x="2106956" y="0"/>
          <a:ext cx="6840902" cy="142861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9978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 dirty="0">
              <a:solidFill>
                <a:srgbClr val="002060"/>
              </a:solidFill>
            </a:rPr>
            <a:t>Организация психолого-педагогического сопровождения</a:t>
          </a:r>
          <a:r>
            <a:rPr lang="ru-RU" sz="3000" i="1" kern="1200" dirty="0"/>
            <a:t>.</a:t>
          </a:r>
          <a:endParaRPr lang="ru-RU" sz="3000" b="1" kern="1200" dirty="0">
            <a:solidFill>
              <a:schemeClr val="accent5">
                <a:lumMod val="50000"/>
              </a:schemeClr>
            </a:solidFill>
            <a:latin typeface="+mn-lt"/>
          </a:endParaRPr>
        </a:p>
      </dsp:txBody>
      <dsp:txXfrm rot="10800000">
        <a:off x="2464109" y="0"/>
        <a:ext cx="6483749" cy="1428612"/>
      </dsp:txXfrm>
    </dsp:sp>
    <dsp:sp modelId="{179AB4F9-8555-4078-AD61-590CE631E4AA}">
      <dsp:nvSpPr>
        <dsp:cNvPr id="0" name=""/>
        <dsp:cNvSpPr/>
      </dsp:nvSpPr>
      <dsp:spPr>
        <a:xfrm>
          <a:off x="1302786" y="0"/>
          <a:ext cx="1832109" cy="14286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1936A-4EB0-4E32-8CC4-EBE7DACCF510}">
      <dsp:nvSpPr>
        <dsp:cNvPr id="0" name=""/>
        <dsp:cNvSpPr/>
      </dsp:nvSpPr>
      <dsp:spPr>
        <a:xfrm rot="10800000">
          <a:off x="2110437" y="1902006"/>
          <a:ext cx="6840902" cy="1428612"/>
        </a:xfrm>
        <a:prstGeom prst="homePlate">
          <a:avLst/>
        </a:prstGeom>
        <a:gradFill rotWithShape="0">
          <a:gsLst>
            <a:gs pos="0">
              <a:schemeClr val="accent2">
                <a:hueOff val="-4271745"/>
                <a:satOff val="12481"/>
                <a:lumOff val="-2353"/>
                <a:alphaOff val="0"/>
                <a:tint val="60000"/>
                <a:satMod val="160000"/>
              </a:schemeClr>
            </a:gs>
            <a:gs pos="46000">
              <a:schemeClr val="accent2">
                <a:hueOff val="-4271745"/>
                <a:satOff val="12481"/>
                <a:lumOff val="-2353"/>
                <a:alphaOff val="0"/>
                <a:tint val="86000"/>
                <a:satMod val="160000"/>
              </a:schemeClr>
            </a:gs>
            <a:gs pos="100000">
              <a:schemeClr val="accent2">
                <a:hueOff val="-4271745"/>
                <a:satOff val="12481"/>
                <a:lumOff val="-2353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9978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 dirty="0">
              <a:solidFill>
                <a:schemeClr val="accent3">
                  <a:lumMod val="50000"/>
                </a:schemeClr>
              </a:solidFill>
            </a:rPr>
            <a:t>Организация коррекционно-развивающей работы</a:t>
          </a:r>
          <a:endParaRPr lang="ru-RU" sz="3000" b="1" kern="1200" dirty="0">
            <a:solidFill>
              <a:schemeClr val="accent3">
                <a:lumMod val="50000"/>
              </a:schemeClr>
            </a:solidFill>
            <a:latin typeface="+mn-lt"/>
          </a:endParaRPr>
        </a:p>
      </dsp:txBody>
      <dsp:txXfrm rot="10800000">
        <a:off x="2467590" y="1902006"/>
        <a:ext cx="6483749" cy="1428612"/>
      </dsp:txXfrm>
    </dsp:sp>
    <dsp:sp modelId="{6A149252-9322-4091-B408-48DA86B240CC}">
      <dsp:nvSpPr>
        <dsp:cNvPr id="0" name=""/>
        <dsp:cNvSpPr/>
      </dsp:nvSpPr>
      <dsp:spPr>
        <a:xfrm>
          <a:off x="1316022" y="1902006"/>
          <a:ext cx="1916083" cy="14286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DF54F-63B0-48A2-849B-5FA3D78B91A3}">
      <dsp:nvSpPr>
        <dsp:cNvPr id="0" name=""/>
        <dsp:cNvSpPr/>
      </dsp:nvSpPr>
      <dsp:spPr>
        <a:xfrm rot="10800000">
          <a:off x="2107868" y="3655852"/>
          <a:ext cx="6840902" cy="1428612"/>
        </a:xfrm>
        <a:prstGeom prst="homePlate">
          <a:avLst/>
        </a:prstGeom>
        <a:gradFill rotWithShape="0">
          <a:gsLst>
            <a:gs pos="0">
              <a:schemeClr val="accent2">
                <a:hueOff val="-8543491"/>
                <a:satOff val="24962"/>
                <a:lumOff val="-4706"/>
                <a:alphaOff val="0"/>
                <a:tint val="60000"/>
                <a:satMod val="160000"/>
              </a:schemeClr>
            </a:gs>
            <a:gs pos="46000">
              <a:schemeClr val="accent2">
                <a:hueOff val="-8543491"/>
                <a:satOff val="24962"/>
                <a:lumOff val="-4706"/>
                <a:alphaOff val="0"/>
                <a:tint val="86000"/>
                <a:satMod val="160000"/>
              </a:schemeClr>
            </a:gs>
            <a:gs pos="100000">
              <a:schemeClr val="accent2">
                <a:hueOff val="-8543491"/>
                <a:satOff val="24962"/>
                <a:lumOff val="-4706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9978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 dirty="0">
              <a:solidFill>
                <a:srgbClr val="00B050"/>
              </a:solidFill>
            </a:rPr>
            <a:t>Управление реализацией программы и оценка её эффективности</a:t>
          </a:r>
          <a:endParaRPr lang="ru-RU" sz="3000" b="1" kern="1200" dirty="0">
            <a:solidFill>
              <a:srgbClr val="00B050"/>
            </a:solidFill>
            <a:latin typeface="+mn-lt"/>
          </a:endParaRPr>
        </a:p>
      </dsp:txBody>
      <dsp:txXfrm rot="10800000">
        <a:off x="2465021" y="3655852"/>
        <a:ext cx="6483749" cy="1428612"/>
      </dsp:txXfrm>
    </dsp:sp>
    <dsp:sp modelId="{A0F1A99D-4E1A-432F-9A69-7E1945C75663}">
      <dsp:nvSpPr>
        <dsp:cNvPr id="0" name=""/>
        <dsp:cNvSpPr/>
      </dsp:nvSpPr>
      <dsp:spPr>
        <a:xfrm>
          <a:off x="1265410" y="3744253"/>
          <a:ext cx="1934812" cy="139928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185DA-332F-4B0D-9CF5-2EA962EFCBA3}">
      <dsp:nvSpPr>
        <dsp:cNvPr id="0" name=""/>
        <dsp:cNvSpPr/>
      </dsp:nvSpPr>
      <dsp:spPr>
        <a:xfrm rot="10800000">
          <a:off x="2106956" y="0"/>
          <a:ext cx="6840902" cy="142861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9978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 dirty="0">
              <a:solidFill>
                <a:srgbClr val="002060"/>
              </a:solidFill>
            </a:rPr>
            <a:t>Организация психолого-педагогического сопровождения</a:t>
          </a:r>
          <a:r>
            <a:rPr lang="ru-RU" sz="3000" i="1" kern="1200" dirty="0"/>
            <a:t>.</a:t>
          </a:r>
          <a:endParaRPr lang="ru-RU" sz="3000" b="1" kern="1200" dirty="0">
            <a:solidFill>
              <a:schemeClr val="accent5">
                <a:lumMod val="50000"/>
              </a:schemeClr>
            </a:solidFill>
            <a:latin typeface="+mn-lt"/>
          </a:endParaRPr>
        </a:p>
      </dsp:txBody>
      <dsp:txXfrm rot="10800000">
        <a:off x="2464109" y="0"/>
        <a:ext cx="6483749" cy="1428612"/>
      </dsp:txXfrm>
    </dsp:sp>
    <dsp:sp modelId="{179AB4F9-8555-4078-AD61-590CE631E4AA}">
      <dsp:nvSpPr>
        <dsp:cNvPr id="0" name=""/>
        <dsp:cNvSpPr/>
      </dsp:nvSpPr>
      <dsp:spPr>
        <a:xfrm>
          <a:off x="1302786" y="0"/>
          <a:ext cx="1832109" cy="14286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1936A-4EB0-4E32-8CC4-EBE7DACCF510}">
      <dsp:nvSpPr>
        <dsp:cNvPr id="0" name=""/>
        <dsp:cNvSpPr/>
      </dsp:nvSpPr>
      <dsp:spPr>
        <a:xfrm rot="10800000">
          <a:off x="2110437" y="1902006"/>
          <a:ext cx="6840902" cy="1428612"/>
        </a:xfrm>
        <a:prstGeom prst="homePlate">
          <a:avLst/>
        </a:prstGeom>
        <a:gradFill rotWithShape="0">
          <a:gsLst>
            <a:gs pos="0">
              <a:schemeClr val="accent2">
                <a:hueOff val="-4271745"/>
                <a:satOff val="12481"/>
                <a:lumOff val="-2353"/>
                <a:alphaOff val="0"/>
                <a:tint val="60000"/>
                <a:satMod val="160000"/>
              </a:schemeClr>
            </a:gs>
            <a:gs pos="46000">
              <a:schemeClr val="accent2">
                <a:hueOff val="-4271745"/>
                <a:satOff val="12481"/>
                <a:lumOff val="-2353"/>
                <a:alphaOff val="0"/>
                <a:tint val="86000"/>
                <a:satMod val="160000"/>
              </a:schemeClr>
            </a:gs>
            <a:gs pos="100000">
              <a:schemeClr val="accent2">
                <a:hueOff val="-4271745"/>
                <a:satOff val="12481"/>
                <a:lumOff val="-2353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9978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 dirty="0">
              <a:solidFill>
                <a:schemeClr val="accent3">
                  <a:lumMod val="50000"/>
                </a:schemeClr>
              </a:solidFill>
            </a:rPr>
            <a:t>Организация коррекционно-развивающей работы</a:t>
          </a:r>
          <a:endParaRPr lang="ru-RU" sz="3000" b="1" kern="1200" dirty="0">
            <a:solidFill>
              <a:schemeClr val="accent3">
                <a:lumMod val="50000"/>
              </a:schemeClr>
            </a:solidFill>
            <a:latin typeface="+mn-lt"/>
          </a:endParaRPr>
        </a:p>
      </dsp:txBody>
      <dsp:txXfrm rot="10800000">
        <a:off x="2467590" y="1902006"/>
        <a:ext cx="6483749" cy="1428612"/>
      </dsp:txXfrm>
    </dsp:sp>
    <dsp:sp modelId="{6A149252-9322-4091-B408-48DA86B240CC}">
      <dsp:nvSpPr>
        <dsp:cNvPr id="0" name=""/>
        <dsp:cNvSpPr/>
      </dsp:nvSpPr>
      <dsp:spPr>
        <a:xfrm>
          <a:off x="1316022" y="1902006"/>
          <a:ext cx="1916083" cy="14286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DF54F-63B0-48A2-849B-5FA3D78B91A3}">
      <dsp:nvSpPr>
        <dsp:cNvPr id="0" name=""/>
        <dsp:cNvSpPr/>
      </dsp:nvSpPr>
      <dsp:spPr>
        <a:xfrm rot="10800000">
          <a:off x="2107868" y="3655852"/>
          <a:ext cx="6840902" cy="1428612"/>
        </a:xfrm>
        <a:prstGeom prst="homePlate">
          <a:avLst/>
        </a:prstGeom>
        <a:gradFill rotWithShape="0">
          <a:gsLst>
            <a:gs pos="0">
              <a:schemeClr val="accent2">
                <a:hueOff val="-8543491"/>
                <a:satOff val="24962"/>
                <a:lumOff val="-4706"/>
                <a:alphaOff val="0"/>
                <a:tint val="60000"/>
                <a:satMod val="160000"/>
              </a:schemeClr>
            </a:gs>
            <a:gs pos="46000">
              <a:schemeClr val="accent2">
                <a:hueOff val="-8543491"/>
                <a:satOff val="24962"/>
                <a:lumOff val="-4706"/>
                <a:alphaOff val="0"/>
                <a:tint val="86000"/>
                <a:satMod val="160000"/>
              </a:schemeClr>
            </a:gs>
            <a:gs pos="100000">
              <a:schemeClr val="accent2">
                <a:hueOff val="-8543491"/>
                <a:satOff val="24962"/>
                <a:lumOff val="-4706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9978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i="1" kern="1200" dirty="0">
              <a:solidFill>
                <a:srgbClr val="00B050"/>
              </a:solidFill>
            </a:rPr>
            <a:t>Управление реализацией программы и оценка её эффективности</a:t>
          </a:r>
          <a:endParaRPr lang="ru-RU" sz="3000" b="1" kern="1200" dirty="0">
            <a:solidFill>
              <a:srgbClr val="00B050"/>
            </a:solidFill>
            <a:latin typeface="+mn-lt"/>
          </a:endParaRPr>
        </a:p>
      </dsp:txBody>
      <dsp:txXfrm rot="10800000">
        <a:off x="2465021" y="3655852"/>
        <a:ext cx="6483749" cy="1428612"/>
      </dsp:txXfrm>
    </dsp:sp>
    <dsp:sp modelId="{A0F1A99D-4E1A-432F-9A69-7E1945C75663}">
      <dsp:nvSpPr>
        <dsp:cNvPr id="0" name=""/>
        <dsp:cNvSpPr/>
      </dsp:nvSpPr>
      <dsp:spPr>
        <a:xfrm>
          <a:off x="1265410" y="3744253"/>
          <a:ext cx="1934812" cy="139928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2B54C-F6D8-41F6-9150-B049407DD49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D019A-4C75-42F6-9B28-05F3109E58F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D019A-4C75-42F6-9B28-05F3109E58F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D019A-4C75-42F6-9B28-05F3109E58F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BA58949-C903-4918-87F3-C2E0C4BC9397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87C6489-99EB-4F43-B8F1-4294A8305F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3725866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Оказание помощи детям с ОВЗ и инвалидностью </a:t>
            </a:r>
            <a:br>
              <a:rPr lang="ru-RU" sz="4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в условиях </a:t>
            </a:r>
            <a:br>
              <a:rPr lang="ru-RU" sz="4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4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ДОО</a:t>
            </a:r>
            <a:endParaRPr lang="ru-RU" sz="44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3714744" y="4643446"/>
            <a:ext cx="5286412" cy="1928826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Одегова Е.Г.</a:t>
            </a:r>
          </a:p>
          <a:p>
            <a:pPr algn="r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Заведующая </a:t>
            </a:r>
          </a:p>
          <a:p>
            <a:pPr algn="r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МКДОУ «Детский сад № 1 «Солнышко»</a:t>
            </a:r>
          </a:p>
          <a:p>
            <a:pPr algn="r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г.Нолинска  Кировской области»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536504" cy="318185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340768"/>
            <a:ext cx="8435280" cy="51125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8596" y="3656004"/>
            <a:ext cx="82868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864896" cy="289852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 descr="_DSC782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1934" y="3786190"/>
            <a:ext cx="457203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643998" cy="78581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84784"/>
            <a:ext cx="8208912" cy="518457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ru-RU" b="1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endParaRPr lang="ru-RU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-571536" y="857232"/>
          <a:ext cx="10287072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57200" y="1124744"/>
            <a:ext cx="8435280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000" b="1" dirty="0">
                <a:solidFill>
                  <a:srgbClr val="7030A0"/>
                </a:solidFill>
              </a:rPr>
              <a:t>-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815875" cy="337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4032448" cy="295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3645024"/>
            <a:ext cx="393643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274042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340768"/>
            <a:ext cx="8435280" cy="51125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8596" y="3656004"/>
            <a:ext cx="82868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6" name="Рисунок 5" descr="музыкальный зал 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76672"/>
            <a:ext cx="5040560" cy="3075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спортивный зал 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5936" y="3704456"/>
            <a:ext cx="4876800" cy="3153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5409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Алгоритм организации работы с детьми с ОВЗ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57200" y="1124744"/>
            <a:ext cx="8435280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000" b="1" dirty="0">
                <a:solidFill>
                  <a:srgbClr val="7030A0"/>
                </a:solidFill>
              </a:rPr>
              <a:t>-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71472" y="44291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451996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400" i="1" dirty="0">
                <a:solidFill>
                  <a:schemeClr val="bg1"/>
                </a:solidFill>
              </a:rPr>
              <a:t>Сбор </a:t>
            </a:r>
            <a:r>
              <a:rPr lang="ru-RU" sz="2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информации</a:t>
            </a:r>
            <a:r>
              <a:rPr lang="ru-RU" sz="2400" i="1" dirty="0">
                <a:solidFill>
                  <a:schemeClr val="bg1"/>
                </a:solidFill>
              </a:rPr>
              <a:t> 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i="1" dirty="0">
                <a:solidFill>
                  <a:schemeClr val="bg1"/>
                </a:solidFill>
              </a:rPr>
              <a:t>Заключение договора 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i="1" dirty="0">
                <a:solidFill>
                  <a:schemeClr val="bg1"/>
                </a:solidFill>
              </a:rPr>
              <a:t> Разработка АОП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i="1" dirty="0">
                <a:solidFill>
                  <a:schemeClr val="bg1"/>
                </a:solidFill>
              </a:rPr>
              <a:t>Реализация АОП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i="1" dirty="0">
                <a:solidFill>
                  <a:schemeClr val="bg1"/>
                </a:solidFill>
              </a:rPr>
              <a:t>Ведение  наблюдения 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i="1" dirty="0">
                <a:solidFill>
                  <a:schemeClr val="bg1"/>
                </a:solidFill>
              </a:rPr>
              <a:t>Создание условий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i="1" dirty="0">
                <a:solidFill>
                  <a:schemeClr val="bg1"/>
                </a:solidFill>
              </a:rPr>
              <a:t>Проведение   диагностики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i="1" dirty="0">
                <a:solidFill>
                  <a:schemeClr val="bg1"/>
                </a:solidFill>
              </a:rPr>
              <a:t>Консультирование родителей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57200" y="1124744"/>
            <a:ext cx="8435280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000" b="1" dirty="0">
                <a:solidFill>
                  <a:srgbClr val="7030A0"/>
                </a:solidFill>
              </a:rPr>
              <a:t>-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85720" y="285728"/>
            <a:ext cx="8543956" cy="620935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i="1" dirty="0"/>
          </a:p>
          <a:p>
            <a:pPr algn="ctr">
              <a:buFont typeface="Wingdings" pitchFamily="2" charset="2"/>
              <a:buNone/>
              <a:defRPr/>
            </a:pPr>
            <a:r>
              <a:rPr lang="ru-RU" sz="6000" b="1" dirty="0">
                <a:solidFill>
                  <a:schemeClr val="bg1"/>
                </a:solidFill>
              </a:rPr>
              <a:t>              </a:t>
            </a:r>
            <a:r>
              <a:rPr lang="ru-RU" sz="60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66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1000108"/>
            <a:ext cx="6715172" cy="492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5409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57200" y="1124744"/>
            <a:ext cx="8435280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000" b="1" dirty="0">
                <a:solidFill>
                  <a:srgbClr val="7030A0"/>
                </a:solidFill>
              </a:rPr>
              <a:t>-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71472" y="44291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285728"/>
            <a:ext cx="8501122" cy="621510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57200" y="1124744"/>
            <a:ext cx="8435280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000" b="1" dirty="0">
                <a:solidFill>
                  <a:srgbClr val="7030A0"/>
                </a:solidFill>
              </a:rPr>
              <a:t>-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85720" y="285728"/>
            <a:ext cx="8543956" cy="620935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i="1" dirty="0"/>
          </a:p>
          <a:p>
            <a:pPr algn="ctr">
              <a:buFont typeface="Wingdings" pitchFamily="2" charset="2"/>
              <a:buNone/>
              <a:defRPr/>
            </a:pPr>
            <a:r>
              <a:rPr lang="ru-RU" sz="6000" b="1" dirty="0">
                <a:solidFill>
                  <a:schemeClr val="bg1"/>
                </a:solidFill>
              </a:rPr>
              <a:t>              </a:t>
            </a:r>
            <a:r>
              <a:rPr lang="ru-RU" sz="60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6600" b="1" dirty="0">
                <a:solidFill>
                  <a:schemeClr val="accent5">
                    <a:lumMod val="50000"/>
                  </a:schemeClr>
                </a:solidFill>
              </a:rPr>
              <a:t>Спасибо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6600" b="1" dirty="0">
                <a:solidFill>
                  <a:schemeClr val="accent5">
                    <a:lumMod val="50000"/>
                  </a:schemeClr>
                </a:solidFill>
              </a:rPr>
              <a:t>за внимание!</a:t>
            </a:r>
            <a:endParaRPr lang="ru-RU" sz="66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endParaRPr lang="ru-RU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</a:p>
        </p:txBody>
      </p:sp>
      <p:pic>
        <p:nvPicPr>
          <p:cNvPr id="6" name="Содержимое 5" descr="4acc56cffefc915c6c328bc7098b20bf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476672"/>
            <a:ext cx="8640960" cy="516690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Законодательные акты</a:t>
            </a:r>
            <a:endParaRPr kumimoji="0" lang="ru-RU" sz="40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340768"/>
            <a:ext cx="8435280" cy="51125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8596" y="2000240"/>
            <a:ext cx="82868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1500174"/>
            <a:ext cx="8286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• </a:t>
            </a:r>
            <a:r>
              <a:rPr lang="ru-RU" sz="2400" dirty="0">
                <a:solidFill>
                  <a:schemeClr val="bg1"/>
                </a:solidFill>
              </a:rPr>
              <a:t>Федеральный закон от 29.12.2012 № 273-ФЗ "Об образовании в Российской Федерации" 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•  Федеральный закон от 24.07.1998 № 124-ФЗ "Об основных гарантиях прав ребенка в Российской Федерации" 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• Федеральный закон от 24.11.1995 № 181-ФЗ "О социальной защите инвалидов в Российской Федерации" 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•  Указ Президента РФ от 01.06.2012 № 761 "О Национальной стратегии действий в интересах детей на 2012-2017 годы"</a:t>
            </a:r>
            <a:br>
              <a:rPr lang="ru-RU" sz="2400" i="1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• Указ Президента РФ от 02.10.1992 № 1157 "О дополнительных мерах государственной поддержки инвалидов"  </a:t>
            </a:r>
            <a:br>
              <a:rPr lang="ru-RU" sz="2400" dirty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34605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rgbClr val="7030A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340768"/>
            <a:ext cx="8435280" cy="51125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0466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</a:rPr>
              <a:t>Психолого-медико-педагогический</a:t>
            </a:r>
            <a:r>
              <a:rPr lang="ru-RU" sz="2800" b="1" dirty="0">
                <a:solidFill>
                  <a:srgbClr val="002060"/>
                </a:solidFill>
              </a:rPr>
              <a:t> консилиум   (</a:t>
            </a:r>
            <a:r>
              <a:rPr lang="ru-RU" sz="2800" b="1" dirty="0" err="1">
                <a:solidFill>
                  <a:srgbClr val="002060"/>
                </a:solidFill>
              </a:rPr>
              <a:t>ПМПк</a:t>
            </a:r>
            <a:r>
              <a:rPr lang="ru-RU" sz="2800" b="1" dirty="0">
                <a:solidFill>
                  <a:srgbClr val="002060"/>
                </a:solidFill>
              </a:rPr>
              <a:t>)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772817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251520" y="2132856"/>
          <a:ext cx="8568952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643998" cy="78581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84784"/>
            <a:ext cx="8208912" cy="518457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ru-RU" b="1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endParaRPr lang="ru-RU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-571536" y="857232"/>
          <a:ext cx="10287072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5409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57200" y="1124744"/>
            <a:ext cx="8435280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000" b="1" dirty="0">
                <a:solidFill>
                  <a:srgbClr val="7030A0"/>
                </a:solidFill>
              </a:rPr>
              <a:t>-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5688672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67544" y="836712"/>
            <a:ext cx="4464496" cy="216024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bg1"/>
                </a:solidFill>
              </a:rPr>
              <a:t>Индивидуальное консультирование</a:t>
            </a:r>
          </a:p>
        </p:txBody>
      </p:sp>
      <p:sp>
        <p:nvSpPr>
          <p:cNvPr id="12" name="Овал 11"/>
          <p:cNvSpPr/>
          <p:nvPr/>
        </p:nvSpPr>
        <p:spPr>
          <a:xfrm>
            <a:off x="1331640" y="3501008"/>
            <a:ext cx="3528392" cy="19225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bg1"/>
                </a:solidFill>
              </a:rPr>
              <a:t>Индивидуальные занятия</a:t>
            </a:r>
          </a:p>
        </p:txBody>
      </p:sp>
      <p:sp>
        <p:nvSpPr>
          <p:cNvPr id="13" name="Овал 12"/>
          <p:cNvSpPr/>
          <p:nvPr/>
        </p:nvSpPr>
        <p:spPr>
          <a:xfrm>
            <a:off x="4860032" y="2564904"/>
            <a:ext cx="3960440" cy="156247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bg1"/>
                </a:solidFill>
              </a:rPr>
              <a:t>Индивидуальная диагностика</a:t>
            </a:r>
          </a:p>
        </p:txBody>
      </p:sp>
      <p:sp>
        <p:nvSpPr>
          <p:cNvPr id="14" name="Овал 13"/>
          <p:cNvSpPr/>
          <p:nvPr/>
        </p:nvSpPr>
        <p:spPr>
          <a:xfrm>
            <a:off x="4716016" y="4509120"/>
            <a:ext cx="4032448" cy="19442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bg1"/>
                </a:solidFill>
              </a:rPr>
              <a:t>Занятия в малой группе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643998" cy="78581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84784"/>
            <a:ext cx="8208912" cy="518457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ru-RU" b="1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endParaRPr lang="ru-RU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-571536" y="857232"/>
          <a:ext cx="10287072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340768"/>
            <a:ext cx="8435280" cy="51125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8596" y="3656004"/>
            <a:ext cx="82868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7" name="Рисунок 6" descr="DSCN007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60648"/>
            <a:ext cx="410445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296000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260648"/>
            <a:ext cx="3888432" cy="293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296002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501008"/>
            <a:ext cx="4176464" cy="264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3672407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абинет психолога 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058" y="3357562"/>
            <a:ext cx="4968552" cy="3219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340768"/>
            <a:ext cx="8435280" cy="51125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5600" marR="0" lvl="0" indent="-2190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8596" y="3656004"/>
            <a:ext cx="82868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6" name="Рисунок 5" descr="кабинет психолога 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714356"/>
            <a:ext cx="4896544" cy="3199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3143</TotalTime>
  <Words>146</Words>
  <Application>Microsoft Office PowerPoint</Application>
  <PresentationFormat>Экран (4:3)</PresentationFormat>
  <Paragraphs>68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Оказание помощи детям с ОВЗ и инвалидностью   в условиях  ДОО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Когыльничан Виктор Леонидович (КОГОАУ ДПО ИРО Кировской области)</cp:lastModifiedBy>
  <cp:revision>257</cp:revision>
  <dcterms:created xsi:type="dcterms:W3CDTF">2012-11-25T15:29:59Z</dcterms:created>
  <dcterms:modified xsi:type="dcterms:W3CDTF">2017-10-30T11:42:00Z</dcterms:modified>
</cp:coreProperties>
</file>