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EAABE6-E21C-4FBF-B579-59FDB72C34C9}" type="doc">
      <dgm:prSet loTypeId="urn:microsoft.com/office/officeart/2005/8/layout/hierarchy4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7F31649-C279-4B89-A064-EA6F06C04DAD}">
      <dgm:prSet phldrT="[Текст]" custT="1"/>
      <dgm:spPr/>
      <dgm:t>
        <a:bodyPr/>
        <a:lstStyle/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Общее образование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6A0A8835-CC2B-4FE8-85D7-949324F7D52F}" type="parTrans" cxnId="{9EFB86BC-D8A1-4079-9053-E2745AF81600}">
      <dgm:prSet/>
      <dgm:spPr/>
      <dgm:t>
        <a:bodyPr/>
        <a:lstStyle/>
        <a:p>
          <a:endParaRPr lang="ru-RU"/>
        </a:p>
      </dgm:t>
    </dgm:pt>
    <dgm:pt modelId="{E2E2561B-9FC6-48EF-B4F5-22E9C9719F68}" type="sibTrans" cxnId="{9EFB86BC-D8A1-4079-9053-E2745AF81600}">
      <dgm:prSet/>
      <dgm:spPr/>
      <dgm:t>
        <a:bodyPr/>
        <a:lstStyle/>
        <a:p>
          <a:endParaRPr lang="ru-RU"/>
        </a:p>
      </dgm:t>
    </dgm:pt>
    <dgm:pt modelId="{772E4514-728A-42AB-BEA4-0D5582C6A96B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Дошкольное  </a:t>
          </a:r>
        </a:p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11 ДОО+4ДГ</a:t>
          </a:r>
        </a:p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(979 воспитанников)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99DEB6AF-7AC5-4284-B467-D1F39E0EE7FA}" type="parTrans" cxnId="{40C1811F-C0BA-4DD0-AA57-2FF3587C82D3}">
      <dgm:prSet/>
      <dgm:spPr/>
      <dgm:t>
        <a:bodyPr/>
        <a:lstStyle/>
        <a:p>
          <a:endParaRPr lang="ru-RU"/>
        </a:p>
      </dgm:t>
    </dgm:pt>
    <dgm:pt modelId="{420199C6-5716-450F-8CE9-3D491C2C274F}" type="sibTrans" cxnId="{40C1811F-C0BA-4DD0-AA57-2FF3587C82D3}">
      <dgm:prSet/>
      <dgm:spPr/>
      <dgm:t>
        <a:bodyPr/>
        <a:lstStyle/>
        <a:p>
          <a:endParaRPr lang="ru-RU"/>
        </a:p>
      </dgm:t>
    </dgm:pt>
    <dgm:pt modelId="{49C0BE6A-0077-401B-9022-2E034AC1200A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Основное общее </a:t>
          </a:r>
        </a:p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6 ООШ (344 учащихся)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F350A945-D461-41DF-A6FE-A22043060034}" type="parTrans" cxnId="{70D768B6-F3B5-4684-8A58-F2E28DBF05AC}">
      <dgm:prSet/>
      <dgm:spPr/>
      <dgm:t>
        <a:bodyPr/>
        <a:lstStyle/>
        <a:p>
          <a:endParaRPr lang="ru-RU"/>
        </a:p>
      </dgm:t>
    </dgm:pt>
    <dgm:pt modelId="{5C1B2B2A-C8C9-46EF-9FB9-705E41E5D7D9}" type="sibTrans" cxnId="{70D768B6-F3B5-4684-8A58-F2E28DBF05AC}">
      <dgm:prSet/>
      <dgm:spPr/>
      <dgm:t>
        <a:bodyPr/>
        <a:lstStyle/>
        <a:p>
          <a:endParaRPr lang="ru-RU"/>
        </a:p>
      </dgm:t>
    </dgm:pt>
    <dgm:pt modelId="{5BB4C458-6190-4100-B77D-3141787A9871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Среднее общее</a:t>
          </a:r>
        </a:p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2 СОШ (1369 учащихся)</a:t>
          </a:r>
        </a:p>
        <a:p>
          <a:endParaRPr lang="ru-RU" sz="2600" dirty="0">
            <a:latin typeface="Times New Roman" pitchFamily="18" charset="0"/>
            <a:cs typeface="Times New Roman" pitchFamily="18" charset="0"/>
          </a:endParaRPr>
        </a:p>
      </dgm:t>
    </dgm:pt>
    <dgm:pt modelId="{E87E0CFC-A492-4CD7-84B4-5470043A81CF}" type="parTrans" cxnId="{0535CD27-7DB6-4E49-8C5C-00196DB99418}">
      <dgm:prSet/>
      <dgm:spPr/>
      <dgm:t>
        <a:bodyPr/>
        <a:lstStyle/>
        <a:p>
          <a:endParaRPr lang="ru-RU"/>
        </a:p>
      </dgm:t>
    </dgm:pt>
    <dgm:pt modelId="{F5659AAE-9135-4971-95DA-1C306806DD58}" type="sibTrans" cxnId="{0535CD27-7DB6-4E49-8C5C-00196DB99418}">
      <dgm:prSet/>
      <dgm:spPr/>
      <dgm:t>
        <a:bodyPr/>
        <a:lstStyle/>
        <a:p>
          <a:endParaRPr lang="ru-RU"/>
        </a:p>
      </dgm:t>
    </dgm:pt>
    <dgm:pt modelId="{01ECB516-0ADD-4962-940F-7DB269B51AC0}" type="asst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2 КОГОБУ ШИ ОВЗ (328 воспитанников)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C1DEEA10-A7D1-4845-A004-4CC2C600DB6F}" type="sibTrans" cxnId="{7A3E4B8B-B61F-46CC-A6A4-47594B811D1C}">
      <dgm:prSet/>
      <dgm:spPr/>
      <dgm:t>
        <a:bodyPr/>
        <a:lstStyle/>
        <a:p>
          <a:endParaRPr lang="ru-RU"/>
        </a:p>
      </dgm:t>
    </dgm:pt>
    <dgm:pt modelId="{F581B820-B5BC-48BB-B19F-DAEFD6A2ED03}" type="parTrans" cxnId="{7A3E4B8B-B61F-46CC-A6A4-47594B811D1C}">
      <dgm:prSet/>
      <dgm:spPr/>
      <dgm:t>
        <a:bodyPr/>
        <a:lstStyle/>
        <a:p>
          <a:endParaRPr lang="ru-RU"/>
        </a:p>
      </dgm:t>
    </dgm:pt>
    <dgm:pt modelId="{48B1D80E-5373-499F-9EFF-F6D779647892}" type="pres">
      <dgm:prSet presAssocID="{70EAABE6-E21C-4FBF-B579-59FDB72C34C9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4A74E06-9F24-433F-BF04-A0A53AE86806}" type="pres">
      <dgm:prSet presAssocID="{A7F31649-C279-4B89-A064-EA6F06C04DAD}" presName="vertOne" presStyleCnt="0"/>
      <dgm:spPr/>
    </dgm:pt>
    <dgm:pt modelId="{6EBC8C0F-29AE-4F5E-A0CF-7E8761199F43}" type="pres">
      <dgm:prSet presAssocID="{A7F31649-C279-4B89-A064-EA6F06C04DAD}" presName="txOne" presStyleLbl="node0" presStyleIdx="0" presStyleCnt="1" custScaleY="11862" custLinFactY="-250" custLinFactNeighborX="885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C6E8A45-A675-47D7-9C03-9D0025E9DD8A}" type="pres">
      <dgm:prSet presAssocID="{A7F31649-C279-4B89-A064-EA6F06C04DAD}" presName="parTransOne" presStyleCnt="0"/>
      <dgm:spPr/>
    </dgm:pt>
    <dgm:pt modelId="{7E3B4C5E-38F8-49F3-93CD-339CB098A8C7}" type="pres">
      <dgm:prSet presAssocID="{A7F31649-C279-4B89-A064-EA6F06C04DAD}" presName="horzOne" presStyleCnt="0"/>
      <dgm:spPr/>
    </dgm:pt>
    <dgm:pt modelId="{F5AB1A68-B1A5-4960-ACDE-E89AB474E231}" type="pres">
      <dgm:prSet presAssocID="{01ECB516-0ADD-4962-940F-7DB269B51AC0}" presName="vertTwo" presStyleCnt="0"/>
      <dgm:spPr/>
    </dgm:pt>
    <dgm:pt modelId="{4441F9EB-14AB-4BFA-A580-71F92456890D}" type="pres">
      <dgm:prSet presAssocID="{01ECB516-0ADD-4962-940F-7DB269B51AC0}" presName="txTwo" presStyleLbl="asst1" presStyleIdx="0" presStyleCnt="1" custScaleY="27065" custLinFactX="125640" custLinFactNeighborX="200000" custLinFactNeighborY="-195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8CEC0EF-BADD-4CBF-9823-2E8C53693601}" type="pres">
      <dgm:prSet presAssocID="{01ECB516-0ADD-4962-940F-7DB269B51AC0}" presName="horzTwo" presStyleCnt="0"/>
      <dgm:spPr/>
    </dgm:pt>
    <dgm:pt modelId="{6DC5B34E-A57E-4722-BD97-494C9C4AB298}" type="pres">
      <dgm:prSet presAssocID="{C1DEEA10-A7D1-4845-A004-4CC2C600DB6F}" presName="sibSpaceTwo" presStyleCnt="0"/>
      <dgm:spPr/>
    </dgm:pt>
    <dgm:pt modelId="{E6A2C7E7-157C-49EE-98E9-198A53B02736}" type="pres">
      <dgm:prSet presAssocID="{772E4514-728A-42AB-BEA4-0D5582C6A96B}" presName="vertTwo" presStyleCnt="0"/>
      <dgm:spPr/>
    </dgm:pt>
    <dgm:pt modelId="{D387B77C-7F50-4457-AD4B-4A8E29FC7477}" type="pres">
      <dgm:prSet presAssocID="{772E4514-728A-42AB-BEA4-0D5582C6A96B}" presName="txTwo" presStyleLbl="node2" presStyleIdx="0" presStyleCnt="3" custScaleY="47823" custLinFactX="-8469" custLinFactNeighborX="-100000" custLinFactNeighborY="-989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09AAE91-314C-4DB3-94E7-8281BABB6433}" type="pres">
      <dgm:prSet presAssocID="{772E4514-728A-42AB-BEA4-0D5582C6A96B}" presName="horzTwo" presStyleCnt="0"/>
      <dgm:spPr/>
    </dgm:pt>
    <dgm:pt modelId="{F76D717B-D12B-43AE-AE60-8AB25833BC37}" type="pres">
      <dgm:prSet presAssocID="{420199C6-5716-450F-8CE9-3D491C2C274F}" presName="sibSpaceTwo" presStyleCnt="0"/>
      <dgm:spPr/>
    </dgm:pt>
    <dgm:pt modelId="{9AE20931-47A6-4F21-9F31-1B5524E8A95C}" type="pres">
      <dgm:prSet presAssocID="{49C0BE6A-0077-401B-9022-2E034AC1200A}" presName="vertTwo" presStyleCnt="0"/>
      <dgm:spPr/>
    </dgm:pt>
    <dgm:pt modelId="{915A0524-E069-4CE7-B5ED-963862317F85}" type="pres">
      <dgm:prSet presAssocID="{49C0BE6A-0077-401B-9022-2E034AC1200A}" presName="txTwo" presStyleLbl="node2" presStyleIdx="1" presStyleCnt="3" custScaleY="47973" custLinFactX="-13408" custLinFactNeighborX="-100000" custLinFactNeighborY="-989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E0B3DD8-15A3-4B7A-91E5-66CD1DA0BC94}" type="pres">
      <dgm:prSet presAssocID="{49C0BE6A-0077-401B-9022-2E034AC1200A}" presName="horzTwo" presStyleCnt="0"/>
      <dgm:spPr/>
    </dgm:pt>
    <dgm:pt modelId="{54CF99DA-B846-43B9-9B54-B68C4764571E}" type="pres">
      <dgm:prSet presAssocID="{5C1B2B2A-C8C9-46EF-9FB9-705E41E5D7D9}" presName="sibSpaceTwo" presStyleCnt="0"/>
      <dgm:spPr/>
    </dgm:pt>
    <dgm:pt modelId="{E41B8C55-536F-44FF-857F-CED372171D49}" type="pres">
      <dgm:prSet presAssocID="{5BB4C458-6190-4100-B77D-3141787A9871}" presName="vertTwo" presStyleCnt="0"/>
      <dgm:spPr/>
    </dgm:pt>
    <dgm:pt modelId="{73292B2F-5771-4DAE-9D1D-418A52C36583}" type="pres">
      <dgm:prSet presAssocID="{5BB4C458-6190-4100-B77D-3141787A9871}" presName="txTwo" presStyleLbl="node2" presStyleIdx="2" presStyleCnt="3" custScaleY="35816" custLinFactX="-18348" custLinFactNeighborX="-100000" custLinFactNeighborY="-989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B833D6C-302A-458F-9F7F-9AB1AB9C1CCF}" type="pres">
      <dgm:prSet presAssocID="{5BB4C458-6190-4100-B77D-3141787A9871}" presName="horzTwo" presStyleCnt="0"/>
      <dgm:spPr/>
    </dgm:pt>
  </dgm:ptLst>
  <dgm:cxnLst>
    <dgm:cxn modelId="{9EFB86BC-D8A1-4079-9053-E2745AF81600}" srcId="{70EAABE6-E21C-4FBF-B579-59FDB72C34C9}" destId="{A7F31649-C279-4B89-A064-EA6F06C04DAD}" srcOrd="0" destOrd="0" parTransId="{6A0A8835-CC2B-4FE8-85D7-949324F7D52F}" sibTransId="{E2E2561B-9FC6-48EF-B4F5-22E9C9719F68}"/>
    <dgm:cxn modelId="{BE1E8C96-26C4-41C4-B54F-389B054192CB}" type="presOf" srcId="{01ECB516-0ADD-4962-940F-7DB269B51AC0}" destId="{4441F9EB-14AB-4BFA-A580-71F92456890D}" srcOrd="0" destOrd="0" presId="urn:microsoft.com/office/officeart/2005/8/layout/hierarchy4"/>
    <dgm:cxn modelId="{0535CD27-7DB6-4E49-8C5C-00196DB99418}" srcId="{A7F31649-C279-4B89-A064-EA6F06C04DAD}" destId="{5BB4C458-6190-4100-B77D-3141787A9871}" srcOrd="3" destOrd="0" parTransId="{E87E0CFC-A492-4CD7-84B4-5470043A81CF}" sibTransId="{F5659AAE-9135-4971-95DA-1C306806DD58}"/>
    <dgm:cxn modelId="{C5F759D8-643A-4679-8932-4DA4EDE61015}" type="presOf" srcId="{5BB4C458-6190-4100-B77D-3141787A9871}" destId="{73292B2F-5771-4DAE-9D1D-418A52C36583}" srcOrd="0" destOrd="0" presId="urn:microsoft.com/office/officeart/2005/8/layout/hierarchy4"/>
    <dgm:cxn modelId="{FECFA7C1-A02B-4898-BE06-77BFD1057AAE}" type="presOf" srcId="{A7F31649-C279-4B89-A064-EA6F06C04DAD}" destId="{6EBC8C0F-29AE-4F5E-A0CF-7E8761199F43}" srcOrd="0" destOrd="0" presId="urn:microsoft.com/office/officeart/2005/8/layout/hierarchy4"/>
    <dgm:cxn modelId="{7A3E4B8B-B61F-46CC-A6A4-47594B811D1C}" srcId="{A7F31649-C279-4B89-A064-EA6F06C04DAD}" destId="{01ECB516-0ADD-4962-940F-7DB269B51AC0}" srcOrd="0" destOrd="0" parTransId="{F581B820-B5BC-48BB-B19F-DAEFD6A2ED03}" sibTransId="{C1DEEA10-A7D1-4845-A004-4CC2C600DB6F}"/>
    <dgm:cxn modelId="{D0FEE841-8A47-4E74-958A-33108F75BA1E}" type="presOf" srcId="{49C0BE6A-0077-401B-9022-2E034AC1200A}" destId="{915A0524-E069-4CE7-B5ED-963862317F85}" srcOrd="0" destOrd="0" presId="urn:microsoft.com/office/officeart/2005/8/layout/hierarchy4"/>
    <dgm:cxn modelId="{E7EBFB60-C316-4225-8CD8-88D5F51B2D52}" type="presOf" srcId="{772E4514-728A-42AB-BEA4-0D5582C6A96B}" destId="{D387B77C-7F50-4457-AD4B-4A8E29FC7477}" srcOrd="0" destOrd="0" presId="urn:microsoft.com/office/officeart/2005/8/layout/hierarchy4"/>
    <dgm:cxn modelId="{70D768B6-F3B5-4684-8A58-F2E28DBF05AC}" srcId="{A7F31649-C279-4B89-A064-EA6F06C04DAD}" destId="{49C0BE6A-0077-401B-9022-2E034AC1200A}" srcOrd="2" destOrd="0" parTransId="{F350A945-D461-41DF-A6FE-A22043060034}" sibTransId="{5C1B2B2A-C8C9-46EF-9FB9-705E41E5D7D9}"/>
    <dgm:cxn modelId="{40C1811F-C0BA-4DD0-AA57-2FF3587C82D3}" srcId="{A7F31649-C279-4B89-A064-EA6F06C04DAD}" destId="{772E4514-728A-42AB-BEA4-0D5582C6A96B}" srcOrd="1" destOrd="0" parTransId="{99DEB6AF-7AC5-4284-B467-D1F39E0EE7FA}" sibTransId="{420199C6-5716-450F-8CE9-3D491C2C274F}"/>
    <dgm:cxn modelId="{35D4970E-48D8-4ED1-B66C-3E20E197727A}" type="presOf" srcId="{70EAABE6-E21C-4FBF-B579-59FDB72C34C9}" destId="{48B1D80E-5373-499F-9EFF-F6D779647892}" srcOrd="0" destOrd="0" presId="urn:microsoft.com/office/officeart/2005/8/layout/hierarchy4"/>
    <dgm:cxn modelId="{C4BA3878-0B48-4398-81D8-92B964BCF6F5}" type="presParOf" srcId="{48B1D80E-5373-499F-9EFF-F6D779647892}" destId="{24A74E06-9F24-433F-BF04-A0A53AE86806}" srcOrd="0" destOrd="0" presId="urn:microsoft.com/office/officeart/2005/8/layout/hierarchy4"/>
    <dgm:cxn modelId="{9720B3D6-5AF3-426B-A8C4-4ACF9731A07E}" type="presParOf" srcId="{24A74E06-9F24-433F-BF04-A0A53AE86806}" destId="{6EBC8C0F-29AE-4F5E-A0CF-7E8761199F43}" srcOrd="0" destOrd="0" presId="urn:microsoft.com/office/officeart/2005/8/layout/hierarchy4"/>
    <dgm:cxn modelId="{34952F92-8129-414A-8518-7B1447A5CB1F}" type="presParOf" srcId="{24A74E06-9F24-433F-BF04-A0A53AE86806}" destId="{FC6E8A45-A675-47D7-9C03-9D0025E9DD8A}" srcOrd="1" destOrd="0" presId="urn:microsoft.com/office/officeart/2005/8/layout/hierarchy4"/>
    <dgm:cxn modelId="{4CFED031-0642-4830-9526-6B11042B1BF9}" type="presParOf" srcId="{24A74E06-9F24-433F-BF04-A0A53AE86806}" destId="{7E3B4C5E-38F8-49F3-93CD-339CB098A8C7}" srcOrd="2" destOrd="0" presId="urn:microsoft.com/office/officeart/2005/8/layout/hierarchy4"/>
    <dgm:cxn modelId="{0EABC6F9-B66B-46B2-80BC-A02B1FF64FC8}" type="presParOf" srcId="{7E3B4C5E-38F8-49F3-93CD-339CB098A8C7}" destId="{F5AB1A68-B1A5-4960-ACDE-E89AB474E231}" srcOrd="0" destOrd="0" presId="urn:microsoft.com/office/officeart/2005/8/layout/hierarchy4"/>
    <dgm:cxn modelId="{0348851D-066F-4CA4-B448-88FD609F6E94}" type="presParOf" srcId="{F5AB1A68-B1A5-4960-ACDE-E89AB474E231}" destId="{4441F9EB-14AB-4BFA-A580-71F92456890D}" srcOrd="0" destOrd="0" presId="urn:microsoft.com/office/officeart/2005/8/layout/hierarchy4"/>
    <dgm:cxn modelId="{97DC1A73-3CFF-43D0-96C9-D32F8175C32A}" type="presParOf" srcId="{F5AB1A68-B1A5-4960-ACDE-E89AB474E231}" destId="{E8CEC0EF-BADD-4CBF-9823-2E8C53693601}" srcOrd="1" destOrd="0" presId="urn:microsoft.com/office/officeart/2005/8/layout/hierarchy4"/>
    <dgm:cxn modelId="{6175BCBA-C5DF-46BC-9E05-812DF7D3655B}" type="presParOf" srcId="{7E3B4C5E-38F8-49F3-93CD-339CB098A8C7}" destId="{6DC5B34E-A57E-4722-BD97-494C9C4AB298}" srcOrd="1" destOrd="0" presId="urn:microsoft.com/office/officeart/2005/8/layout/hierarchy4"/>
    <dgm:cxn modelId="{A8043EAC-04A2-4E79-AE14-E35E70D0205D}" type="presParOf" srcId="{7E3B4C5E-38F8-49F3-93CD-339CB098A8C7}" destId="{E6A2C7E7-157C-49EE-98E9-198A53B02736}" srcOrd="2" destOrd="0" presId="urn:microsoft.com/office/officeart/2005/8/layout/hierarchy4"/>
    <dgm:cxn modelId="{089ADC58-4554-4286-BD6C-844610FB0D40}" type="presParOf" srcId="{E6A2C7E7-157C-49EE-98E9-198A53B02736}" destId="{D387B77C-7F50-4457-AD4B-4A8E29FC7477}" srcOrd="0" destOrd="0" presId="urn:microsoft.com/office/officeart/2005/8/layout/hierarchy4"/>
    <dgm:cxn modelId="{F66F6084-2FE9-4287-B345-2F35356D77E5}" type="presParOf" srcId="{E6A2C7E7-157C-49EE-98E9-198A53B02736}" destId="{D09AAE91-314C-4DB3-94E7-8281BABB6433}" srcOrd="1" destOrd="0" presId="urn:microsoft.com/office/officeart/2005/8/layout/hierarchy4"/>
    <dgm:cxn modelId="{7B14F781-A293-4F9A-9886-039D413F98B3}" type="presParOf" srcId="{7E3B4C5E-38F8-49F3-93CD-339CB098A8C7}" destId="{F76D717B-D12B-43AE-AE60-8AB25833BC37}" srcOrd="3" destOrd="0" presId="urn:microsoft.com/office/officeart/2005/8/layout/hierarchy4"/>
    <dgm:cxn modelId="{8B5DD57D-7EB6-4129-BB3B-6D7C005B8D9B}" type="presParOf" srcId="{7E3B4C5E-38F8-49F3-93CD-339CB098A8C7}" destId="{9AE20931-47A6-4F21-9F31-1B5524E8A95C}" srcOrd="4" destOrd="0" presId="urn:microsoft.com/office/officeart/2005/8/layout/hierarchy4"/>
    <dgm:cxn modelId="{F27FEDAC-E479-497C-83D7-B68B02BFC566}" type="presParOf" srcId="{9AE20931-47A6-4F21-9F31-1B5524E8A95C}" destId="{915A0524-E069-4CE7-B5ED-963862317F85}" srcOrd="0" destOrd="0" presId="urn:microsoft.com/office/officeart/2005/8/layout/hierarchy4"/>
    <dgm:cxn modelId="{F6057CB1-64DD-4FA3-99AA-D13C4F70B836}" type="presParOf" srcId="{9AE20931-47A6-4F21-9F31-1B5524E8A95C}" destId="{4E0B3DD8-15A3-4B7A-91E5-66CD1DA0BC94}" srcOrd="1" destOrd="0" presId="urn:microsoft.com/office/officeart/2005/8/layout/hierarchy4"/>
    <dgm:cxn modelId="{DFC125F7-46D9-40F7-8EBC-528FC4D3CDC0}" type="presParOf" srcId="{7E3B4C5E-38F8-49F3-93CD-339CB098A8C7}" destId="{54CF99DA-B846-43B9-9B54-B68C4764571E}" srcOrd="5" destOrd="0" presId="urn:microsoft.com/office/officeart/2005/8/layout/hierarchy4"/>
    <dgm:cxn modelId="{6088E0EA-2664-4373-A14D-A66D17D1D143}" type="presParOf" srcId="{7E3B4C5E-38F8-49F3-93CD-339CB098A8C7}" destId="{E41B8C55-536F-44FF-857F-CED372171D49}" srcOrd="6" destOrd="0" presId="urn:microsoft.com/office/officeart/2005/8/layout/hierarchy4"/>
    <dgm:cxn modelId="{62525475-8415-4365-ADF0-F83568807307}" type="presParOf" srcId="{E41B8C55-536F-44FF-857F-CED372171D49}" destId="{73292B2F-5771-4DAE-9D1D-418A52C36583}" srcOrd="0" destOrd="0" presId="urn:microsoft.com/office/officeart/2005/8/layout/hierarchy4"/>
    <dgm:cxn modelId="{8BB93F23-0B8F-4661-9D83-49C889024203}" type="presParOf" srcId="{E41B8C55-536F-44FF-857F-CED372171D49}" destId="{3B833D6C-302A-458F-9F7F-9AB1AB9C1CCF}" srcOrd="1" destOrd="0" presId="urn:microsoft.com/office/officeart/2005/8/layout/hierarchy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8E1ED4-3179-4C2E-AD30-6AFBA914D974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68ADCE-E19F-42F8-B40E-9E0252D100A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8ADCE-E19F-42F8-B40E-9E0252D100AE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10/30/2017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10/30/2017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10/30/2017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10/30/2017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10/30/2017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10/30/2017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10/30/2017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10/30/2017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10/30/2017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10/30/2017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10/30/2017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10/30/2017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>
    <p:wip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71601"/>
            <a:ext cx="7772400" cy="2228850"/>
          </a:xfrm>
        </p:spPr>
        <p:txBody>
          <a:bodyPr>
            <a:normAutofit fontScale="90000"/>
          </a:bodyPr>
          <a:lstStyle/>
          <a:p>
            <a:r>
              <a:rPr lang="ru-RU" sz="4900" b="1" dirty="0" smtClean="0"/>
              <a:t>Организационно – управленческие аспекты введения и реализации ФГОС ОВЗ в Нолинском районе</a:t>
            </a:r>
            <a:r>
              <a:rPr lang="ru-RU" b="1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67000" y="4038600"/>
            <a:ext cx="5791200" cy="1752600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Пирогова Галина Викторовна, заведующий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МКУОО администрации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Нолинского района.</a:t>
            </a:r>
          </a:p>
          <a:p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09600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Система образования Нолинского района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4582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8" name="Прямая соединительная линия 7"/>
          <p:cNvCxnSpPr/>
          <p:nvPr/>
        </p:nvCxnSpPr>
        <p:spPr>
          <a:xfrm rot="5400000">
            <a:off x="3390900" y="2476500"/>
            <a:ext cx="457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5296694" y="2551906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7277894" y="2781300"/>
            <a:ext cx="8374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1714500" y="2324100"/>
            <a:ext cx="5334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533400" y="5410200"/>
            <a:ext cx="4114800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</a:rPr>
              <a:t>Дополнительное образование</a:t>
            </a:r>
          </a:p>
          <a:p>
            <a:pPr algn="ctr"/>
            <a:r>
              <a:rPr lang="ru-RU" sz="2000" dirty="0" smtClean="0">
                <a:latin typeface="Times New Roman" pitchFamily="18" charset="0"/>
              </a:rPr>
              <a:t>3 МКУДО (1165 воспитанников)</a:t>
            </a:r>
            <a:endParaRPr lang="ru-RU" sz="2000" dirty="0">
              <a:latin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029200" y="5029200"/>
            <a:ext cx="3733800" cy="1295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Профессиональное образование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 КОГПО (1106 студентов)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rot="5400000">
            <a:off x="4533900" y="1485900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228600" y="1219200"/>
            <a:ext cx="8763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Соединительная линия уступом 30"/>
          <p:cNvCxnSpPr/>
          <p:nvPr/>
        </p:nvCxnSpPr>
        <p:spPr>
          <a:xfrm rot="5400000">
            <a:off x="-2170906" y="3619500"/>
            <a:ext cx="4799806" cy="794"/>
          </a:xfrm>
          <a:prstGeom prst="bentConnector3">
            <a:avLst>
              <a:gd name="adj1" fmla="val 10022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228600" y="60198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5400000">
            <a:off x="6706394" y="3505200"/>
            <a:ext cx="45712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10800000">
            <a:off x="8763000" y="5791200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Нормативно – правовая база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 fontScale="92500"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Приказ от 19.12.2014 № 1598 «Об утверждении федерального государственного образовательного стандарта начального общего образования обучающихся с ограниченными возможностями здоровья».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Приказ от 19.12.2014 № 1599 «Об утверждении федерального государственного образовательного стандарта образования обучающихся с умственной отсталостью (интеллектуальными нарушениями)».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Методические рекомендации по внедрению ФГОС ОВЗ и ФГОС УО (письма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России от 11.03.2016 № ВК-452/07, от 20.02.2017 № 07-818).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Приказ МОКО от 06.06.2017 № 5-520 «Об утверждении регионального плана действий по обеспечению введения федерального государственного образовательного стандарта начального общего образования обучающихся с ограниченными возможностями здоровья и федерального государственного образовательного стандарта образования обучающихся с умственной отсталостью (интеллектуальными нарушениями) на 2017 – 2020 годы.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Организация введения ФГОС ОВЗ на муниципальном уровне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Мониторинг готовности ОО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Утверждение «Плана действий по обеспечению введения и реализации  федерального государственного образовательного стандарта начального общего образования обучающихся с ограниченными возможностями здоровья в общеобразовательных организациях Нолинского района Кировской области на 2017 – 2020 годы»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Организация работы рабочей группы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Организация методического сопровождения введения ФГОС ОВЗ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Ведомственный контроль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Контингент обучающихся с ОВЗ в 2017/2018 учебном году.</a:t>
            </a:r>
            <a:endParaRPr lang="ru-RU" sz="31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52400" y="1600200"/>
          <a:ext cx="8610600" cy="52567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913"/>
                <a:gridCol w="2551287"/>
                <a:gridCol w="1435100"/>
                <a:gridCol w="1435100"/>
                <a:gridCol w="1435100"/>
                <a:gridCol w="1435100"/>
              </a:tblGrid>
              <a:tr h="4023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Образовательная организация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Контингент 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Обследование на ПМПК 2017 г.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Количест-во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детей с ОВЗ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Количест-во детей – инвалидов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89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МКДОУ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/с "Ручеек" д. Варнаки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60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МКДОУ д/с №1 "Солнышко" г. Нолинска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208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60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МКДОУ д/с №5 "Родничок"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г. Нолинска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133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60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МКДОУ д/с №4 «Радуга»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г. Нолинска 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121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60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МКДОУ д/с №3» Василёк»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г. Нолинска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89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МКДОУ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/с «Ромашка» п. Аркуль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68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60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МКДОУ д/с №2 «Колобок» 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г. Нолинска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122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81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none" strike="noStrike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МКОУ СОШ</a:t>
                      </a:r>
                      <a:r>
                        <a:rPr lang="ru-RU" sz="120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п. Аркуль</a:t>
                      </a:r>
                      <a:endParaRPr lang="ru-RU" sz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166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11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none" strike="noStrike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МКОУ СОШ с УИОП г. Нолинска</a:t>
                      </a:r>
                      <a:endParaRPr lang="ru-RU" sz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1203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81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none" strike="noStrike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МКОУ ООШ д. Перевоз</a:t>
                      </a:r>
                      <a:endParaRPr lang="ru-RU" sz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66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81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none" strike="noStrike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МКОУ ООШ п. Медведок</a:t>
                      </a:r>
                      <a:endParaRPr lang="ru-RU" sz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128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81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none" strike="noStrike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МКОУ ООШ с. Татаурово</a:t>
                      </a:r>
                      <a:endParaRPr lang="ru-RU" sz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81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none" strike="noStrike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МКОУ ООШ с. Швариха</a:t>
                      </a:r>
                      <a:endParaRPr lang="ru-RU" sz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49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59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МКОУ ООШ с. Кырчаны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Содержимое 7" descr="IMG_2004.jpg"/>
          <p:cNvPicPr>
            <a:picLocks noGrp="1" noChangeAspect="1"/>
          </p:cNvPicPr>
          <p:nvPr>
            <p:ph sz="half"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2590800" y="762000"/>
            <a:ext cx="4038600" cy="3028950"/>
          </a:xfrm>
        </p:spPr>
      </p:pic>
      <p:pic>
        <p:nvPicPr>
          <p:cNvPr id="7" name="Содержимое 6" descr="bb2748164d806a2a310ec06a880d9c85.jpg"/>
          <p:cNvPicPr>
            <a:picLocks noGrp="1" noChangeAspect="1"/>
          </p:cNvPicPr>
          <p:nvPr>
            <p:ph sz="half" idx="4294967295"/>
          </p:nvPr>
        </p:nvPicPr>
        <p:blipFill>
          <a:blip r:embed="rId3"/>
          <a:stretch>
            <a:fillRect/>
          </a:stretch>
        </p:blipFill>
        <p:spPr>
          <a:xfrm>
            <a:off x="206856" y="3864836"/>
            <a:ext cx="3755544" cy="2702651"/>
          </a:xfrm>
        </p:spPr>
      </p:pic>
      <p:pic>
        <p:nvPicPr>
          <p:cNvPr id="9" name="Рисунок 8" descr="img_3166_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10200" y="3962400"/>
            <a:ext cx="3200400" cy="2400300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Задачи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Совершенствование разъяснительной работы с родителями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Прохождение курсовой переподготовки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Материально – техническое оснащение образовательного процесса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Организация взаимодействия ОО с ОО для обучающихся с ОВЗ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038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Спасибо </a:t>
            </a:r>
          </a:p>
          <a:p>
            <a:pPr algn="ctr">
              <a:buNone/>
            </a:pP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за </a:t>
            </a:r>
          </a:p>
          <a:p>
            <a:pPr algn="ctr">
              <a:buNone/>
            </a:pP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внимание!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250</TotalTime>
  <Words>460</Words>
  <PresentationFormat>Экран (4:3)</PresentationFormat>
  <Paragraphs>120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Организационно – управленческие аспекты введения и реализации ФГОС ОВЗ в Нолинском районе. </vt:lpstr>
      <vt:lpstr>Система образования Нолинского района</vt:lpstr>
      <vt:lpstr>Нормативно – правовая база</vt:lpstr>
      <vt:lpstr>Организация введения ФГОС ОВЗ на муниципальном уровне</vt:lpstr>
      <vt:lpstr>         Контингент обучающихся с ОВЗ в 2017/2018 учебном году.</vt:lpstr>
      <vt:lpstr>Слайд 6</vt:lpstr>
      <vt:lpstr>Задачи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Организационно – управленческие аспекты введения и реализации ФГОС ОВЗ в Нолинском районе. </dc:title>
  <cp:lastModifiedBy>библиотека</cp:lastModifiedBy>
  <cp:revision>27</cp:revision>
  <dcterms:modified xsi:type="dcterms:W3CDTF">2017-10-30T10:24:29Z</dcterms:modified>
</cp:coreProperties>
</file>