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08" r:id="rId1"/>
  </p:sldMasterIdLst>
  <p:notesMasterIdLst>
    <p:notesMasterId r:id="rId19"/>
  </p:notesMasterIdLst>
  <p:handoutMasterIdLst>
    <p:handoutMasterId r:id="rId20"/>
  </p:handoutMasterIdLst>
  <p:sldIdLst>
    <p:sldId id="734" r:id="rId2"/>
    <p:sldId id="830" r:id="rId3"/>
    <p:sldId id="866" r:id="rId4"/>
    <p:sldId id="865" r:id="rId5"/>
    <p:sldId id="875" r:id="rId6"/>
    <p:sldId id="869" r:id="rId7"/>
    <p:sldId id="818" r:id="rId8"/>
    <p:sldId id="859" r:id="rId9"/>
    <p:sldId id="874" r:id="rId10"/>
    <p:sldId id="862" r:id="rId11"/>
    <p:sldId id="864" r:id="rId12"/>
    <p:sldId id="863" r:id="rId13"/>
    <p:sldId id="861" r:id="rId14"/>
    <p:sldId id="872" r:id="rId15"/>
    <p:sldId id="799" r:id="rId16"/>
    <p:sldId id="800" r:id="rId17"/>
    <p:sldId id="729" r:id="rId18"/>
  </p:sldIdLst>
  <p:sldSz cx="13004800" cy="9721850"/>
  <p:notesSz cx="6805613" cy="9944100"/>
  <p:embeddedFontLs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Helvetica" panose="020B060402020202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Arial Black" panose="020B0A04020102020204" pitchFamily="34" charset="0"/>
      <p:bold r:id="rId33"/>
    </p:embeddedFont>
    <p:embeddedFont>
      <p:font typeface="Arial Narrow" panose="020B0606020202030204" pitchFamily="34" charset="0"/>
      <p:regular r:id="rId34"/>
      <p:bold r:id="rId35"/>
      <p:italic r:id="rId36"/>
      <p:boldItalic r:id="rId37"/>
    </p:embeddedFont>
    <p:embeddedFont>
      <p:font typeface="Impact" panose="020B0806030902050204" pitchFamily="34" charset="0"/>
      <p:regular r:id="rId38"/>
    </p:embeddedFont>
  </p:embeddedFontLst>
  <p:defaultTextStyle>
    <a:defPPr>
      <a:defRPr lang="ru-RU"/>
    </a:defPPr>
    <a:lvl1pPr marL="0" algn="l" defTabSz="129558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7794" algn="l" defTabSz="129558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5589" algn="l" defTabSz="129558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3383" algn="l" defTabSz="129558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1178" algn="l" defTabSz="129558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38973" algn="l" defTabSz="129558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86769" algn="l" defTabSz="129558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34561" algn="l" defTabSz="129558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82367" algn="l" defTabSz="129558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0">
          <p15:clr>
            <a:srgbClr val="A4A3A4"/>
          </p15:clr>
        </p15:guide>
        <p15:guide id="2" pos="2112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294"/>
    <a:srgbClr val="A7D6E3"/>
    <a:srgbClr val="5FB5CD"/>
    <a:srgbClr val="47AAC5"/>
    <a:srgbClr val="399AB5"/>
    <a:srgbClr val="EBF6F9"/>
    <a:srgbClr val="3EA6C2"/>
    <a:srgbClr val="BCE0EA"/>
    <a:srgbClr val="345A88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82857" autoAdjust="0"/>
  </p:normalViewPr>
  <p:slideViewPr>
    <p:cSldViewPr>
      <p:cViewPr varScale="1">
        <p:scale>
          <a:sx n="43" d="100"/>
          <a:sy n="43" d="100"/>
        </p:scale>
        <p:origin x="1608" y="90"/>
      </p:cViewPr>
      <p:guideLst>
        <p:guide orient="horz" pos="306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64"/>
    </p:cViewPr>
  </p:sorterViewPr>
  <p:notesViewPr>
    <p:cSldViewPr>
      <p:cViewPr varScale="1">
        <p:scale>
          <a:sx n="65" d="100"/>
          <a:sy n="65" d="100"/>
        </p:scale>
        <p:origin x="-3390" y="-102"/>
      </p:cViewPr>
      <p:guideLst>
        <p:guide orient="horz" pos="3100"/>
        <p:guide pos="2112"/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841" cy="497683"/>
          </a:xfrm>
          <a:prstGeom prst="rect">
            <a:avLst/>
          </a:prstGeom>
        </p:spPr>
        <p:txBody>
          <a:bodyPr vert="horz" lIns="91546" tIns="45773" rIns="91546" bIns="4577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185" y="0"/>
            <a:ext cx="2949841" cy="497683"/>
          </a:xfrm>
          <a:prstGeom prst="rect">
            <a:avLst/>
          </a:prstGeom>
        </p:spPr>
        <p:txBody>
          <a:bodyPr vert="horz" lIns="91546" tIns="45773" rIns="91546" bIns="45773" rtlCol="0"/>
          <a:lstStyle>
            <a:lvl1pPr algn="r">
              <a:defRPr sz="1200"/>
            </a:lvl1pPr>
          </a:lstStyle>
          <a:p>
            <a:fld id="{D6F71637-40ED-43D5-8449-9935F52757E0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4828"/>
            <a:ext cx="2949841" cy="497683"/>
          </a:xfrm>
          <a:prstGeom prst="rect">
            <a:avLst/>
          </a:prstGeom>
        </p:spPr>
        <p:txBody>
          <a:bodyPr vert="horz" lIns="91546" tIns="45773" rIns="91546" bIns="4577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185" y="9444828"/>
            <a:ext cx="2949841" cy="497683"/>
          </a:xfrm>
          <a:prstGeom prst="rect">
            <a:avLst/>
          </a:prstGeom>
        </p:spPr>
        <p:txBody>
          <a:bodyPr vert="horz" lIns="91546" tIns="45773" rIns="91546" bIns="45773" rtlCol="0" anchor="b"/>
          <a:lstStyle>
            <a:lvl1pPr algn="r">
              <a:defRPr sz="1200"/>
            </a:lvl1pPr>
          </a:lstStyle>
          <a:p>
            <a:fld id="{1A27ECDB-9D2E-4CAA-AE1E-17ED7415B2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670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099" cy="497205"/>
          </a:xfrm>
          <a:prstGeom prst="rect">
            <a:avLst/>
          </a:prstGeom>
        </p:spPr>
        <p:txBody>
          <a:bodyPr vert="horz" lIns="91408" tIns="45704" rIns="91408" bIns="4570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1" y="3"/>
            <a:ext cx="2949099" cy="497205"/>
          </a:xfrm>
          <a:prstGeom prst="rect">
            <a:avLst/>
          </a:prstGeom>
        </p:spPr>
        <p:txBody>
          <a:bodyPr vert="horz" lIns="91408" tIns="45704" rIns="91408" bIns="45704" rtlCol="0"/>
          <a:lstStyle>
            <a:lvl1pPr algn="r">
              <a:defRPr sz="1200"/>
            </a:lvl1pPr>
          </a:lstStyle>
          <a:p>
            <a:fld id="{1D7D191C-5CF1-45CD-9936-3AFFF5C836FB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6125"/>
            <a:ext cx="49879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8" tIns="45704" rIns="91408" bIns="4570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51"/>
            <a:ext cx="5444490" cy="4474845"/>
          </a:xfrm>
          <a:prstGeom prst="rect">
            <a:avLst/>
          </a:prstGeom>
        </p:spPr>
        <p:txBody>
          <a:bodyPr vert="horz" lIns="91408" tIns="45704" rIns="91408" bIns="4570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1"/>
            <a:ext cx="2949099" cy="497205"/>
          </a:xfrm>
          <a:prstGeom prst="rect">
            <a:avLst/>
          </a:prstGeom>
        </p:spPr>
        <p:txBody>
          <a:bodyPr vert="horz" lIns="91408" tIns="45704" rIns="91408" bIns="4570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1" y="9445171"/>
            <a:ext cx="2949099" cy="497205"/>
          </a:xfrm>
          <a:prstGeom prst="rect">
            <a:avLst/>
          </a:prstGeom>
        </p:spPr>
        <p:txBody>
          <a:bodyPr vert="horz" lIns="91408" tIns="45704" rIns="91408" bIns="45704" rtlCol="0" anchor="b"/>
          <a:lstStyle>
            <a:lvl1pPr algn="r">
              <a:defRPr sz="1200"/>
            </a:lvl1pPr>
          </a:lstStyle>
          <a:p>
            <a:fld id="{D32B1B57-CDA2-4756-94B9-B3DB2E48CA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19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558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7794" algn="l" defTabSz="129558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5589" algn="l" defTabSz="129558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3383" algn="l" defTabSz="129558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91178" algn="l" defTabSz="129558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38973" algn="l" defTabSz="129558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86769" algn="l" defTabSz="129558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34561" algn="l" defTabSz="129558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82367" algn="l" defTabSz="129558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hop.prosv.ru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97%D0%B0%D0%BA%D0%BE%D0%B6%D1%83%D1%80%D0%BD%D0%B8%D0%BA%D0%BE%D0%B2%D0%B0,_%D0%9C%D0%B0%D1%80%D0%B8%D1%8F_%D0%9B%D0%B5%D0%BE%D0%BD%D0%B8%D0%B4%D0%BE%D0%B2%D0%BD%D0%B0&amp;action=edit&amp;redlink=1" TargetMode="External"/><Relationship Id="rId13" Type="http://schemas.openxmlformats.org/officeDocument/2006/relationships/hyperlink" Target="https://ru.wikipedia.org/wiki/%D0%9F%D0%B5%D0%B4%D0%B0%D0%B3%D0%BE%D0%B3%D0%B8%D0%BA%D0%B0_(%D0%B8%D0%B7%D0%B4%D0%B0%D1%82%D0%B5%D0%BB%D1%8C%D1%81%D1%82%D0%B2%D0%BE)" TargetMode="External"/><Relationship Id="rId18" Type="http://schemas.openxmlformats.org/officeDocument/2006/relationships/hyperlink" Target="https://ru.wikipedia.org/wiki/1991_%D0%B3%D0%BE%D0%B4" TargetMode="External"/><Relationship Id="rId26" Type="http://schemas.openxmlformats.org/officeDocument/2006/relationships/hyperlink" Target="https://ru.wikipedia.org/wiki/%D0%93%D0%BE%D1%81%D0%BA%D0%BE%D0%BC%D0%B8%D0%B7%D0%B4%D0%B0%D1%82" TargetMode="External"/><Relationship Id="rId3" Type="http://schemas.openxmlformats.org/officeDocument/2006/relationships/hyperlink" Target="https://ru.wikipedia.org/wiki/1930_%D0%B3%D0%BE%D0%B4" TargetMode="External"/><Relationship Id="rId21" Type="http://schemas.openxmlformats.org/officeDocument/2006/relationships/hyperlink" Target="https://ru.wikipedia.org/wiki/%D0%9E%D0%B1%D1%89%D0%B5%D0%BE%D0%B1%D1%80%D0%B0%D0%B7%D0%BE%D0%B2%D0%B0%D1%82%D0%B5%D0%BB%D1%8C%D0%BD%D0%B0%D1%8F_%D1%88%D0%BA%D0%BE%D0%BB%D0%B0" TargetMode="External"/><Relationship Id="rId7" Type="http://schemas.openxmlformats.org/officeDocument/2006/relationships/hyperlink" Target="https://ru.wikipedia.org/w/index.php?title=%D0%A0%D0%BE%D0%B1%D0%B8%D0%BD%D1%81%D0%BE%D0%BD,_%D0%9C%D0%B0%D1%80%D0%B8%D1%8F_%D0%A4%D1%91%D0%B4%D0%BE%D1%80%D0%BE%D0%B2%D0%BD%D0%B0&amp;action=edit&amp;redlink=1" TargetMode="External"/><Relationship Id="rId12" Type="http://schemas.openxmlformats.org/officeDocument/2006/relationships/hyperlink" Target="https://ru.wikipedia.org/wiki/1969_%D0%B3%D0%BE%D0%B4" TargetMode="External"/><Relationship Id="rId17" Type="http://schemas.openxmlformats.org/officeDocument/2006/relationships/hyperlink" Target="https://ru.wikipedia.org/wiki/1980_%D0%B3%D0%BE%D0%B4" TargetMode="External"/><Relationship Id="rId25" Type="http://schemas.openxmlformats.org/officeDocument/2006/relationships/hyperlink" Target="https://ru.wikipedia.org/wiki/%D0%A5%D1%83%D0%B4%D0%BE%D0%B6%D0%B5%D1%81%D1%82%D0%B2%D0%B5%D0%BD%D0%BD%D0%B0%D1%8F_%D0%BB%D0%B8%D1%82%D0%B5%D1%80%D0%B0%D1%82%D1%83%D1%80%D0%B0" TargetMode="External"/><Relationship Id="rId33" Type="http://schemas.openxmlformats.org/officeDocument/2006/relationships/hyperlink" Target="https://ru.wikipedia.org/wiki/2005_%D0%B3%D0%BE%D0%B4" TargetMode="External"/><Relationship Id="rId2" Type="http://schemas.openxmlformats.org/officeDocument/2006/relationships/slide" Target="../slides/slide6.xml"/><Relationship Id="rId16" Type="http://schemas.openxmlformats.org/officeDocument/2006/relationships/hyperlink" Target="https://ru.wikipedia.org/wiki/1990-%D0%B5" TargetMode="External"/><Relationship Id="rId20" Type="http://schemas.openxmlformats.org/officeDocument/2006/relationships/hyperlink" Target="https://ru.wikipedia.org/wiki/%D0%A3%D1%87%D0%B5%D0%B1%D0%BD%D0%BE%D0%B5_%D0%BF%D0%BE%D1%81%D0%BE%D0%B1%D0%B8%D0%B5" TargetMode="External"/><Relationship Id="rId29" Type="http://schemas.openxmlformats.org/officeDocument/2006/relationships/hyperlink" Target="https://ru.wikipedia.org/wiki/1994_%D0%B3%D0%BE%D0%B4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D%D0%B0%D1%80%D0%BA%D0%BE%D0%BC%D0%BF%D1%80%D0%BE%D1%81" TargetMode="External"/><Relationship Id="rId11" Type="http://schemas.openxmlformats.org/officeDocument/2006/relationships/hyperlink" Target="https://ru.wikipedia.org/wiki/1964_%D0%B3%D0%BE%D0%B4" TargetMode="External"/><Relationship Id="rId24" Type="http://schemas.openxmlformats.org/officeDocument/2006/relationships/hyperlink" Target="https://ru.wikipedia.org/wiki/%D0%A3%D1%87%D0%B8%D1%82%D0%B5%D0%BB%D1%8C" TargetMode="External"/><Relationship Id="rId32" Type="http://schemas.openxmlformats.org/officeDocument/2006/relationships/hyperlink" Target="https://ru.wikipedia.org/wiki/%D0%9C%D0%B8%D0%BD%D0%B8%D1%81%D1%82%D0%B5%D1%80%D1%81%D1%82%D0%B2%D0%BE_%D0%BE%D0%B1%D1%80%D0%B0%D0%B7%D0%BE%D0%B2%D0%B0%D0%BD%D0%B8%D1%8F_%D0%A0%D0%BE%D1%81%D1%81%D0%B8%D0%B8" TargetMode="External"/><Relationship Id="rId5" Type="http://schemas.openxmlformats.org/officeDocument/2006/relationships/hyperlink" Target="https://ru.wikipedia.org/wiki/%D0%A1%D0%BE%D0%B2%D0%B5%D1%82_%D0%BD%D0%B0%D1%80%D0%BE%D0%B4%D0%BD%D1%8B%D1%85_%D0%BA%D0%BE%D0%BC%D0%B8%D1%81%D1%81%D0%B0%D1%80%D0%BE%D0%B2_%D0%A1%D0%A1%D0%A1%D0%A0" TargetMode="External"/><Relationship Id="rId15" Type="http://schemas.openxmlformats.org/officeDocument/2006/relationships/hyperlink" Target="https://ru.wikipedia.org/wiki/1950-%D0%B5" TargetMode="External"/><Relationship Id="rId23" Type="http://schemas.openxmlformats.org/officeDocument/2006/relationships/hyperlink" Target="https://ru.wikipedia.org/wiki/%D0%A3%D1%87%D0%B5%D0%B1%D0%BD%D0%BE%D0%B5_%D0%B7%D0%B0%D0%B2%D0%B5%D0%B4%D0%B5%D0%BD%D0%B8%D0%B5" TargetMode="External"/><Relationship Id="rId28" Type="http://schemas.openxmlformats.org/officeDocument/2006/relationships/hyperlink" Target="https://ru.wikipedia.org/wiki/%D0%A5%D1%83%D0%B4%D0%BE%D0%B6%D0%B5%D1%81%D1%82%D0%B2%D0%B5%D0%BD%D0%BD%D0%B0%D1%8F_%D0%BB%D0%B8%D1%82%D0%B5%D1%80%D0%B0%D1%82%D1%83%D1%80%D0%B0_(%D0%B8%D0%B7%D0%B4%D0%B0%D1%82%D0%B5%D0%BB%D1%8C%D1%81%D1%82%D0%B2%D0%BE)" TargetMode="External"/><Relationship Id="rId10" Type="http://schemas.openxmlformats.org/officeDocument/2006/relationships/hyperlink" Target="https://ru.wikipedia.org/wiki/%D0%9A%D0%B8%D1%80%D0%BE%D0%B2_(%D0%9A%D0%B8%D1%80%D0%BE%D0%B2%D1%81%D0%BA%D0%B0%D1%8F_%D0%BE%D0%B1%D0%BB%D0%B0%D1%81%D1%82%D1%8C)" TargetMode="External"/><Relationship Id="rId19" Type="http://schemas.openxmlformats.org/officeDocument/2006/relationships/hyperlink" Target="https://ru.wikipedia.org/wiki/%D0%A3%D1%87%D0%B5%D0%B1%D0%BD%D0%B8%D0%BA" TargetMode="External"/><Relationship Id="rId31" Type="http://schemas.openxmlformats.org/officeDocument/2006/relationships/hyperlink" Target="https://ru.wikipedia.org/wiki/2003_%D0%B3%D0%BE%D0%B4" TargetMode="External"/><Relationship Id="rId4" Type="http://schemas.openxmlformats.org/officeDocument/2006/relationships/hyperlink" Target="https://ru.wikipedia.org/wiki/%D0%A6%D0%B5%D0%BD%D1%82%D1%80%D0%B0%D0%BB%D1%8C%D0%BD%D1%8B%D0%B9_%D0%B8%D1%81%D0%BF%D0%BE%D0%BB%D0%BD%D0%B8%D1%82%D0%B5%D0%BB%D1%8C%D0%BD%D1%8B%D0%B9_%D0%BA%D0%BE%D0%BC%D0%B8%D1%82%D0%B5%D1%82_%D0%A1%D0%A1%D0%A1%D0%A0" TargetMode="External"/><Relationship Id="rId9" Type="http://schemas.openxmlformats.org/officeDocument/2006/relationships/hyperlink" Target="https://ru.wikipedia.org/wiki/1942_%D0%B3%D0%BE%D0%B4" TargetMode="External"/><Relationship Id="rId14" Type="http://schemas.openxmlformats.org/officeDocument/2006/relationships/hyperlink" Target="https://ru.wikipedia.org/wiki/%D0%9E%D1%80%D0%B4%D0%B5%D0%BD_%D0%A2%D1%80%D1%83%D0%B4%D0%BE%D0%B2%D0%BE%D0%B3%D0%BE_%D0%9A%D1%80%D0%B0%D1%81%D0%BD%D0%BE%D0%B3%D0%BE_%D0%97%D0%BD%D0%B0%D0%BC%D0%B5%D0%BD%D0%B8" TargetMode="External"/><Relationship Id="rId22" Type="http://schemas.openxmlformats.org/officeDocument/2006/relationships/hyperlink" Target="https://ru.wikipedia.org/wiki/%D0%9F%D0%B5%D0%B4%D0%B0%D0%B3%D0%BE%D0%B3%D0%B8%D0%BA%D0%B0" TargetMode="External"/><Relationship Id="rId27" Type="http://schemas.openxmlformats.org/officeDocument/2006/relationships/hyperlink" Target="https://ru.wikipedia.org/wiki/%D0%A1%D0%BF%D0%B8%D1%81%D0%BE%D0%BA_%D0%B8%D0%B7%D0%B4%D0%B0%D1%82%D0%B5%D0%BB%D1%8C%D1%81%D1%82%D0%B2_%D0%A1%D0%A1%D0%A1%D0%A0_%D0%BF%D0%BE_%D0%BA%D0%BE%D0%B4%D0%B0%D0%BC" TargetMode="External"/><Relationship Id="rId30" Type="http://schemas.openxmlformats.org/officeDocument/2006/relationships/hyperlink" Target="https://ru.wikipedia.org/wiki/%D0%9C%D0%BE%D0%BD%D0%BE%D0%BF%D0%BE%D0%BB%D0%B8%D1%8F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B1B57-CDA2-4756-94B9-B3DB2E48CA0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411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6125"/>
            <a:ext cx="49879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95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7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B1B57-CDA2-4756-94B9-B3DB2E48CA0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10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6125"/>
            <a:ext cx="49879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95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7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B1B57-CDA2-4756-94B9-B3DB2E48CA0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10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6125"/>
            <a:ext cx="49879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95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7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B1B57-CDA2-4756-94B9-B3DB2E48CA0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10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6125"/>
            <a:ext cx="49879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95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7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B1B57-CDA2-4756-94B9-B3DB2E48CA0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10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6125"/>
            <a:ext cx="49879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95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7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B1B57-CDA2-4756-94B9-B3DB2E48CA0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10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6125"/>
            <a:ext cx="49879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ассортименте магазина представлены школьные учебники, рабочие тетради, методические пособия, карты и атласы, а также широкий выбор изданий для дошкольного образования. </a:t>
            </a:r>
            <a:r>
              <a:rPr lang="en-US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Ссылка:</a:t>
            </a:r>
            <a:r>
              <a:rPr lang="ru-RU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http://shop.prosv.ru/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821CE-EB0B-4E8F-9B5C-00023EDE988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9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6125"/>
            <a:ext cx="49879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95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 называемая «книга </a:t>
            </a:r>
            <a:r>
              <a:rPr lang="ru-RU" dirty="0" err="1" smtClean="0"/>
              <a:t>Кемит</a:t>
            </a:r>
            <a:r>
              <a:rPr lang="ru-RU" dirty="0" smtClean="0"/>
              <a:t> (</a:t>
            </a:r>
            <a:r>
              <a:rPr lang="ru-RU" dirty="0" err="1" smtClean="0"/>
              <a:t>Kmyt</a:t>
            </a:r>
            <a:r>
              <a:rPr lang="ru-RU" dirty="0" smtClean="0"/>
              <a:t>)» – древнейшее известное нам, самое авторитетное и распространенное учебное пособие для подготовки египетских писцов II – начала I тысяче- </a:t>
            </a:r>
            <a:r>
              <a:rPr lang="ru-RU" dirty="0" err="1" smtClean="0"/>
              <a:t>летий</a:t>
            </a:r>
            <a:r>
              <a:rPr lang="ru-RU" dirty="0" smtClean="0"/>
              <a:t> до н. э. 1 Адекватное понимание учеными этого текста очень важно для постижения своеобразной письменной культуры Древнего Египта. Но пока изучение «</a:t>
            </a:r>
            <a:r>
              <a:rPr lang="ru-RU" dirty="0" err="1" smtClean="0"/>
              <a:t>Кемит</a:t>
            </a:r>
            <a:r>
              <a:rPr lang="ru-RU" dirty="0" smtClean="0"/>
              <a:t>» </a:t>
            </a:r>
            <a:r>
              <a:rPr lang="ru-RU" dirty="0" err="1" smtClean="0"/>
              <a:t>продвига</a:t>
            </a:r>
            <a:r>
              <a:rPr lang="ru-RU" dirty="0" smtClean="0"/>
              <a:t>- </a:t>
            </a:r>
            <a:r>
              <a:rPr lang="ru-RU" dirty="0" err="1" smtClean="0"/>
              <a:t>ется</a:t>
            </a:r>
            <a:r>
              <a:rPr lang="ru-RU" dirty="0" smtClean="0"/>
              <a:t> с большим трудом. </a:t>
            </a:r>
            <a:endParaRPr lang="ru-RU" sz="17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B1B57-CDA2-4756-94B9-B3DB2E48CA0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10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6125"/>
            <a:ext cx="49879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95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7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B1B57-CDA2-4756-94B9-B3DB2E48CA0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1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6125"/>
            <a:ext cx="49879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95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Можно ли отлить половину сока?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бочки, содержащей 100 литров сока, отливают 1литр, а затем вливают в нее 1 литр воды. Перемешав все это, из ведра отливают 1 литр смеси и опять вливают в нее 1 литр воды. Перемешав полученную смесь, опять отливают один литр смеси и вливают 1 литр воды, и так делают неоднократно.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ли в результате таких операций получить смесь, содержащую 50 литров воды и 50 литров сока?</a:t>
            </a:r>
            <a:endParaRPr lang="ru-RU" sz="17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B1B57-CDA2-4756-94B9-B3DB2E48CA0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1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6125"/>
            <a:ext cx="49879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95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первого переливания в бочке останется 99 литров сока. Отливая из бочки 1 литр смеси, мы каждый раз отливаем 1/100 часть содержащегося в смеси сока. Поэтому после второго переливания в бочке останется 99 – 1/100 х 99 = 99 х (1 – 1/100) литров сока. После третьего переливания в ведре останется 99 х (1 – 1/100) – 1/100 х 99 х (1 – 1/100) = 99 х (1- 1/100)2 литров сока. Продолжая так действовать, получим, что после n переливаний в бочке останется 99 х (1 – 1/100)n – 1 литров сока. Если бы после этого в бочке осталось 50 литров сока, то выполнялось бы равенство 99 х (1 – 1/100) n – 1 = 50;\r\</a:t>
            </a:r>
            <a:r>
              <a:rPr lang="ru-RU" sz="17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nэто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равенство можно записать так:\r\n99 n = 50 х 100 n – 1 \r\</a:t>
            </a:r>
            <a:r>
              <a:rPr lang="ru-RU" sz="17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nПоскольку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любого натурального n левая часть равенства нечетна, а правая часть четна, получаем противоречие, доказывающее, что требуемое переливание невозможно.\r\</a:t>
            </a:r>
            <a:r>
              <a:rPr lang="ru-RU" sz="17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nЗаметим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99 х (1 – 1/100)70 &amp;lt;50&amp;lt; 99 х (1 – 1/100)69\r\</a:t>
            </a:r>
            <a:r>
              <a:rPr lang="ru-RU" sz="17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nПоэтому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после 69 переливаний в бочке будет несколько больше 50 литров сока, а после 70 переливания – несколько меньше 50 литров. Эти неравенства можно проверить, например, с помощью таблицы логарифмов.</a:t>
            </a:r>
            <a:endParaRPr lang="ru-RU" sz="17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B1B57-CDA2-4756-94B9-B3DB2E48CA0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10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6125"/>
            <a:ext cx="49879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Создано в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1930 год"/>
              </a:rPr>
              <a:t>1930 году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постановлением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Центральный исполнительный комитет СССР"/>
              </a:rPr>
              <a:t>ЦИК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Совет народных комиссаров СССР"/>
              </a:rPr>
              <a:t>СНК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СССР, на базе литературно-издательского отдела </a:t>
            </a:r>
            <a:r>
              <a:rPr lang="ru-RU" sz="17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Наркомпрос"/>
              </a:rPr>
              <a:t>Наркомпроса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как «учебное издательство </a:t>
            </a:r>
            <a:r>
              <a:rPr lang="ru-RU" sz="17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Учпедгиз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(«Государственное учебно-педагогическое издательство Министерства Просвещения РСФСР»).</a:t>
            </a:r>
          </a:p>
          <a:p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первый год работы издательства общий тираж продукции насчитывал 29 млн экземпляров. В этом же году вышел в свет первый учебник издательства «Поход за грамоту»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Робинсон, Мария Фёдоровна (страница отсутствует)"/>
              </a:rPr>
              <a:t>М. Ф. Робинсон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Закожурникова, Мария Леонидовна (страница отсутствует)"/>
              </a:rPr>
              <a:t>М. Л. </a:t>
            </a:r>
            <a:r>
              <a:rPr lang="ru-RU" sz="17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Закожурникова, Мария Леонидовна (страница отсутствует)"/>
              </a:rPr>
              <a:t>Закожурниковой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Первым директором издательства был назначен Г. А. Колосков.</a:t>
            </a:r>
          </a:p>
          <a:p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середины 1930-х годов </a:t>
            </a:r>
            <a:r>
              <a:rPr lang="ru-RU" sz="17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Учпедгиз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стал крупнейшим в СССР специализированным издательством учебной и педагогической литературы.; к 1940-м годам выпуск учебников достиг 125,5 млн экземпляров в год и включал 1419 наименований.</a:t>
            </a:r>
          </a:p>
          <a:p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1942 год"/>
              </a:rPr>
              <a:t>1942 году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издательство было эвакуировано в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Киров (Кировская область)"/>
              </a:rPr>
              <a:t>Киров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где продолжало работу в военных условиях, выпустив 233 различных учебника и пособия, в том числе «Учебник русского языка для бойцов Советской Армии».</a:t>
            </a:r>
          </a:p>
          <a:p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50-е годы методическим кабинетом </a:t>
            </a:r>
            <a:r>
              <a:rPr lang="ru-RU" sz="17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Учпедгиза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разработаны основные требования к учебнику средней школы, при издательстве создана редакция производственно-технической литературы для учащихся и педагогов образовательных школ, школ с производственным обучением и техникумов.</a:t>
            </a:r>
          </a:p>
          <a:p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Издательство </a:t>
            </a:r>
            <a:r>
              <a:rPr lang="ru-RU" sz="17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Учпедгиз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1964 год"/>
              </a:rPr>
              <a:t>1964 году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было объединено с «издательством Академии педагогических наук» и преобразовано в издательство «Просвещение» в системе Государственного комитета Совета министров РСФСР по делам издательств, полиграфии и книжной торговли. В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1969 год"/>
              </a:rPr>
              <a:t>1969 году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из «Просвещения» выделилось издательство АПН «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Педагогика (издательство)"/>
              </a:rPr>
              <a:t>Педагогика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 В 1974 году издательство «Просвещение» награждено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Орден Трудового Красного Знамени"/>
              </a:rPr>
              <a:t>орденом Трудового Красного Знамени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период с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1950-е"/>
              </a:rPr>
              <a:t>1950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по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1990-е"/>
              </a:rPr>
              <a:t>1990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годы «Просвещение» издавало единые для всей страны учебники и учебные пособия для всех типов общеобразовательных школ и педагогических учебных заведений, методическую литературу для учителей, литературу по внеклассному чтению для учащихся, художественную литературу, методические журналы, различного рода программно-методические издания, печатные наглядные </a:t>
            </a:r>
            <a:r>
              <a:rPr lang="ru-RU" sz="17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пособия."Просвещение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снабжало литературой библиотеки всего СССР и для всей многонациональной страны издавало «Детскую энциклопедию».</a:t>
            </a:r>
          </a:p>
          <a:p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Большое влияние на популяризацию биологических знаний оказали такие энциклопедические издания, как «Жизнь животных», издававшееся дважды — в 1968—1971 годах в шести томах (семи книгах) и в 1983—1989 годах в семи томах, и «Жизнь растений», изданное в 1974—1982 годах в шести томах (семи книгах). Издательством «Просвещение» выпускались книжные серии «Мир знаний», «Люди науки», «Школьная библиотека», журналы: «Начальная школа», «Дошкольное воспитание», «Русский язык в школе», «Литература в школе», «Иностранные языки в школе». Издательство выпускало учебники, созданные известными советскими учёными-академиками, профессорами: Б. Е. Быховским, В. В. Париным, Л. А. Зенкевичем, А. Н. Колмогоровым, И. К. </a:t>
            </a:r>
            <a:r>
              <a:rPr lang="ru-RU" sz="17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Кикоиным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А. В. Погореловым, В. И. Коровиным и В. Я. Коровиной, Г. И. Беленьким, В. Г. </a:t>
            </a:r>
            <a:r>
              <a:rPr lang="ru-RU" sz="17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Маранцманом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П. М. Эрдниевым, В. П. </a:t>
            </a:r>
            <a:r>
              <a:rPr lang="ru-RU" sz="17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Максаковским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М. В. </a:t>
            </a:r>
            <a:r>
              <a:rPr lang="ru-RU" sz="17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Нечкиной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Б. М. </a:t>
            </a:r>
            <a:r>
              <a:rPr lang="ru-RU" sz="17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Неменским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В. А. </a:t>
            </a:r>
            <a:r>
              <a:rPr lang="ru-RU" sz="17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Тишковым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В. М. Хвостовым, Н. Н. </a:t>
            </a:r>
            <a:r>
              <a:rPr lang="ru-RU" sz="17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Баранским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др. Кроме учебников на русском языке, выпускались и учебники на языках других народностей СССР. В 1980-х гг. издательство было республиканским и подчинялось </a:t>
            </a:r>
            <a:r>
              <a:rPr lang="ru-RU" sz="17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Госкомиздату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РСФСР. По объёму книгоиздания, измеряемому печатными листами-оттисками, издательство «Просвещение» было одним из лидирующих советских издательств, например, в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1980 год"/>
              </a:rPr>
              <a:t>1980 году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занимало по этому показателю первое место, опережая шедшее вторым издательство «Художественная литература» более чем в два раза.</a:t>
            </a:r>
          </a:p>
          <a:p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 tooltip="1991 год"/>
              </a:rPr>
              <a:t>1991 года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издательство «Просвещение» было крупнейшим в СССР учебно-педагогическим издательством. Издавало единые для всей страны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 tooltip="Учебник"/>
              </a:rPr>
              <a:t>учебники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 tooltip="Учебное пособие"/>
              </a:rPr>
              <a:t>учебные пособия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для всех типов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 tooltip="Общеобразовательная школа"/>
              </a:rPr>
              <a:t>общеобразовательных школ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 tooltip="Педагогика"/>
              </a:rPr>
              <a:t>педагогических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 tooltip="Учебное заведение"/>
              </a:rPr>
              <a:t>учебных заведений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методическую литературу для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 tooltip="Учитель"/>
              </a:rPr>
              <a:t>учителей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литературу по внеклассному чтению для учащихся,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5" tooltip="Художественная литература"/>
              </a:rPr>
              <a:t>художественную литературу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методические журналы, различного рода программно-методические издания, печатные наглядные пособия.</a:t>
            </a:r>
          </a:p>
          <a:p>
            <a:r>
              <a:rPr lang="ru-RU" sz="17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 tooltip="Госкомиздат"/>
              </a:rPr>
              <a:t>Госкомиздатом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 tooltip="Госкомиздат"/>
              </a:rPr>
              <a:t> СССР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издательству был присвоен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7" tooltip="Список издательств СССР по кодам"/>
              </a:rPr>
              <a:t>код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103. В 1980-х гг. издательство было республиканским и подчинялось </a:t>
            </a:r>
            <a:r>
              <a:rPr lang="ru-RU" sz="17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Госкомиздату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РСФСР. По объёму книгоиздания, измеряемому печатными листами-оттисками, издательство «Просвещение» было одним из лидирующих советских издательств, например, в 1980 году занимало по этому показателю первое место, опережая шедшее вторым издательство «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8" tooltip="Художественная литература (издательство)"/>
              </a:rPr>
              <a:t>Художественная литература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более чем в два раза. В 1980—1990 гг. </a:t>
            </a:r>
            <a:endParaRPr lang="en-US" sz="17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9" tooltip="1994 год"/>
              </a:rPr>
              <a:t>начале 1990-х годов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 появлением «Закона об образовании» издательство утратило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0" tooltip="Монополия"/>
              </a:rPr>
              <a:t>монополию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на выпуск школьных учебников.</a:t>
            </a:r>
          </a:p>
          <a:p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1" tooltip="2003 год"/>
              </a:rPr>
              <a:t>2003 года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по 2015 год «Просвещение» являлось издателем «Вестника образования» — официального журнала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2" tooltip="Министерство образования России"/>
              </a:rPr>
              <a:t>Министерства образования России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 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3" tooltip="2005 год"/>
              </a:rPr>
              <a:t>2005 году</a:t>
            </a:r>
            <a:r>
              <a:rPr lang="ru-RU" sz="17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издательство преобразовано в Открытое акционерное общество, в 2010 году — внесено в список госкомпаний на приватизацию.</a:t>
            </a:r>
          </a:p>
          <a:p>
            <a:endParaRPr lang="ru-RU" sz="17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295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7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B1B57-CDA2-4756-94B9-B3DB2E48CA0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10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6125"/>
            <a:ext cx="49879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95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7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B1B57-CDA2-4756-94B9-B3DB2E48CA0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10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6125"/>
            <a:ext cx="49879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95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7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B1B57-CDA2-4756-94B9-B3DB2E48CA0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10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B1B57-CDA2-4756-94B9-B3DB2E48CA0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6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975361" y="3020073"/>
            <a:ext cx="11054083" cy="2083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1950720" y="5509049"/>
            <a:ext cx="9103361" cy="248447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1982803" y="9080750"/>
            <a:ext cx="371762" cy="37753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7235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8827063"/>
            <a:ext cx="13004809" cy="645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6776" y="8891235"/>
            <a:ext cx="711204" cy="517604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9428481" y="389324"/>
            <a:ext cx="2926081" cy="8295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650239" y="389324"/>
            <a:ext cx="8561498" cy="829508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11815364" y="8915107"/>
            <a:ext cx="464737" cy="4698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40409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650239" y="389326"/>
            <a:ext cx="11704324" cy="1620311"/>
          </a:xfrm>
          <a:prstGeom prst="rect">
            <a:avLst/>
          </a:prstGeom>
        </p:spPr>
        <p:txBody>
          <a:bodyPr lIns="64941" tIns="64941" rIns="64941" bIns="64941"/>
          <a:lstStyle>
            <a:lvl1pPr defTabSz="129882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half" idx="1"/>
          </p:nvPr>
        </p:nvSpPr>
        <p:spPr>
          <a:xfrm>
            <a:off x="650238" y="2268431"/>
            <a:ext cx="5743790" cy="6415974"/>
          </a:xfrm>
          <a:prstGeom prst="rect">
            <a:avLst/>
          </a:prstGeom>
        </p:spPr>
        <p:txBody>
          <a:bodyPr lIns="64941" tIns="64941" rIns="64941" bIns="64941"/>
          <a:lstStyle>
            <a:lvl1pPr marL="464769" indent="-464769" defTabSz="1298823">
              <a:spcBef>
                <a:spcPts val="800"/>
              </a:spcBef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908481" indent="-451865" defTabSz="1298823">
              <a:spcBef>
                <a:spcPts val="800"/>
              </a:spcBef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347023" indent="-433786" defTabSz="1298823">
              <a:spcBef>
                <a:spcPts val="800"/>
              </a:spcBef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851840" indent="-481983" defTabSz="1298823">
              <a:spcBef>
                <a:spcPts val="800"/>
              </a:spcBef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308460" indent="-481985" defTabSz="1298823">
              <a:spcBef>
                <a:spcPts val="800"/>
              </a:spcBef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11982959" y="9080836"/>
            <a:ext cx="371607" cy="377377"/>
          </a:xfrm>
          <a:prstGeom prst="rect">
            <a:avLst/>
          </a:prstGeom>
        </p:spPr>
        <p:txBody>
          <a:bodyPr lIns="64941" tIns="64941" rIns="64941" bIns="64941"/>
          <a:lstStyle>
            <a:lvl1pPr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55952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650239" y="389326"/>
            <a:ext cx="11704324" cy="1620311"/>
          </a:xfrm>
          <a:prstGeom prst="rect">
            <a:avLst/>
          </a:prstGeom>
        </p:spPr>
        <p:txBody>
          <a:bodyPr lIns="64941" tIns="64941" rIns="64941" bIns="64941"/>
          <a:lstStyle>
            <a:lvl1pPr defTabSz="129882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xfrm>
            <a:off x="650239" y="2176166"/>
            <a:ext cx="5746048" cy="906925"/>
          </a:xfrm>
          <a:prstGeom prst="rect">
            <a:avLst/>
          </a:prstGeom>
        </p:spPr>
        <p:txBody>
          <a:bodyPr lIns="64941" tIns="64941" rIns="64941" bIns="64941" anchor="b"/>
          <a:lstStyle>
            <a:lvl1pPr marL="0" indent="0" defTabSz="1298823">
              <a:spcBef>
                <a:spcPts val="700"/>
              </a:spcBef>
              <a:buSzTx/>
              <a:buFontTx/>
              <a:buNone/>
              <a:defRPr sz="3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1298823">
              <a:spcBef>
                <a:spcPts val="700"/>
              </a:spcBef>
              <a:buSzTx/>
              <a:buFontTx/>
              <a:buNone/>
              <a:defRPr sz="3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1298823">
              <a:spcBef>
                <a:spcPts val="700"/>
              </a:spcBef>
              <a:buSzTx/>
              <a:buFontTx/>
              <a:buNone/>
              <a:defRPr sz="3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1298823">
              <a:spcBef>
                <a:spcPts val="700"/>
              </a:spcBef>
              <a:buSzTx/>
              <a:buFontTx/>
              <a:buNone/>
              <a:defRPr sz="3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1298823">
              <a:spcBef>
                <a:spcPts val="700"/>
              </a:spcBef>
              <a:buSzTx/>
              <a:buFontTx/>
              <a:buNone/>
              <a:defRPr sz="3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3"/>
          </p:nvPr>
        </p:nvSpPr>
        <p:spPr>
          <a:xfrm>
            <a:off x="6606268" y="2176162"/>
            <a:ext cx="5748306" cy="906928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xfrm>
            <a:off x="11982959" y="9080836"/>
            <a:ext cx="371607" cy="377377"/>
          </a:xfrm>
          <a:prstGeom prst="rect">
            <a:avLst/>
          </a:prstGeom>
        </p:spPr>
        <p:txBody>
          <a:bodyPr lIns="64941" tIns="64941" rIns="64941" bIns="64941"/>
          <a:lstStyle>
            <a:lvl1pPr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608770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650239" y="389326"/>
            <a:ext cx="11704324" cy="1620311"/>
          </a:xfrm>
          <a:prstGeom prst="rect">
            <a:avLst/>
          </a:prstGeom>
        </p:spPr>
        <p:txBody>
          <a:bodyPr lIns="64941" tIns="64941" rIns="64941" bIns="64941"/>
          <a:lstStyle>
            <a:lvl1pPr defTabSz="129882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11982959" y="9080836"/>
            <a:ext cx="371607" cy="377377"/>
          </a:xfrm>
          <a:prstGeom prst="rect">
            <a:avLst/>
          </a:prstGeom>
        </p:spPr>
        <p:txBody>
          <a:bodyPr lIns="64941" tIns="64941" rIns="64941" bIns="64941"/>
          <a:lstStyle>
            <a:lvl1pPr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680396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650247" y="387076"/>
            <a:ext cx="4278497" cy="1647315"/>
          </a:xfrm>
          <a:prstGeom prst="rect">
            <a:avLst/>
          </a:prstGeom>
        </p:spPr>
        <p:txBody>
          <a:bodyPr lIns="64941" tIns="64941" rIns="64941" bIns="64941" anchor="b"/>
          <a:lstStyle>
            <a:lvl1pPr algn="l" defTabSz="1298823">
              <a:defRPr sz="2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idx="1"/>
          </p:nvPr>
        </p:nvSpPr>
        <p:spPr>
          <a:xfrm>
            <a:off x="5084515" y="387073"/>
            <a:ext cx="7270049" cy="8297332"/>
          </a:xfrm>
          <a:prstGeom prst="rect">
            <a:avLst/>
          </a:prstGeom>
        </p:spPr>
        <p:txBody>
          <a:bodyPr lIns="64941" tIns="64941" rIns="64941" bIns="64941"/>
          <a:lstStyle>
            <a:lvl1pPr marL="470884" indent="-470884" defTabSz="129882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905085" indent="-448468" defTabSz="129882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331802" indent="-418566" defTabSz="129882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872135" indent="-502279" defTabSz="129882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328753" indent="-502278" defTabSz="129882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7" name="Shape 247"/>
          <p:cNvSpPr>
            <a:spLocks noGrp="1"/>
          </p:cNvSpPr>
          <p:nvPr>
            <p:ph type="body" sz="half" idx="13"/>
          </p:nvPr>
        </p:nvSpPr>
        <p:spPr>
          <a:xfrm>
            <a:off x="650246" y="2034388"/>
            <a:ext cx="4278498" cy="66500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sldNum" sz="quarter" idx="2"/>
          </p:nvPr>
        </p:nvSpPr>
        <p:spPr>
          <a:xfrm>
            <a:off x="11982959" y="9080836"/>
            <a:ext cx="371607" cy="377377"/>
          </a:xfrm>
          <a:prstGeom prst="rect">
            <a:avLst/>
          </a:prstGeom>
        </p:spPr>
        <p:txBody>
          <a:bodyPr lIns="64941" tIns="64941" rIns="64941" bIns="64941"/>
          <a:lstStyle>
            <a:lvl1pPr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245356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2549035" y="6805292"/>
            <a:ext cx="7802886" cy="803406"/>
          </a:xfrm>
          <a:prstGeom prst="rect">
            <a:avLst/>
          </a:prstGeom>
        </p:spPr>
        <p:txBody>
          <a:bodyPr lIns="64941" tIns="64941" rIns="64941" bIns="64941" anchor="b"/>
          <a:lstStyle>
            <a:lvl1pPr algn="l" defTabSz="1298823">
              <a:defRPr sz="2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56" name="Shape 256"/>
          <p:cNvSpPr>
            <a:spLocks noGrp="1"/>
          </p:cNvSpPr>
          <p:nvPr>
            <p:ph type="pic" sz="half" idx="13"/>
          </p:nvPr>
        </p:nvSpPr>
        <p:spPr>
          <a:xfrm>
            <a:off x="2549035" y="868666"/>
            <a:ext cx="7802886" cy="5833111"/>
          </a:xfrm>
          <a:prstGeom prst="rect">
            <a:avLst/>
          </a:prstGeom>
        </p:spPr>
        <p:txBody>
          <a:bodyPr lIns="91435" tIns="45718" rIns="91435" bIns="45718">
            <a:noAutofit/>
          </a:bodyPr>
          <a:lstStyle/>
          <a:p>
            <a:endParaRPr dirty="0"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xfrm>
            <a:off x="2549035" y="7608699"/>
            <a:ext cx="7802886" cy="1140971"/>
          </a:xfrm>
          <a:prstGeom prst="rect">
            <a:avLst/>
          </a:prstGeom>
        </p:spPr>
        <p:txBody>
          <a:bodyPr lIns="64941" tIns="64941" rIns="64941" bIns="64941"/>
          <a:lstStyle>
            <a:lvl1pPr marL="0" indent="0" defTabSz="1298823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1298823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1298823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1298823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1298823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11982959" y="9080836"/>
            <a:ext cx="371607" cy="377377"/>
          </a:xfrm>
          <a:prstGeom prst="rect">
            <a:avLst/>
          </a:prstGeom>
        </p:spPr>
        <p:txBody>
          <a:bodyPr lIns="64941" tIns="64941" rIns="64941" bIns="64941"/>
          <a:lstStyle>
            <a:lvl1pPr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40704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/>
          </p:cNvSpPr>
          <p:nvPr>
            <p:ph type="title"/>
          </p:nvPr>
        </p:nvSpPr>
        <p:spPr>
          <a:xfrm>
            <a:off x="650239" y="389326"/>
            <a:ext cx="11704324" cy="1620311"/>
          </a:xfrm>
          <a:prstGeom prst="rect">
            <a:avLst/>
          </a:prstGeom>
        </p:spPr>
        <p:txBody>
          <a:bodyPr lIns="64941" tIns="64941" rIns="64941" bIns="64941"/>
          <a:lstStyle>
            <a:lvl1pPr defTabSz="129882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66" name="Shape 2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64941" tIns="64941" rIns="64941" bIns="64941"/>
          <a:lstStyle>
            <a:lvl1pPr marL="470884" indent="-470884" defTabSz="129882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905085" indent="-448468" defTabSz="129882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331802" indent="-418566" defTabSz="129882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872135" indent="-502279" defTabSz="129882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328753" indent="-502278" defTabSz="129882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7" name="Shape 267"/>
          <p:cNvSpPr>
            <a:spLocks noGrp="1"/>
          </p:cNvSpPr>
          <p:nvPr>
            <p:ph type="sldNum" sz="quarter" idx="2"/>
          </p:nvPr>
        </p:nvSpPr>
        <p:spPr>
          <a:xfrm>
            <a:off x="11982959" y="9080836"/>
            <a:ext cx="371607" cy="377377"/>
          </a:xfrm>
          <a:prstGeom prst="rect">
            <a:avLst/>
          </a:prstGeom>
        </p:spPr>
        <p:txBody>
          <a:bodyPr lIns="64941" tIns="64941" rIns="64941" bIns="64941"/>
          <a:lstStyle>
            <a:lvl1pPr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507254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xfrm>
            <a:off x="9428481" y="389328"/>
            <a:ext cx="2926081" cy="8295084"/>
          </a:xfrm>
          <a:prstGeom prst="rect">
            <a:avLst/>
          </a:prstGeom>
        </p:spPr>
        <p:txBody>
          <a:bodyPr lIns="64941" tIns="64941" rIns="64941" bIns="64941"/>
          <a:lstStyle>
            <a:lvl1pPr defTabSz="129882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75" name="Shape 275"/>
          <p:cNvSpPr>
            <a:spLocks noGrp="1"/>
          </p:cNvSpPr>
          <p:nvPr>
            <p:ph type="body" idx="1"/>
          </p:nvPr>
        </p:nvSpPr>
        <p:spPr>
          <a:xfrm>
            <a:off x="650239" y="389328"/>
            <a:ext cx="8561498" cy="8295084"/>
          </a:xfrm>
          <a:prstGeom prst="rect">
            <a:avLst/>
          </a:prstGeom>
        </p:spPr>
        <p:txBody>
          <a:bodyPr lIns="64941" tIns="64941" rIns="64941" bIns="64941"/>
          <a:lstStyle>
            <a:lvl1pPr marL="470884" indent="-470884" defTabSz="129882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905085" indent="-448468" defTabSz="129882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331802" indent="-418566" defTabSz="129882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872135" indent="-502279" defTabSz="129882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328753" indent="-502278" defTabSz="129882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6" name="Shape 276"/>
          <p:cNvSpPr>
            <a:spLocks noGrp="1"/>
          </p:cNvSpPr>
          <p:nvPr>
            <p:ph type="sldNum" sz="quarter" idx="2"/>
          </p:nvPr>
        </p:nvSpPr>
        <p:spPr>
          <a:xfrm>
            <a:off x="11982959" y="9080836"/>
            <a:ext cx="371607" cy="377377"/>
          </a:xfrm>
          <a:prstGeom prst="rect">
            <a:avLst/>
          </a:prstGeom>
        </p:spPr>
        <p:txBody>
          <a:bodyPr lIns="64941" tIns="64941" rIns="64941" bIns="64941"/>
          <a:lstStyle>
            <a:lvl1pPr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790681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xfrm>
            <a:off x="8948348" y="8821951"/>
            <a:ext cx="371762" cy="37753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447911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/>
          </p:cNvSpPr>
          <p:nvPr>
            <p:ph type="title"/>
          </p:nvPr>
        </p:nvSpPr>
        <p:spPr>
          <a:xfrm>
            <a:off x="650239" y="389326"/>
            <a:ext cx="11704324" cy="1620311"/>
          </a:xfrm>
          <a:prstGeom prst="rect">
            <a:avLst/>
          </a:prstGeom>
        </p:spPr>
        <p:txBody>
          <a:bodyPr lIns="64974" tIns="64974" rIns="64974" bIns="64974"/>
          <a:lstStyle>
            <a:lvl1pPr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53" name="Shape 3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64974" tIns="64974" rIns="64974" bIns="64974"/>
          <a:lstStyle>
            <a:lvl1pPr marL="471133" indent="-471133"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905561" indent="-448701"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332508" indent="-418787"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873126" indent="-502546"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329984" indent="-502543"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4" name="Shape 354"/>
          <p:cNvSpPr>
            <a:spLocks noGrp="1"/>
          </p:cNvSpPr>
          <p:nvPr>
            <p:ph type="sldNum" sz="quarter" idx="2"/>
          </p:nvPr>
        </p:nvSpPr>
        <p:spPr>
          <a:xfrm>
            <a:off x="11982891" y="9080799"/>
            <a:ext cx="371672" cy="377443"/>
          </a:xfrm>
          <a:prstGeom prst="rect">
            <a:avLst/>
          </a:prstGeom>
        </p:spPr>
        <p:txBody>
          <a:bodyPr lIns="64974" tIns="64974" rIns="64974" bIns="64974"/>
          <a:lstStyle>
            <a:lvl1pPr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97582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8827063"/>
            <a:ext cx="13004809" cy="645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6776" y="8891235"/>
            <a:ext cx="711204" cy="517604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027290" y="6247190"/>
            <a:ext cx="11054083" cy="1930869"/>
          </a:xfrm>
          <a:prstGeom prst="rect">
            <a:avLst/>
          </a:prstGeom>
        </p:spPr>
        <p:txBody>
          <a:bodyPr anchor="t"/>
          <a:lstStyle>
            <a:lvl1pPr algn="l">
              <a:defRPr sz="5500" cap="all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1027290" y="4120534"/>
            <a:ext cx="11054083" cy="212665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800">
                <a:solidFill>
                  <a:srgbClr val="888888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800">
                <a:solidFill>
                  <a:srgbClr val="888888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800">
                <a:solidFill>
                  <a:srgbClr val="888888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800">
                <a:solidFill>
                  <a:srgbClr val="888888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8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" name="Shape 36"/>
          <p:cNvSpPr/>
          <p:nvPr/>
        </p:nvSpPr>
        <p:spPr>
          <a:xfrm>
            <a:off x="-18065" y="-36007"/>
            <a:ext cx="13040929" cy="1898800"/>
          </a:xfrm>
          <a:prstGeom prst="rect">
            <a:avLst/>
          </a:prstGeom>
          <a:solidFill>
            <a:srgbClr val="1682C6"/>
          </a:solidFill>
          <a:ln w="508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18" tIns="65018" rIns="65018" bIns="65018" anchor="ctr"/>
          <a:lstStyle/>
          <a:p>
            <a:pPr defTabSz="1295492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>
              <a:solidFill>
                <a:srgbClr val="FFFFFF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11815364" y="8915107"/>
            <a:ext cx="464737" cy="4698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055582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1027290" y="6247191"/>
            <a:ext cx="11054083" cy="1930875"/>
          </a:xfrm>
          <a:prstGeom prst="rect">
            <a:avLst/>
          </a:prstGeom>
        </p:spPr>
        <p:txBody>
          <a:bodyPr lIns="64974" tIns="64974" rIns="64974" bIns="64974" anchor="t"/>
          <a:lstStyle>
            <a:lvl1pPr algn="l" defTabSz="1299511">
              <a:defRPr sz="5500" b="1" cap="all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62" name="Shape 362"/>
          <p:cNvSpPr>
            <a:spLocks noGrp="1"/>
          </p:cNvSpPr>
          <p:nvPr>
            <p:ph type="body" sz="quarter" idx="1"/>
          </p:nvPr>
        </p:nvSpPr>
        <p:spPr>
          <a:xfrm>
            <a:off x="1027290" y="4120534"/>
            <a:ext cx="11054083" cy="2126658"/>
          </a:xfrm>
          <a:prstGeom prst="rect">
            <a:avLst/>
          </a:prstGeom>
        </p:spPr>
        <p:txBody>
          <a:bodyPr lIns="64974" tIns="64974" rIns="64974" bIns="64974" anchor="b"/>
          <a:lstStyle>
            <a:lvl1pPr marL="0" indent="0" defTabSz="1299511">
              <a:spcBef>
                <a:spcPts val="5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1299511">
              <a:spcBef>
                <a:spcPts val="5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1299511">
              <a:spcBef>
                <a:spcPts val="5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1299511">
              <a:spcBef>
                <a:spcPts val="5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1299511">
              <a:spcBef>
                <a:spcPts val="5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3" name="Shape 363"/>
          <p:cNvSpPr>
            <a:spLocks noGrp="1"/>
          </p:cNvSpPr>
          <p:nvPr>
            <p:ph type="sldNum" sz="quarter" idx="2"/>
          </p:nvPr>
        </p:nvSpPr>
        <p:spPr>
          <a:xfrm>
            <a:off x="11982891" y="9080799"/>
            <a:ext cx="371672" cy="377443"/>
          </a:xfrm>
          <a:prstGeom prst="rect">
            <a:avLst/>
          </a:prstGeom>
        </p:spPr>
        <p:txBody>
          <a:bodyPr lIns="64974" tIns="64974" rIns="64974" bIns="64974"/>
          <a:lstStyle>
            <a:lvl1pPr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1643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xfrm>
            <a:off x="650239" y="389326"/>
            <a:ext cx="11704324" cy="1620311"/>
          </a:xfrm>
          <a:prstGeom prst="rect">
            <a:avLst/>
          </a:prstGeom>
        </p:spPr>
        <p:txBody>
          <a:bodyPr lIns="64974" tIns="64974" rIns="64974" bIns="64974"/>
          <a:lstStyle>
            <a:lvl1pPr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sz="half" idx="1"/>
          </p:nvPr>
        </p:nvSpPr>
        <p:spPr>
          <a:xfrm>
            <a:off x="650238" y="2268431"/>
            <a:ext cx="5743790" cy="6415974"/>
          </a:xfrm>
          <a:prstGeom prst="rect">
            <a:avLst/>
          </a:prstGeom>
        </p:spPr>
        <p:txBody>
          <a:bodyPr lIns="64974" tIns="64974" rIns="64974" bIns="64974"/>
          <a:lstStyle>
            <a:lvl1pPr marL="465013" indent="-465013" defTabSz="1299511">
              <a:spcBef>
                <a:spcPts val="800"/>
              </a:spcBef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908961" indent="-452102" defTabSz="1299511">
              <a:spcBef>
                <a:spcPts val="800"/>
              </a:spcBef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347737" indent="-434017" defTabSz="1299511">
              <a:spcBef>
                <a:spcPts val="800"/>
              </a:spcBef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852821" indent="-482240" defTabSz="1299511">
              <a:spcBef>
                <a:spcPts val="800"/>
              </a:spcBef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309681" indent="-482240" defTabSz="1299511">
              <a:spcBef>
                <a:spcPts val="800"/>
              </a:spcBef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2" name="Shape 372"/>
          <p:cNvSpPr>
            <a:spLocks noGrp="1"/>
          </p:cNvSpPr>
          <p:nvPr>
            <p:ph type="sldNum" sz="quarter" idx="2"/>
          </p:nvPr>
        </p:nvSpPr>
        <p:spPr>
          <a:xfrm>
            <a:off x="11982891" y="9080799"/>
            <a:ext cx="371672" cy="377443"/>
          </a:xfrm>
          <a:prstGeom prst="rect">
            <a:avLst/>
          </a:prstGeom>
        </p:spPr>
        <p:txBody>
          <a:bodyPr lIns="64974" tIns="64974" rIns="64974" bIns="64974"/>
          <a:lstStyle>
            <a:lvl1pPr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475481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650239" y="389326"/>
            <a:ext cx="11704324" cy="1620311"/>
          </a:xfrm>
          <a:prstGeom prst="rect">
            <a:avLst/>
          </a:prstGeom>
        </p:spPr>
        <p:txBody>
          <a:bodyPr lIns="64974" tIns="64974" rIns="64974" bIns="64974"/>
          <a:lstStyle>
            <a:lvl1pPr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80" name="Shape 380"/>
          <p:cNvSpPr>
            <a:spLocks noGrp="1"/>
          </p:cNvSpPr>
          <p:nvPr>
            <p:ph type="body" sz="quarter" idx="1"/>
          </p:nvPr>
        </p:nvSpPr>
        <p:spPr>
          <a:xfrm>
            <a:off x="650239" y="2176166"/>
            <a:ext cx="5746048" cy="906925"/>
          </a:xfrm>
          <a:prstGeom prst="rect">
            <a:avLst/>
          </a:prstGeom>
        </p:spPr>
        <p:txBody>
          <a:bodyPr lIns="64974" tIns="64974" rIns="64974" bIns="64974" anchor="b"/>
          <a:lstStyle>
            <a:lvl1pPr marL="0" indent="0" defTabSz="1299511">
              <a:spcBef>
                <a:spcPts val="700"/>
              </a:spcBef>
              <a:buSzTx/>
              <a:buFontTx/>
              <a:buNone/>
              <a:defRPr sz="3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1299511">
              <a:spcBef>
                <a:spcPts val="700"/>
              </a:spcBef>
              <a:buSzTx/>
              <a:buFontTx/>
              <a:buNone/>
              <a:defRPr sz="3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1299511">
              <a:spcBef>
                <a:spcPts val="700"/>
              </a:spcBef>
              <a:buSzTx/>
              <a:buFontTx/>
              <a:buNone/>
              <a:defRPr sz="3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1299511">
              <a:spcBef>
                <a:spcPts val="700"/>
              </a:spcBef>
              <a:buSzTx/>
              <a:buFontTx/>
              <a:buNone/>
              <a:defRPr sz="3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1299511">
              <a:spcBef>
                <a:spcPts val="700"/>
              </a:spcBef>
              <a:buSzTx/>
              <a:buFontTx/>
              <a:buNone/>
              <a:defRPr sz="3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1" name="Shape 381"/>
          <p:cNvSpPr>
            <a:spLocks noGrp="1"/>
          </p:cNvSpPr>
          <p:nvPr>
            <p:ph type="body" sz="quarter" idx="13"/>
          </p:nvPr>
        </p:nvSpPr>
        <p:spPr>
          <a:xfrm>
            <a:off x="6606262" y="2176162"/>
            <a:ext cx="5748306" cy="906928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382" name="Shape 382"/>
          <p:cNvSpPr>
            <a:spLocks noGrp="1"/>
          </p:cNvSpPr>
          <p:nvPr>
            <p:ph type="sldNum" sz="quarter" idx="2"/>
          </p:nvPr>
        </p:nvSpPr>
        <p:spPr>
          <a:xfrm>
            <a:off x="11982891" y="9080799"/>
            <a:ext cx="371672" cy="377443"/>
          </a:xfrm>
          <a:prstGeom prst="rect">
            <a:avLst/>
          </a:prstGeom>
        </p:spPr>
        <p:txBody>
          <a:bodyPr lIns="64974" tIns="64974" rIns="64974" bIns="64974"/>
          <a:lstStyle>
            <a:lvl1pPr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033683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650239" y="389326"/>
            <a:ext cx="11704324" cy="1620311"/>
          </a:xfrm>
          <a:prstGeom prst="rect">
            <a:avLst/>
          </a:prstGeom>
        </p:spPr>
        <p:txBody>
          <a:bodyPr lIns="64974" tIns="64974" rIns="64974" bIns="64974"/>
          <a:lstStyle>
            <a:lvl1pPr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90" name="Shape 390"/>
          <p:cNvSpPr>
            <a:spLocks noGrp="1"/>
          </p:cNvSpPr>
          <p:nvPr>
            <p:ph type="sldNum" sz="quarter" idx="2"/>
          </p:nvPr>
        </p:nvSpPr>
        <p:spPr>
          <a:xfrm>
            <a:off x="11982891" y="9080799"/>
            <a:ext cx="371672" cy="377443"/>
          </a:xfrm>
          <a:prstGeom prst="rect">
            <a:avLst/>
          </a:prstGeom>
        </p:spPr>
        <p:txBody>
          <a:bodyPr lIns="64974" tIns="64974" rIns="64974" bIns="64974"/>
          <a:lstStyle>
            <a:lvl1pPr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833398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/>
          </p:cNvSpPr>
          <p:nvPr>
            <p:ph type="sldNum" sz="quarter" idx="2"/>
          </p:nvPr>
        </p:nvSpPr>
        <p:spPr>
          <a:xfrm>
            <a:off x="11982891" y="9080799"/>
            <a:ext cx="371672" cy="377443"/>
          </a:xfrm>
          <a:prstGeom prst="rect">
            <a:avLst/>
          </a:prstGeom>
        </p:spPr>
        <p:txBody>
          <a:bodyPr lIns="64974" tIns="64974" rIns="64974" bIns="64974"/>
          <a:lstStyle>
            <a:lvl1pPr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132066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650245" y="387076"/>
            <a:ext cx="4278495" cy="1647315"/>
          </a:xfrm>
          <a:prstGeom prst="rect">
            <a:avLst/>
          </a:prstGeom>
        </p:spPr>
        <p:txBody>
          <a:bodyPr lIns="64974" tIns="64974" rIns="64974" bIns="64974" anchor="b"/>
          <a:lstStyle>
            <a:lvl1pPr algn="l" defTabSz="1299511">
              <a:defRPr sz="2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5084515" y="387073"/>
            <a:ext cx="7270049" cy="8297332"/>
          </a:xfrm>
          <a:prstGeom prst="rect">
            <a:avLst/>
          </a:prstGeom>
        </p:spPr>
        <p:txBody>
          <a:bodyPr lIns="64974" tIns="64974" rIns="64974" bIns="64974"/>
          <a:lstStyle>
            <a:lvl1pPr marL="471133" indent="-471133"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905561" indent="-448701"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332508" indent="-418787"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873126" indent="-502546"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329984" indent="-502543"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6" name="Shape 406"/>
          <p:cNvSpPr>
            <a:spLocks noGrp="1"/>
          </p:cNvSpPr>
          <p:nvPr>
            <p:ph type="body" sz="half" idx="13"/>
          </p:nvPr>
        </p:nvSpPr>
        <p:spPr>
          <a:xfrm>
            <a:off x="650242" y="2034388"/>
            <a:ext cx="4278498" cy="66500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7" name="Shape 407"/>
          <p:cNvSpPr>
            <a:spLocks noGrp="1"/>
          </p:cNvSpPr>
          <p:nvPr>
            <p:ph type="sldNum" sz="quarter" idx="2"/>
          </p:nvPr>
        </p:nvSpPr>
        <p:spPr>
          <a:xfrm>
            <a:off x="11982891" y="9080799"/>
            <a:ext cx="371672" cy="377443"/>
          </a:xfrm>
          <a:prstGeom prst="rect">
            <a:avLst/>
          </a:prstGeom>
        </p:spPr>
        <p:txBody>
          <a:bodyPr lIns="64974" tIns="64974" rIns="64974" bIns="64974"/>
          <a:lstStyle>
            <a:lvl1pPr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906764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/>
          </p:cNvSpPr>
          <p:nvPr>
            <p:ph type="title"/>
          </p:nvPr>
        </p:nvSpPr>
        <p:spPr>
          <a:xfrm>
            <a:off x="2549035" y="6805292"/>
            <a:ext cx="7802886" cy="803406"/>
          </a:xfrm>
          <a:prstGeom prst="rect">
            <a:avLst/>
          </a:prstGeom>
        </p:spPr>
        <p:txBody>
          <a:bodyPr lIns="64974" tIns="64974" rIns="64974" bIns="64974" anchor="b"/>
          <a:lstStyle>
            <a:lvl1pPr algn="l" defTabSz="1299511">
              <a:defRPr sz="2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15" name="Shape 415"/>
          <p:cNvSpPr>
            <a:spLocks noGrp="1"/>
          </p:cNvSpPr>
          <p:nvPr>
            <p:ph type="pic" sz="half" idx="13"/>
          </p:nvPr>
        </p:nvSpPr>
        <p:spPr>
          <a:xfrm>
            <a:off x="2549035" y="868666"/>
            <a:ext cx="7802886" cy="5833111"/>
          </a:xfrm>
          <a:prstGeom prst="rect">
            <a:avLst/>
          </a:prstGeom>
        </p:spPr>
        <p:txBody>
          <a:bodyPr lIns="91435" tIns="45718" rIns="91435" bIns="45718">
            <a:noAutofit/>
          </a:bodyPr>
          <a:lstStyle/>
          <a:p>
            <a:endParaRPr dirty="0"/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"/>
          </p:nvPr>
        </p:nvSpPr>
        <p:spPr>
          <a:xfrm>
            <a:off x="2549035" y="7608699"/>
            <a:ext cx="7802886" cy="1140971"/>
          </a:xfrm>
          <a:prstGeom prst="rect">
            <a:avLst/>
          </a:prstGeom>
        </p:spPr>
        <p:txBody>
          <a:bodyPr lIns="64974" tIns="64974" rIns="64974" bIns="64974"/>
          <a:lstStyle>
            <a:lvl1pPr marL="0" indent="0" defTabSz="1299511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1299511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1299511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1299511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1299511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7" name="Shape 417"/>
          <p:cNvSpPr>
            <a:spLocks noGrp="1"/>
          </p:cNvSpPr>
          <p:nvPr>
            <p:ph type="sldNum" sz="quarter" idx="2"/>
          </p:nvPr>
        </p:nvSpPr>
        <p:spPr>
          <a:xfrm>
            <a:off x="11982891" y="9080799"/>
            <a:ext cx="371672" cy="377443"/>
          </a:xfrm>
          <a:prstGeom prst="rect">
            <a:avLst/>
          </a:prstGeom>
        </p:spPr>
        <p:txBody>
          <a:bodyPr lIns="64974" tIns="64974" rIns="64974" bIns="64974"/>
          <a:lstStyle>
            <a:lvl1pPr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701050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/>
          </p:cNvSpPr>
          <p:nvPr>
            <p:ph type="title"/>
          </p:nvPr>
        </p:nvSpPr>
        <p:spPr>
          <a:xfrm>
            <a:off x="650239" y="389326"/>
            <a:ext cx="11704324" cy="1620311"/>
          </a:xfrm>
          <a:prstGeom prst="rect">
            <a:avLst/>
          </a:prstGeom>
        </p:spPr>
        <p:txBody>
          <a:bodyPr lIns="64974" tIns="64974" rIns="64974" bIns="64974"/>
          <a:lstStyle>
            <a:lvl1pPr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25" name="Shape 4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64974" tIns="64974" rIns="64974" bIns="64974"/>
          <a:lstStyle>
            <a:lvl1pPr marL="471133" indent="-471133"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905561" indent="-448701"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332508" indent="-418787"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873126" indent="-502546"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329984" indent="-502543"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6" name="Shape 426"/>
          <p:cNvSpPr>
            <a:spLocks noGrp="1"/>
          </p:cNvSpPr>
          <p:nvPr>
            <p:ph type="sldNum" sz="quarter" idx="2"/>
          </p:nvPr>
        </p:nvSpPr>
        <p:spPr>
          <a:xfrm>
            <a:off x="11982891" y="9080799"/>
            <a:ext cx="371672" cy="377443"/>
          </a:xfrm>
          <a:prstGeom prst="rect">
            <a:avLst/>
          </a:prstGeom>
        </p:spPr>
        <p:txBody>
          <a:bodyPr lIns="64974" tIns="64974" rIns="64974" bIns="64974"/>
          <a:lstStyle>
            <a:lvl1pPr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09508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/>
          </p:cNvSpPr>
          <p:nvPr>
            <p:ph type="title"/>
          </p:nvPr>
        </p:nvSpPr>
        <p:spPr>
          <a:xfrm>
            <a:off x="9428481" y="389328"/>
            <a:ext cx="2926081" cy="8295084"/>
          </a:xfrm>
          <a:prstGeom prst="rect">
            <a:avLst/>
          </a:prstGeom>
        </p:spPr>
        <p:txBody>
          <a:bodyPr lIns="64974" tIns="64974" rIns="64974" bIns="64974"/>
          <a:lstStyle>
            <a:lvl1pPr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34" name="Shape 434"/>
          <p:cNvSpPr>
            <a:spLocks noGrp="1"/>
          </p:cNvSpPr>
          <p:nvPr>
            <p:ph type="body" idx="1"/>
          </p:nvPr>
        </p:nvSpPr>
        <p:spPr>
          <a:xfrm>
            <a:off x="650239" y="389328"/>
            <a:ext cx="8561498" cy="8295084"/>
          </a:xfrm>
          <a:prstGeom prst="rect">
            <a:avLst/>
          </a:prstGeom>
        </p:spPr>
        <p:txBody>
          <a:bodyPr lIns="64974" tIns="64974" rIns="64974" bIns="64974"/>
          <a:lstStyle>
            <a:lvl1pPr marL="471133" indent="-471133"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905561" indent="-448701"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332508" indent="-418787"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873126" indent="-502546"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329984" indent="-502543" defTabSz="1299511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5" name="Shape 435"/>
          <p:cNvSpPr>
            <a:spLocks noGrp="1"/>
          </p:cNvSpPr>
          <p:nvPr>
            <p:ph type="sldNum" sz="quarter" idx="2"/>
          </p:nvPr>
        </p:nvSpPr>
        <p:spPr>
          <a:xfrm>
            <a:off x="11982891" y="9080799"/>
            <a:ext cx="371672" cy="377443"/>
          </a:xfrm>
          <a:prstGeom prst="rect">
            <a:avLst/>
          </a:prstGeom>
        </p:spPr>
        <p:txBody>
          <a:bodyPr lIns="64974" tIns="64974" rIns="64974" bIns="64974"/>
          <a:lstStyle>
            <a:lvl1pPr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40824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/>
          </p:cNvSpPr>
          <p:nvPr>
            <p:ph type="title"/>
          </p:nvPr>
        </p:nvSpPr>
        <p:spPr>
          <a:xfrm>
            <a:off x="650239" y="389325"/>
            <a:ext cx="11704324" cy="16203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43" name="Shape 4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4" name="Shape 444"/>
          <p:cNvSpPr>
            <a:spLocks noGrp="1"/>
          </p:cNvSpPr>
          <p:nvPr>
            <p:ph type="sldNum" sz="quarter" idx="2"/>
          </p:nvPr>
        </p:nvSpPr>
        <p:spPr>
          <a:xfrm>
            <a:off x="11982803" y="9080750"/>
            <a:ext cx="371762" cy="37753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78364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650239" y="103237"/>
            <a:ext cx="11704324" cy="162031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sz="half" idx="1"/>
          </p:nvPr>
        </p:nvSpPr>
        <p:spPr>
          <a:xfrm>
            <a:off x="650238" y="2268431"/>
            <a:ext cx="5743790" cy="6415974"/>
          </a:xfrm>
          <a:prstGeom prst="rect">
            <a:avLst/>
          </a:prstGeom>
        </p:spPr>
        <p:txBody>
          <a:bodyPr/>
          <a:lstStyle>
            <a:lvl1pPr marL="465346" indent="-465346">
              <a:spcBef>
                <a:spcPts val="800"/>
              </a:spcBef>
              <a:defRPr sz="3800"/>
            </a:lvl1pPr>
            <a:lvl2pPr marL="909603" indent="-452420">
              <a:spcBef>
                <a:spcPts val="800"/>
              </a:spcBef>
              <a:defRPr sz="3800"/>
            </a:lvl2pPr>
            <a:lvl3pPr marL="1348686" indent="-434320">
              <a:spcBef>
                <a:spcPts val="800"/>
              </a:spcBef>
              <a:defRPr sz="3800"/>
            </a:lvl3pPr>
            <a:lvl4pPr marL="1854131" indent="-482583">
              <a:spcBef>
                <a:spcPts val="800"/>
              </a:spcBef>
              <a:defRPr sz="3800"/>
            </a:lvl4pPr>
            <a:lvl5pPr marL="2311314" indent="-482583">
              <a:spcBef>
                <a:spcPts val="8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11870466" y="8942711"/>
            <a:ext cx="409633" cy="41466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488155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304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199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24813" y="1620287"/>
            <a:ext cx="4470431" cy="3746989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26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/>
          </p:nvPr>
        </p:nvSpPr>
        <p:spPr>
          <a:xfrm>
            <a:off x="609559" y="1721555"/>
            <a:ext cx="2743219" cy="479932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21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499381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458740" y="9218189"/>
            <a:ext cx="560101" cy="567367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8556121-AD11-4751-B487-6A092E459E7D}" type="slidenum">
              <a:rPr lang="ru-RU" smtClean="0">
                <a:solidFill>
                  <a:srgbClr val="1F497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65337"/>
            <a:ext cx="13004800" cy="1020780"/>
          </a:xfrm>
          <a:prstGeom prst="rect">
            <a:avLst/>
          </a:prstGeom>
          <a:solidFill>
            <a:srgbClr val="3374C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742" tIns="64870" rIns="129742" bIns="64870" rtlCol="0" anchor="ctr"/>
          <a:lstStyle/>
          <a:p>
            <a:pPr algn="ctr" defTabSz="1295492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3" descr="C:\Users\TYaskevich\Desktop\ДЛЯ ПРЕЗ\Рис. к презент\Логотип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42000" contrast="78000"/>
            <a:extLst/>
          </a:blip>
          <a:srcRect/>
          <a:stretch>
            <a:fillRect/>
          </a:stretch>
        </p:blipFill>
        <p:spPr bwMode="auto">
          <a:xfrm>
            <a:off x="11315735" y="165337"/>
            <a:ext cx="1740993" cy="918702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effectLst>
            <a:glow rad="1244600">
              <a:schemeClr val="accent1">
                <a:alpha val="0"/>
              </a:schemeClr>
            </a:glow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28294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460340" y="9243997"/>
            <a:ext cx="522439" cy="531415"/>
          </a:xfrm>
        </p:spPr>
        <p:txBody>
          <a:bodyPr/>
          <a:lstStyle>
            <a:lvl1pPr>
              <a:defRPr sz="2600"/>
            </a:lvl1pPr>
          </a:lstStyle>
          <a:p>
            <a:pPr>
              <a:defRPr/>
            </a:pPr>
            <a:fld id="{E72719F0-448B-46A0-9733-DBA3D1279C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4" y="8842135"/>
            <a:ext cx="12995146" cy="8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9482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460340" y="9243997"/>
            <a:ext cx="522439" cy="531415"/>
          </a:xfrm>
        </p:spPr>
        <p:txBody>
          <a:bodyPr/>
          <a:lstStyle>
            <a:lvl1pPr>
              <a:defRPr sz="2600"/>
            </a:lvl1pPr>
          </a:lstStyle>
          <a:p>
            <a:pPr>
              <a:defRPr/>
            </a:pPr>
            <a:fld id="{E72719F0-448B-46A0-9733-DBA3D1279C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4" y="8842135"/>
            <a:ext cx="12995146" cy="8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057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458740" y="9218189"/>
            <a:ext cx="560101" cy="567367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8556121-AD11-4751-B487-6A092E459E7D}" type="slidenum">
              <a:rPr lang="ru-RU" smtClean="0">
                <a:solidFill>
                  <a:srgbClr val="1F497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65337"/>
            <a:ext cx="13004800" cy="1020780"/>
          </a:xfrm>
          <a:prstGeom prst="rect">
            <a:avLst/>
          </a:prstGeom>
          <a:solidFill>
            <a:srgbClr val="3374C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742" tIns="64870" rIns="129742" bIns="64870" rtlCol="0" anchor="ctr"/>
          <a:lstStyle/>
          <a:p>
            <a:pPr algn="ctr" defTabSz="1295492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3" descr="C:\Users\TYaskevich\Desktop\ДЛЯ ПРЕЗ\Рис. к презент\Логотип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42000" contrast="78000"/>
            <a:extLst/>
          </a:blip>
          <a:srcRect/>
          <a:stretch>
            <a:fillRect/>
          </a:stretch>
        </p:blipFill>
        <p:spPr bwMode="auto">
          <a:xfrm>
            <a:off x="11315735" y="165337"/>
            <a:ext cx="1740993" cy="918702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effectLst>
            <a:glow rad="1244600">
              <a:schemeClr val="accent1">
                <a:alpha val="0"/>
              </a:schemeClr>
            </a:glow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82170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460340" y="9243997"/>
            <a:ext cx="522439" cy="531415"/>
          </a:xfrm>
        </p:spPr>
        <p:txBody>
          <a:bodyPr/>
          <a:lstStyle>
            <a:lvl1pPr>
              <a:defRPr sz="2600"/>
            </a:lvl1pPr>
          </a:lstStyle>
          <a:p>
            <a:pPr>
              <a:defRPr/>
            </a:pPr>
            <a:fld id="{E72719F0-448B-46A0-9733-DBA3D1279C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4" y="8842135"/>
            <a:ext cx="12995146" cy="8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77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460340" y="9243997"/>
            <a:ext cx="522439" cy="531415"/>
          </a:xfrm>
        </p:spPr>
        <p:txBody>
          <a:bodyPr/>
          <a:lstStyle>
            <a:lvl1pPr>
              <a:defRPr sz="2600"/>
            </a:lvl1pPr>
          </a:lstStyle>
          <a:p>
            <a:pPr>
              <a:defRPr/>
            </a:pPr>
            <a:fld id="{E72719F0-448B-46A0-9733-DBA3D1279C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4" y="8842135"/>
            <a:ext cx="12995146" cy="8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0597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460340" y="9243997"/>
            <a:ext cx="522439" cy="531415"/>
          </a:xfrm>
        </p:spPr>
        <p:txBody>
          <a:bodyPr/>
          <a:lstStyle>
            <a:lvl1pPr>
              <a:defRPr sz="2600"/>
            </a:lvl1pPr>
          </a:lstStyle>
          <a:p>
            <a:pPr>
              <a:defRPr/>
            </a:pPr>
            <a:fld id="{E72719F0-448B-46A0-9733-DBA3D1279C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4" y="8842135"/>
            <a:ext cx="12995146" cy="8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69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650239" y="103237"/>
            <a:ext cx="11704324" cy="162031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650239" y="2176166"/>
            <a:ext cx="5746048" cy="90692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700"/>
              </a:spcBef>
              <a:buSzTx/>
              <a:buFontTx/>
              <a:buNone/>
              <a:defRPr sz="3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>
              <a:spcBef>
                <a:spcPts val="700"/>
              </a:spcBef>
              <a:buSzTx/>
              <a:buFontTx/>
              <a:buNone/>
              <a:defRPr sz="3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>
              <a:spcBef>
                <a:spcPts val="700"/>
              </a:spcBef>
              <a:buSzTx/>
              <a:buFontTx/>
              <a:buNone/>
              <a:defRPr sz="3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>
              <a:spcBef>
                <a:spcPts val="700"/>
              </a:spcBef>
              <a:buSzTx/>
              <a:buFontTx/>
              <a:buNone/>
              <a:defRPr sz="3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>
              <a:spcBef>
                <a:spcPts val="700"/>
              </a:spcBef>
              <a:buSzTx/>
              <a:buFontTx/>
              <a:buNone/>
              <a:defRPr sz="3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sz="quarter" idx="13"/>
          </p:nvPr>
        </p:nvSpPr>
        <p:spPr>
          <a:xfrm>
            <a:off x="6606258" y="2176162"/>
            <a:ext cx="5748304" cy="906928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xfrm>
            <a:off x="11853252" y="8915107"/>
            <a:ext cx="464737" cy="4698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7490122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460340" y="9243997"/>
            <a:ext cx="522439" cy="531415"/>
          </a:xfrm>
        </p:spPr>
        <p:txBody>
          <a:bodyPr/>
          <a:lstStyle>
            <a:lvl1pPr>
              <a:defRPr sz="2600"/>
            </a:lvl1pPr>
          </a:lstStyle>
          <a:p>
            <a:pPr>
              <a:defRPr/>
            </a:pPr>
            <a:fld id="{E72719F0-448B-46A0-9733-DBA3D1279C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4" y="8842135"/>
            <a:ext cx="12995146" cy="8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2050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460340" y="9243997"/>
            <a:ext cx="522439" cy="531415"/>
          </a:xfrm>
        </p:spPr>
        <p:txBody>
          <a:bodyPr/>
          <a:lstStyle>
            <a:lvl1pPr>
              <a:defRPr sz="2600"/>
            </a:lvl1pPr>
          </a:lstStyle>
          <a:p>
            <a:pPr>
              <a:defRPr/>
            </a:pPr>
            <a:fld id="{E72719F0-448B-46A0-9733-DBA3D1279C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4" y="8842135"/>
            <a:ext cx="12995146" cy="8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047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460340" y="9243997"/>
            <a:ext cx="522439" cy="531415"/>
          </a:xfrm>
        </p:spPr>
        <p:txBody>
          <a:bodyPr/>
          <a:lstStyle>
            <a:lvl1pPr>
              <a:defRPr sz="2600"/>
            </a:lvl1pPr>
          </a:lstStyle>
          <a:p>
            <a:pPr>
              <a:defRPr/>
            </a:pPr>
            <a:fld id="{E72719F0-448B-46A0-9733-DBA3D1279C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4" y="8842135"/>
            <a:ext cx="12995146" cy="8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860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460340" y="9243997"/>
            <a:ext cx="522439" cy="531415"/>
          </a:xfrm>
        </p:spPr>
        <p:txBody>
          <a:bodyPr/>
          <a:lstStyle>
            <a:lvl1pPr>
              <a:defRPr sz="2600"/>
            </a:lvl1pPr>
          </a:lstStyle>
          <a:p>
            <a:pPr>
              <a:defRPr/>
            </a:pPr>
            <a:fld id="{E72719F0-448B-46A0-9733-DBA3D1279C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4" y="8842135"/>
            <a:ext cx="12995146" cy="8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031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460340" y="9243997"/>
            <a:ext cx="522439" cy="531415"/>
          </a:xfrm>
        </p:spPr>
        <p:txBody>
          <a:bodyPr/>
          <a:lstStyle>
            <a:lvl1pPr>
              <a:defRPr sz="2600"/>
            </a:lvl1pPr>
          </a:lstStyle>
          <a:p>
            <a:pPr>
              <a:defRPr/>
            </a:pPr>
            <a:fld id="{E72719F0-448B-46A0-9733-DBA3D1279C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4" y="8842135"/>
            <a:ext cx="12995146" cy="8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326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460340" y="9243997"/>
            <a:ext cx="522439" cy="531415"/>
          </a:xfrm>
        </p:spPr>
        <p:txBody>
          <a:bodyPr/>
          <a:lstStyle>
            <a:lvl1pPr>
              <a:defRPr sz="2600"/>
            </a:lvl1pPr>
          </a:lstStyle>
          <a:p>
            <a:pPr>
              <a:defRPr/>
            </a:pPr>
            <a:fld id="{E72719F0-448B-46A0-9733-DBA3D1279C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4" y="8842135"/>
            <a:ext cx="12995146" cy="8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468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460340" y="9243997"/>
            <a:ext cx="522439" cy="531415"/>
          </a:xfrm>
        </p:spPr>
        <p:txBody>
          <a:bodyPr/>
          <a:lstStyle>
            <a:lvl1pPr>
              <a:defRPr sz="2600"/>
            </a:lvl1pPr>
          </a:lstStyle>
          <a:p>
            <a:pPr>
              <a:defRPr/>
            </a:pPr>
            <a:fld id="{E72719F0-448B-46A0-9733-DBA3D1279C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4" y="8842135"/>
            <a:ext cx="12995146" cy="8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7591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460340" y="9243997"/>
            <a:ext cx="522439" cy="531415"/>
          </a:xfrm>
        </p:spPr>
        <p:txBody>
          <a:bodyPr/>
          <a:lstStyle>
            <a:lvl1pPr>
              <a:defRPr sz="2600"/>
            </a:lvl1pPr>
          </a:lstStyle>
          <a:p>
            <a:pPr>
              <a:defRPr/>
            </a:pPr>
            <a:fld id="{E72719F0-448B-46A0-9733-DBA3D1279C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4" y="8842135"/>
            <a:ext cx="12995146" cy="8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800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460340" y="9243997"/>
            <a:ext cx="522439" cy="531415"/>
          </a:xfrm>
        </p:spPr>
        <p:txBody>
          <a:bodyPr/>
          <a:lstStyle>
            <a:lvl1pPr>
              <a:defRPr sz="2600"/>
            </a:lvl1pPr>
          </a:lstStyle>
          <a:p>
            <a:pPr>
              <a:defRPr/>
            </a:pPr>
            <a:fld id="{E72719F0-448B-46A0-9733-DBA3D1279C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4" y="8842135"/>
            <a:ext cx="12995146" cy="8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9132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460340" y="9243997"/>
            <a:ext cx="522439" cy="531415"/>
          </a:xfrm>
        </p:spPr>
        <p:txBody>
          <a:bodyPr/>
          <a:lstStyle>
            <a:lvl1pPr>
              <a:defRPr sz="2600"/>
            </a:lvl1pPr>
          </a:lstStyle>
          <a:p>
            <a:pPr>
              <a:defRPr/>
            </a:pPr>
            <a:fld id="{E72719F0-448B-46A0-9733-DBA3D1279C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4" y="8842135"/>
            <a:ext cx="12995146" cy="8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93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650239" y="103237"/>
            <a:ext cx="11704324" cy="162031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11853252" y="8915107"/>
            <a:ext cx="464737" cy="4698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1784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460340" y="9243997"/>
            <a:ext cx="522439" cy="531415"/>
          </a:xfrm>
        </p:spPr>
        <p:txBody>
          <a:bodyPr/>
          <a:lstStyle>
            <a:lvl1pPr>
              <a:defRPr sz="2600"/>
            </a:lvl1pPr>
          </a:lstStyle>
          <a:p>
            <a:pPr>
              <a:defRPr/>
            </a:pPr>
            <a:fld id="{E72719F0-448B-46A0-9733-DBA3D1279C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4" y="8842135"/>
            <a:ext cx="12995146" cy="8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84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Ш. Матема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69696" y="8944104"/>
            <a:ext cx="3034453" cy="517598"/>
          </a:xfrm>
          <a:prstGeom prst="rect">
            <a:avLst/>
          </a:prstGeom>
        </p:spPr>
        <p:txBody>
          <a:bodyPr lIns="129859" tIns="64930" rIns="129859" bIns="64930"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284186" y="9103351"/>
            <a:ext cx="560101" cy="567367"/>
          </a:xfrm>
        </p:spPr>
        <p:txBody>
          <a:bodyPr/>
          <a:lstStyle>
            <a:lvl1pPr algn="ctr">
              <a:defRPr sz="2800"/>
            </a:lvl1pPr>
          </a:lstStyle>
          <a:p>
            <a:fld id="{2F665D0F-2EA9-440E-8E13-0E917B7D4D0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2" descr="D:\work\Презентации\Дизайн\logo_prosv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13" y="86921"/>
            <a:ext cx="1689065" cy="690884"/>
          </a:xfrm>
          <a:prstGeom prst="rect">
            <a:avLst/>
          </a:prstGeom>
          <a:noFill/>
        </p:spPr>
      </p:pic>
      <p:grpSp>
        <p:nvGrpSpPr>
          <p:cNvPr id="5" name="Группа 8"/>
          <p:cNvGrpSpPr/>
          <p:nvPr userDrawn="1"/>
        </p:nvGrpSpPr>
        <p:grpSpPr>
          <a:xfrm>
            <a:off x="0" y="1084039"/>
            <a:ext cx="664951" cy="8637811"/>
            <a:chOff x="0" y="764704"/>
            <a:chExt cx="467544" cy="6093296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467544" y="764704"/>
              <a:ext cx="0" cy="60932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764704"/>
              <a:ext cx="46754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 userDrawn="1"/>
        </p:nvSpPr>
        <p:spPr>
          <a:xfrm rot="16200000">
            <a:off x="-2794087" y="5361457"/>
            <a:ext cx="6188821" cy="531243"/>
          </a:xfrm>
          <a:prstGeom prst="rect">
            <a:avLst/>
          </a:prstGeom>
          <a:noFill/>
        </p:spPr>
        <p:txBody>
          <a:bodyPr wrap="none" lIns="129859" tIns="64930" rIns="129859" bIns="64930" rtlCol="0">
            <a:spAutoFit/>
          </a:bodyPr>
          <a:lstStyle/>
          <a:p>
            <a:r>
              <a:rPr lang="ru-RU" spc="355" dirty="0" smtClean="0">
                <a:solidFill>
                  <a:schemeClr val="tx2">
                    <a:lumMod val="75000"/>
                  </a:schemeClr>
                </a:solidFill>
              </a:rPr>
              <a:t>Основная школа. </a:t>
            </a:r>
            <a:r>
              <a:rPr lang="ru-RU" b="1" spc="355" dirty="0" smtClean="0">
                <a:solidFill>
                  <a:schemeClr val="tx2">
                    <a:lumMod val="75000"/>
                  </a:schemeClr>
                </a:solidFill>
              </a:rPr>
              <a:t>Математика</a:t>
            </a:r>
            <a:endParaRPr lang="ru-RU" b="1" spc="355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 descr="baza [Converted]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ADD7DF"/>
              </a:clrFrom>
              <a:clrTo>
                <a:srgbClr val="ADD7DF">
                  <a:alpha val="0"/>
                </a:srgbClr>
              </a:clrTo>
            </a:clrChange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42" y="1224396"/>
            <a:ext cx="531270" cy="52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4" name="Picture 11" descr="Profil [Converted]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ADD7DF"/>
              </a:clrFrom>
              <a:clrTo>
                <a:srgbClr val="ADD7DF">
                  <a:alpha val="0"/>
                </a:srgbClr>
              </a:clrTo>
            </a:clrChange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9" y="1843236"/>
            <a:ext cx="531270" cy="52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07012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Старшая шо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50240" y="9010717"/>
            <a:ext cx="3034453" cy="517598"/>
          </a:xfrm>
          <a:prstGeom prst="rect">
            <a:avLst/>
          </a:prstGeom>
        </p:spPr>
        <p:txBody>
          <a:bodyPr lIns="129859" tIns="64930" rIns="129859" bIns="64930"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443308" y="9010717"/>
            <a:ext cx="4118187" cy="517598"/>
          </a:xfrm>
          <a:prstGeom prst="rect">
            <a:avLst/>
          </a:prstGeom>
        </p:spPr>
        <p:txBody>
          <a:bodyPr lIns="129859" tIns="64930" rIns="129859" bIns="64930"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5D0F-2EA9-440E-8E13-0E917B7D4D0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0" y="1084039"/>
            <a:ext cx="664951" cy="8637811"/>
            <a:chOff x="0" y="764704"/>
            <a:chExt cx="467544" cy="6093296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467544" y="764704"/>
              <a:ext cx="0" cy="60932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764704"/>
              <a:ext cx="46754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 userDrawn="1"/>
        </p:nvSpPr>
        <p:spPr>
          <a:xfrm rot="16200000">
            <a:off x="-2819606" y="5361457"/>
            <a:ext cx="6239861" cy="531243"/>
          </a:xfrm>
          <a:prstGeom prst="rect">
            <a:avLst/>
          </a:prstGeom>
          <a:noFill/>
        </p:spPr>
        <p:txBody>
          <a:bodyPr wrap="none" lIns="129859" tIns="64930" rIns="129859" bIns="64930" rtlCol="0">
            <a:spAutoFit/>
          </a:bodyPr>
          <a:lstStyle/>
          <a:p>
            <a:r>
              <a:rPr lang="ru-RU" spc="355" dirty="0" smtClean="0">
                <a:solidFill>
                  <a:schemeClr val="tx2">
                    <a:lumMod val="75000"/>
                  </a:schemeClr>
                </a:solidFill>
              </a:rPr>
              <a:t>Средняя  школа.  </a:t>
            </a:r>
            <a:r>
              <a:rPr lang="ru-RU" b="1" spc="355" dirty="0" smtClean="0">
                <a:solidFill>
                  <a:schemeClr val="tx2">
                    <a:lumMod val="75000"/>
                  </a:schemeClr>
                </a:solidFill>
              </a:rPr>
              <a:t>Математика</a:t>
            </a:r>
            <a:endParaRPr lang="ru-RU" b="1" spc="355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12" descr="baza [Converted]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ADD7DF"/>
              </a:clrFrom>
              <a:clrTo>
                <a:srgbClr val="ADD7DF">
                  <a:alpha val="0"/>
                </a:srgbClr>
              </a:clrTo>
            </a:clrChange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42" y="1224396"/>
            <a:ext cx="531270" cy="52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0" name="Picture 11" descr="Profil [Converted]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ADD7DF"/>
              </a:clrFrom>
              <a:clrTo>
                <a:srgbClr val="ADD7DF">
                  <a:alpha val="0"/>
                </a:srgbClr>
              </a:clrTo>
            </a:clrChange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9" y="1843236"/>
            <a:ext cx="531270" cy="52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1" name="Picture 2" descr="D:\work\Презентации\Дизайн\logo_prosv2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234" y="291077"/>
            <a:ext cx="1689065" cy="690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893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8827063"/>
            <a:ext cx="13004809" cy="645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6776" y="8891235"/>
            <a:ext cx="711204" cy="51760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11853252" y="8915107"/>
            <a:ext cx="464737" cy="4698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022398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8827063"/>
            <a:ext cx="13004809" cy="645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6776" y="8891235"/>
            <a:ext cx="711204" cy="517604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50239" y="387076"/>
            <a:ext cx="4278495" cy="1647315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5084515" y="387073"/>
            <a:ext cx="7270049" cy="8297332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sz="half" idx="13"/>
          </p:nvPr>
        </p:nvSpPr>
        <p:spPr>
          <a:xfrm>
            <a:off x="650237" y="2034388"/>
            <a:ext cx="4278494" cy="66500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xfrm>
            <a:off x="11853252" y="8915107"/>
            <a:ext cx="464737" cy="4698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964320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8827063"/>
            <a:ext cx="13004809" cy="645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6776" y="8891235"/>
            <a:ext cx="711204" cy="517604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2549035" y="6805292"/>
            <a:ext cx="7802886" cy="803406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5" name="Shape 95"/>
          <p:cNvSpPr>
            <a:spLocks noGrp="1"/>
          </p:cNvSpPr>
          <p:nvPr>
            <p:ph type="pic" sz="half" idx="13"/>
          </p:nvPr>
        </p:nvSpPr>
        <p:spPr>
          <a:xfrm>
            <a:off x="2549035" y="868666"/>
            <a:ext cx="7802886" cy="5833111"/>
          </a:xfrm>
          <a:prstGeom prst="rect">
            <a:avLst/>
          </a:prstGeom>
        </p:spPr>
        <p:txBody>
          <a:bodyPr lIns="91435" tIns="45718" rIns="91435" bIns="45718">
            <a:noAutofit/>
          </a:bodyPr>
          <a:lstStyle/>
          <a:p>
            <a:endParaRPr dirty="0"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2549035" y="7608699"/>
            <a:ext cx="7802886" cy="11409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xfrm>
            <a:off x="11815364" y="8915107"/>
            <a:ext cx="464737" cy="4698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356455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650239" y="103237"/>
            <a:ext cx="11704324" cy="1620313"/>
          </a:xfrm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Текст заголовка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xfrm>
            <a:off x="11815364" y="8915107"/>
            <a:ext cx="464737" cy="4698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4106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8065" y="-36007"/>
            <a:ext cx="13040929" cy="1898800"/>
          </a:xfrm>
          <a:prstGeom prst="rect">
            <a:avLst/>
          </a:prstGeom>
          <a:solidFill>
            <a:srgbClr val="1682C6"/>
          </a:solidFill>
          <a:ln w="508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65018" tIns="65018" rIns="65018" bIns="65018" anchor="ctr"/>
          <a:lstStyle/>
          <a:p>
            <a:pPr defTabSz="1295492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>
              <a:solidFill>
                <a:srgbClr val="FFFFFF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pic>
        <p:nvPicPr>
          <p:cNvPr id="3" name="image1.png"/>
          <p:cNvPicPr>
            <a:picLocks noChangeAspect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8827062"/>
            <a:ext cx="13004809" cy="645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.png"/>
          <p:cNvPicPr>
            <a:picLocks noChangeAspect="1"/>
          </p:cNvPicPr>
          <p:nvPr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6776" y="8891235"/>
            <a:ext cx="711204" cy="51760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514772" y="103237"/>
            <a:ext cx="11704323" cy="1620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18" tIns="65018" rIns="65018" bIns="65018" anchor="ctr">
            <a:normAutofit/>
          </a:bodyPr>
          <a:lstStyle/>
          <a:p>
            <a:r>
              <a:rPr lang="ru-RU" dirty="0" smtClean="0"/>
              <a:t>ТЕКСТ ЗАГОЛОВКА</a:t>
            </a:r>
            <a:endParaRPr lang="ru-RU" dirty="0"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50239" y="2268431"/>
            <a:ext cx="11704324" cy="6415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18" tIns="65018" rIns="65018" bIns="65018">
            <a:norm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11853251" y="8944116"/>
            <a:ext cx="464737" cy="469865"/>
          </a:xfrm>
          <a:prstGeom prst="rect">
            <a:avLst/>
          </a:prstGeom>
          <a:ln w="12700">
            <a:miter lim="400000"/>
          </a:ln>
        </p:spPr>
        <p:txBody>
          <a:bodyPr wrap="none" lIns="65018" tIns="65018" rIns="65018" bIns="65018" anchor="ctr">
            <a:spAutoFit/>
          </a:bodyPr>
          <a:lstStyle>
            <a:lvl1pPr algn="r">
              <a:defRPr sz="2100">
                <a:solidFill>
                  <a:srgbClr val="00549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1295492"/>
            <a:fld id="{86CB4B4D-7CA3-9044-876B-883B54F8677D}" type="slidenum">
              <a:rPr lang="ru-RU" smtClean="0"/>
              <a:pPr defTabSz="1295492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59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  <p:sldLayoutId id="2147483926" r:id="rId18"/>
    <p:sldLayoutId id="2147483927" r:id="rId19"/>
    <p:sldLayoutId id="2147483928" r:id="rId20"/>
    <p:sldLayoutId id="2147483929" r:id="rId21"/>
    <p:sldLayoutId id="2147483930" r:id="rId22"/>
    <p:sldLayoutId id="2147483931" r:id="rId23"/>
    <p:sldLayoutId id="2147483932" r:id="rId24"/>
    <p:sldLayoutId id="2147483933" r:id="rId25"/>
    <p:sldLayoutId id="2147483934" r:id="rId26"/>
    <p:sldLayoutId id="2147483935" r:id="rId27"/>
    <p:sldLayoutId id="2147483936" r:id="rId28"/>
    <p:sldLayoutId id="2147483937" r:id="rId29"/>
    <p:sldLayoutId id="2147483938" r:id="rId30"/>
    <p:sldLayoutId id="2147483939" r:id="rId31"/>
    <p:sldLayoutId id="2147483940" r:id="rId32"/>
    <p:sldLayoutId id="2147483942" r:id="rId33"/>
    <p:sldLayoutId id="2147483943" r:id="rId34"/>
    <p:sldLayoutId id="2147483944" r:id="rId35"/>
    <p:sldLayoutId id="2147483945" r:id="rId36"/>
    <p:sldLayoutId id="2147483946" r:id="rId37"/>
    <p:sldLayoutId id="2147483947" r:id="rId38"/>
    <p:sldLayoutId id="2147483948" r:id="rId39"/>
    <p:sldLayoutId id="2147483949" r:id="rId40"/>
    <p:sldLayoutId id="2147483950" r:id="rId41"/>
    <p:sldLayoutId id="2147483951" r:id="rId42"/>
    <p:sldLayoutId id="2147483952" r:id="rId43"/>
    <p:sldLayoutId id="2147483953" r:id="rId44"/>
    <p:sldLayoutId id="2147483954" r:id="rId45"/>
    <p:sldLayoutId id="2147483955" r:id="rId46"/>
    <p:sldLayoutId id="2147483956" r:id="rId47"/>
    <p:sldLayoutId id="2147483957" r:id="rId48"/>
    <p:sldLayoutId id="2147483958" r:id="rId49"/>
    <p:sldLayoutId id="2147483959" r:id="rId50"/>
    <p:sldLayoutId id="2147483962" r:id="rId51"/>
    <p:sldLayoutId id="2147483963" r:id="rId5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ctr" defTabSz="1300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FFFFFF"/>
          </a:solidFill>
          <a:uFillTx/>
          <a:latin typeface="Impact" panose="020B0806030902050204" pitchFamily="34" charset="0"/>
          <a:ea typeface="Impact" panose="020B0806030902050204" pitchFamily="34" charset="0"/>
          <a:cs typeface="Impact" panose="020B0806030902050204" pitchFamily="34" charset="0"/>
          <a:sym typeface="Helvetica Neue Black Condensed"/>
        </a:defRPr>
      </a:lvl1pPr>
      <a:lvl2pPr marL="0" marR="0" indent="0" algn="ctr" defTabSz="1300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2pPr>
      <a:lvl3pPr marL="0" marR="0" indent="0" algn="ctr" defTabSz="1300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3pPr>
      <a:lvl4pPr marL="0" marR="0" indent="0" algn="ctr" defTabSz="1300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4pPr>
      <a:lvl5pPr marL="0" marR="0" indent="0" algn="ctr" defTabSz="1300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5pPr>
      <a:lvl6pPr marL="0" marR="0" indent="0" algn="ctr" defTabSz="1300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6pPr>
      <a:lvl7pPr marL="0" marR="0" indent="0" algn="ctr" defTabSz="1300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7pPr>
      <a:lvl8pPr marL="0" marR="0" indent="0" algn="ctr" defTabSz="1300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8pPr>
      <a:lvl9pPr marL="0" marR="0" indent="0" algn="ctr" defTabSz="1300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9pPr>
    </p:titleStyle>
    <p:bodyStyle>
      <a:lvl1pPr marL="471469" marR="0" indent="-471469" algn="l" defTabSz="1300432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5493"/>
          </a:solidFill>
          <a:uFillTx/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Helvetica Neue"/>
        </a:defRPr>
      </a:lvl1pPr>
      <a:lvl2pPr marL="906200" marR="0" indent="-449018" algn="l" defTabSz="1300432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ln>
            <a:noFill/>
          </a:ln>
          <a:solidFill>
            <a:srgbClr val="005493"/>
          </a:solidFill>
          <a:uFillTx/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Helvetica Neue"/>
        </a:defRPr>
      </a:lvl2pPr>
      <a:lvl3pPr marL="1333450" marR="0" indent="-419084" algn="l" defTabSz="1300432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5493"/>
          </a:solidFill>
          <a:uFillTx/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Helvetica Neue"/>
        </a:defRPr>
      </a:lvl3pPr>
      <a:lvl4pPr marL="1874451" marR="0" indent="-502900" algn="l" defTabSz="1300432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ln>
            <a:noFill/>
          </a:ln>
          <a:solidFill>
            <a:srgbClr val="005493"/>
          </a:solidFill>
          <a:uFillTx/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Helvetica Neue"/>
        </a:defRPr>
      </a:lvl4pPr>
      <a:lvl5pPr marL="2331633" marR="0" indent="-502901" algn="l" defTabSz="1300432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ln>
            <a:noFill/>
          </a:ln>
          <a:solidFill>
            <a:srgbClr val="005493"/>
          </a:solidFill>
          <a:uFillTx/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Helvetica Neue"/>
        </a:defRPr>
      </a:lvl5pPr>
      <a:lvl6pPr marL="2788817" marR="0" indent="-502901" algn="l" defTabSz="1300432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549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45999" marR="0" indent="-502901" algn="l" defTabSz="1300432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549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03180" marR="0" indent="-502899" algn="l" defTabSz="1300432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549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0364" marR="0" indent="-502900" algn="l" defTabSz="1300432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00549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1300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300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300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300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300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300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300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300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300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v.ru/" TargetMode="External"/><Relationship Id="rId7" Type="http://schemas.openxmlformats.org/officeDocument/2006/relationships/image" Target="../media/image40.png"/><Relationship Id="rId2" Type="http://schemas.openxmlformats.org/officeDocument/2006/relationships/hyperlink" Target="mailto:prosv@prosv.ru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hyperlink" Target="http://www.spheres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shop.prosv.ru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UPermanova@prosv.ru" TargetMode="External"/><Relationship Id="rId3" Type="http://schemas.openxmlformats.org/officeDocument/2006/relationships/image" Target="../media/image43.png"/><Relationship Id="rId7" Type="http://schemas.openxmlformats.org/officeDocument/2006/relationships/hyperlink" Target="http://www.prosv.ru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ebooks@prosv.ru" TargetMode="External"/><Relationship Id="rId5" Type="http://schemas.openxmlformats.org/officeDocument/2006/relationships/hyperlink" Target="mailto:NEliseev@prosv.ru" TargetMode="External"/><Relationship Id="rId4" Type="http://schemas.openxmlformats.org/officeDocument/2006/relationships/hyperlink" Target="mailto:GTrofimova@prosv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ИТУЛ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"/>
            <a:ext cx="12975295" cy="97218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0311" y="6805141"/>
            <a:ext cx="7024683" cy="1575257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29859" tIns="64930" rIns="129859" bIns="64930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Кудлаев Павел Эдуардович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ведущий методист</a:t>
            </a:r>
          </a:p>
          <a:p>
            <a:pPr algn="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андидат ф.-м. наук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9418" y="2878335"/>
            <a:ext cx="7262668" cy="2624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1" tIns="65021" rIns="65021" bIns="65021" numCol="1" spcCol="38100" rtlCol="0" anchor="t">
            <a:spAutoFit/>
          </a:bodyPr>
          <a:lstStyle/>
          <a:p>
            <a:pPr marL="0" marR="0" indent="0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5400" dirty="0" smtClean="0">
              <a:solidFill>
                <a:srgbClr val="FF0000"/>
              </a:solidFill>
              <a:latin typeface="Impact" panose="020B0806030902050204" pitchFamily="34" charset="0"/>
              <a:sym typeface="Helvetica"/>
            </a:endParaRPr>
          </a:p>
          <a:p>
            <a:pPr marL="0" marR="0" indent="0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400" dirty="0" smtClean="0">
                <a:solidFill>
                  <a:srgbClr val="FF0000"/>
                </a:solidFill>
                <a:latin typeface="Impact" panose="020B0806030902050204" pitchFamily="34" charset="0"/>
                <a:sym typeface="Helvetica"/>
              </a:rPr>
              <a:t>ЭВОЛЮЦИЯ</a:t>
            </a:r>
          </a:p>
          <a:p>
            <a:pPr marL="0" marR="0" indent="0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400" dirty="0" smtClean="0">
                <a:solidFill>
                  <a:srgbClr val="FF0000"/>
                </a:solidFill>
                <a:latin typeface="Impact" panose="020B0806030902050204" pitchFamily="34" charset="0"/>
                <a:sym typeface="Helvetica"/>
              </a:rPr>
              <a:t>УЧЕБНИКА</a:t>
            </a:r>
          </a:p>
        </p:txBody>
      </p:sp>
      <p:pic>
        <p:nvPicPr>
          <p:cNvPr id="6" name="image2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9712" y="180405"/>
            <a:ext cx="1345584" cy="68353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рямоугольник 2"/>
          <p:cNvSpPr/>
          <p:nvPr/>
        </p:nvSpPr>
        <p:spPr>
          <a:xfrm>
            <a:off x="885776" y="8373913"/>
            <a:ext cx="1723549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2018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54641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57" y="0"/>
            <a:ext cx="12997890" cy="73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6600" y="1332533"/>
            <a:ext cx="4648200" cy="741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639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/>
        </p:nvSpPr>
        <p:spPr>
          <a:xfrm>
            <a:off x="-18062" y="-36006"/>
            <a:ext cx="13040924" cy="1125919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64929" tIns="64929" rIns="64929" bIns="6492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ru-RU" sz="4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Я</a:t>
            </a:r>
            <a:r>
              <a:rPr lang="ru-RU" sz="4000" dirty="0" smtClean="0">
                <a:latin typeface="Impact" panose="020B0806030902050204" pitchFamily="34" charset="0"/>
              </a:rPr>
              <a:t>НДЕКС </a:t>
            </a:r>
            <a:r>
              <a:rPr lang="ru-RU" sz="4000" b="1" dirty="0" smtClean="0">
                <a:latin typeface="Impact" panose="020B0806030902050204" pitchFamily="34" charset="0"/>
              </a:rPr>
              <a:t>ПРОСВЕЩЕНИЕ</a:t>
            </a:r>
            <a:endParaRPr sz="4000" dirty="0">
              <a:latin typeface="Impact" panose="020B080603090205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0" y="1260525"/>
            <a:ext cx="12972679" cy="729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308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8453" y="108397"/>
            <a:ext cx="8552459" cy="839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166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824" y="180404"/>
            <a:ext cx="10801200" cy="818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074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066" y="1836589"/>
            <a:ext cx="11449272" cy="55481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1" tIns="65021" rIns="65021" bIns="65021" numCol="1" spcCol="38100" rtlCol="0" anchor="t">
            <a:spAutoFit/>
          </a:bodyPr>
          <a:lstStyle/>
          <a:p>
            <a:pPr marL="457200" marR="0" indent="-4572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ru-RU" sz="3200" dirty="0" smtClean="0">
                <a:solidFill>
                  <a:srgbClr val="000000"/>
                </a:solidFill>
                <a:sym typeface="Helvetica"/>
              </a:rPr>
              <a:t>Видоизменение (эволюция) учебника – это нормальный процесс </a:t>
            </a:r>
          </a:p>
          <a:p>
            <a:pPr marL="457200" marR="0" indent="-4572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Требования времени</a:t>
            </a:r>
            <a:r>
              <a:rPr kumimoji="0" lang="ru-RU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диктуют содержание учебника</a:t>
            </a:r>
          </a:p>
          <a:p>
            <a:pPr marL="457200" marR="0" indent="-4572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ru-RU" sz="3200" dirty="0" smtClean="0">
                <a:solidFill>
                  <a:srgbClr val="000000"/>
                </a:solidFill>
                <a:sym typeface="Helvetica"/>
              </a:rPr>
              <a:t>Представление материала соответствует уровню развития общества</a:t>
            </a:r>
          </a:p>
          <a:p>
            <a:pPr marL="457200" marR="0" indent="-4572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ru-RU" sz="3200" dirty="0" smtClean="0">
                <a:solidFill>
                  <a:srgbClr val="000000"/>
                </a:solidFill>
                <a:sym typeface="Helvetica"/>
              </a:rPr>
              <a:t>Современный учебник – это </a:t>
            </a:r>
            <a:r>
              <a:rPr lang="ru-RU" sz="3200" b="1" dirty="0" smtClean="0">
                <a:solidFill>
                  <a:srgbClr val="000000"/>
                </a:solidFill>
                <a:sym typeface="Helvetica"/>
              </a:rPr>
              <a:t>комплект</a:t>
            </a:r>
            <a:r>
              <a:rPr lang="ru-RU" sz="3200" dirty="0" smtClean="0">
                <a:solidFill>
                  <a:srgbClr val="000000"/>
                </a:solidFill>
                <a:sym typeface="Helvetica"/>
              </a:rPr>
              <a:t> материалов, направленных на вовлечение всех участников образовательного процесса (ученик, учитель, родитель)</a:t>
            </a:r>
          </a:p>
          <a:p>
            <a:pPr marL="457200" marR="0" indent="-4572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ru-RU" sz="3200" dirty="0" smtClean="0">
                <a:solidFill>
                  <a:srgbClr val="000000"/>
                </a:solidFill>
                <a:sym typeface="Helvetica"/>
              </a:rPr>
              <a:t>Привлечение современных технологий необходимо для увеличения эффективности образовательного процесса сегодня.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7864" y="540445"/>
            <a:ext cx="2980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ИТОГИ: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6910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12589"/>
            <a:ext cx="8371428" cy="2497828"/>
          </a:xfrm>
          <a:prstGeom prst="rect">
            <a:avLst/>
          </a:prstGeom>
          <a:noFill/>
        </p:spPr>
        <p:txBody>
          <a:bodyPr wrap="square" lIns="129863" tIns="64932" rIns="129863" bIns="64932" rtlCol="0">
            <a:spAutoFit/>
          </a:bodyPr>
          <a:lstStyle/>
          <a:p>
            <a:pPr defTabSz="973973"/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«ИЗДАТЕЛЬСТВО «ПРОСВЕЩЕНИЕ» </a:t>
            </a:r>
            <a:b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127521, Москва, 3-й проезд Марьиной рощи, 41</a:t>
            </a:r>
            <a:b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(495) 789-30-40</a:t>
            </a:r>
            <a:b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(495) 789-30-41</a:t>
            </a:r>
            <a:b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en-US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prosv@prosv.ru</a:t>
            </a:r>
            <a:endParaRPr lang="en-US" sz="20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73973"/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2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http://www.prosv.ru</a:t>
            </a:r>
            <a:r>
              <a:rPr lang="en-US" sz="2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73973"/>
            <a:r>
              <a:rPr lang="en-US" sz="2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0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http://www.spheres.ru/</a:t>
            </a:r>
            <a:endParaRPr lang="en-US" sz="20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73973"/>
            <a:endParaRPr lang="en-US" sz="15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1265" y="4322452"/>
            <a:ext cx="7733761" cy="1701579"/>
          </a:xfrm>
          <a:prstGeom prst="rect">
            <a:avLst/>
          </a:prstGeom>
        </p:spPr>
        <p:txBody>
          <a:bodyPr wrap="square" lIns="129863" tIns="64932" rIns="129863" bIns="64932">
            <a:spAutoFit/>
          </a:bodyPr>
          <a:lstStyle/>
          <a:p>
            <a:pPr algn="ctr" defTabSz="973973" fontAlgn="base">
              <a:spcBef>
                <a:spcPct val="0"/>
              </a:spcBef>
              <a:spcAft>
                <a:spcPct val="0"/>
              </a:spcAft>
            </a:pPr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50472" y="6875821"/>
            <a:ext cx="5637741" cy="1685404"/>
          </a:xfrm>
          <a:prstGeom prst="rect">
            <a:avLst/>
          </a:prstGeom>
        </p:spPr>
        <p:txBody>
          <a:bodyPr wrap="square" lIns="129863" tIns="64932" rIns="129863" bIns="64932">
            <a:spAutoFit/>
          </a:bodyPr>
          <a:lstStyle/>
          <a:p>
            <a:pPr algn="r" defTabSz="973973"/>
            <a:r>
              <a:rPr lang="ru-RU" sz="23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2300" b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8(495)789-30-40 </a:t>
            </a:r>
            <a:r>
              <a:rPr lang="ru-RU" sz="2300" b="1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доб.4</a:t>
            </a:r>
            <a:r>
              <a:rPr lang="en-US" sz="23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3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</a:t>
            </a:r>
            <a:r>
              <a:rPr lang="en-US" sz="23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3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973973"/>
            <a:r>
              <a:rPr lang="ru-RU" sz="23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</a:t>
            </a:r>
            <a:r>
              <a:rPr lang="en-US" sz="23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up, Viber: </a:t>
            </a:r>
            <a:r>
              <a:rPr lang="ru-RU" sz="23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</a:t>
            </a:r>
            <a:r>
              <a:rPr lang="ru-RU" sz="23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3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23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3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327</a:t>
            </a:r>
            <a:r>
              <a:rPr lang="ru-RU" sz="23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3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ru-RU" sz="23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3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ru-RU" sz="23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3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 </a:t>
            </a:r>
            <a:r>
              <a:rPr lang="en-US" sz="23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PKudlaev@prosv.ru   </a:t>
            </a:r>
            <a:endParaRPr lang="en-US" sz="23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973973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973973"/>
            <a:endParaRPr lang="ru-RU" sz="15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13044727" cy="1357049"/>
          </a:xfrm>
          <a:prstGeom prst="rect">
            <a:avLst/>
          </a:prstGeom>
          <a:pattFill prst="dkUpDiag">
            <a:fgClr>
              <a:srgbClr val="DBE3E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38" tIns="42670" rIns="85338" bIns="42670" rtlCol="0" anchor="ctr"/>
          <a:lstStyle/>
          <a:p>
            <a:pPr algn="ctr" defTabSz="973973"/>
            <a:endParaRPr lang="ru-RU" sz="19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2" descr="C:\Users\MDorkina\Desktop\pros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3152" y="55540"/>
            <a:ext cx="1578423" cy="137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0" y="8989436"/>
            <a:ext cx="13004800" cy="686774"/>
            <a:chOff x="0" y="6341339"/>
            <a:chExt cx="9144000" cy="484465"/>
          </a:xfrm>
        </p:grpSpPr>
        <p:pic>
          <p:nvPicPr>
            <p:cNvPr id="10" name="image1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41339"/>
              <a:ext cx="9144000" cy="484465"/>
            </a:xfrm>
            <a:prstGeom prst="rect">
              <a:avLst/>
            </a:prstGeom>
            <a:solidFill>
              <a:schemeClr val="bg1"/>
            </a:solidFill>
            <a:ln w="12700">
              <a:miter lim="400000"/>
            </a:ln>
          </p:spPr>
        </p:pic>
        <p:pic>
          <p:nvPicPr>
            <p:cNvPr id="11" name="image2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0239" y="6417658"/>
              <a:ext cx="508962" cy="408146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4732762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6322" cy="8604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0757" y="4808254"/>
            <a:ext cx="6472842" cy="34089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929" tIns="64929" rIns="64929" bIns="64929" numCol="1" spcCol="54110" rtlCol="0" anchor="t">
            <a:spAutoFit/>
          </a:bodyPr>
          <a:lstStyle/>
          <a:p>
            <a:pPr algn="ctr" hangingPunct="0"/>
            <a:r>
              <a:rPr lang="ru-RU" dirty="0"/>
              <a:t>В ассортименте магазина представлены школьные учебники, рабочие тетради, методические пособия, карты и атласы, а также широкий выбор изданий для дошкольного образования. </a:t>
            </a:r>
            <a:endParaRPr lang="en-US" dirty="0" smtClean="0"/>
          </a:p>
          <a:p>
            <a:pPr algn="ctr" hangingPunct="0"/>
            <a:r>
              <a:rPr lang="ru-RU" sz="5700" b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shop.prosv.ru</a:t>
            </a:r>
            <a:r>
              <a:rPr lang="en-US" sz="57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57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 defTabSz="1298631" hangingPunct="0"/>
            <a:endParaRPr lang="ru-RU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23448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image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1" y="358185"/>
            <a:ext cx="13002869" cy="916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1761" y="4248456"/>
            <a:ext cx="1228937" cy="5311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886" tIns="64886" rIns="64886" bIns="64886" spcCol="54074">
            <a:spAutoFit/>
          </a:bodyPr>
          <a:lstStyle/>
          <a:p>
            <a:pPr defTabSz="1297765" hangingPunct="0">
              <a:defRPr/>
            </a:pPr>
            <a:endParaRPr lang="ru-RU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282" y="144345"/>
            <a:ext cx="1161535" cy="116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9939" y="1494312"/>
            <a:ext cx="5428964" cy="24701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129778" tIns="64888" rIns="129778" bIns="64888">
            <a:spAutoFit/>
          </a:bodyPr>
          <a:lstStyle/>
          <a:p>
            <a:pPr>
              <a:defRPr/>
            </a:pPr>
            <a:r>
              <a:rPr lang="ru-RU" sz="2000" b="1" dirty="0" smtClean="0"/>
              <a:t>ОТДЕЛ ПО РАБОТЕ С ГОСЗАКАЗАМИ</a:t>
            </a:r>
            <a:endParaRPr lang="en-US" sz="2000" b="1" dirty="0"/>
          </a:p>
          <a:p>
            <a:pPr>
              <a:defRPr/>
            </a:pPr>
            <a:endParaRPr lang="ru-RU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2000" b="1" dirty="0"/>
              <a:t>Руководитель:</a:t>
            </a:r>
            <a:r>
              <a:rPr lang="ru-RU" sz="2000" dirty="0"/>
              <a:t> Трофимова Галина Владимировна</a:t>
            </a:r>
          </a:p>
          <a:p>
            <a:pPr>
              <a:defRPr/>
            </a:pPr>
            <a:r>
              <a:rPr lang="ru-RU" sz="2000" b="1" dirty="0"/>
              <a:t>Телефон:</a:t>
            </a:r>
            <a:r>
              <a:rPr lang="ru-RU" sz="2000" dirty="0"/>
              <a:t> +7 (495) 789-30-40, доб. 41-44</a:t>
            </a:r>
          </a:p>
          <a:p>
            <a:pPr>
              <a:defRPr/>
            </a:pPr>
            <a:r>
              <a:rPr lang="en-US" sz="2000" b="1" dirty="0"/>
              <a:t>E-mail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  <a:r>
              <a:rPr lang="en-US" sz="2000" dirty="0">
                <a:hlinkClick r:id="rId4"/>
              </a:rPr>
              <a:t>GTrofimova@prosv.ru</a:t>
            </a:r>
            <a:endParaRPr lang="en-US" sz="2000" dirty="0"/>
          </a:p>
          <a:p>
            <a:pPr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6104" y="1494312"/>
            <a:ext cx="6246181" cy="39166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129778" tIns="64888" rIns="129778" bIns="64888">
            <a:spAutoFit/>
          </a:bodyPr>
          <a:lstStyle/>
          <a:p>
            <a:pPr>
              <a:defRPr/>
            </a:pPr>
            <a:r>
              <a:rPr lang="ru-RU" sz="2000" b="1" dirty="0" smtClean="0"/>
              <a:t>ВОПРОСЫ ПО ЭЛЕКТРОННЫМ УЧЕБНИКАМ</a:t>
            </a:r>
            <a:endParaRPr lang="en-US" sz="2000" b="1" dirty="0" smtClean="0"/>
          </a:p>
          <a:p>
            <a:pPr>
              <a:defRPr/>
            </a:pPr>
            <a:endParaRPr lang="ru-RU" dirty="0" smtClean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2000" b="1" dirty="0"/>
              <a:t>Руководитель: </a:t>
            </a:r>
            <a:r>
              <a:rPr lang="ru-RU" sz="2000" dirty="0"/>
              <a:t>Елисеев Николай Григорьевич</a:t>
            </a:r>
          </a:p>
          <a:p>
            <a:pPr>
              <a:defRPr/>
            </a:pPr>
            <a:r>
              <a:rPr lang="ru-RU" sz="2000" b="1" dirty="0"/>
              <a:t>Телефон:</a:t>
            </a:r>
            <a:r>
              <a:rPr lang="ru-RU" sz="2000" dirty="0"/>
              <a:t> +7 (495) 789-30-40, доб. 40-79</a:t>
            </a:r>
          </a:p>
          <a:p>
            <a:pPr>
              <a:defRPr/>
            </a:pPr>
            <a:r>
              <a:rPr lang="en-US" sz="2000" b="1" dirty="0"/>
              <a:t>E-mail</a:t>
            </a:r>
            <a:r>
              <a:rPr lang="ru-RU" sz="2000" b="1" dirty="0"/>
              <a:t>: </a:t>
            </a:r>
            <a:r>
              <a:rPr lang="en-US" sz="2000" dirty="0">
                <a:hlinkClick r:id="rId5"/>
              </a:rPr>
              <a:t>NEliseev@prosv.ru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ru-RU" sz="2000" dirty="0"/>
              <a:t>Вопросы, связанные с электронными учебниками, можно задать по адресу </a:t>
            </a:r>
            <a:r>
              <a:rPr lang="en-US" sz="2000" dirty="0">
                <a:hlinkClick r:id="rId6"/>
              </a:rPr>
              <a:t>ebooks@prosv.ru</a:t>
            </a:r>
            <a:endParaRPr lang="ru-RU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ru-RU" sz="2000" dirty="0"/>
              <a:t>Подробная информация о проекте в разделе Электронный учебник на сайте </a:t>
            </a:r>
            <a:r>
              <a:rPr lang="en-US" sz="2000" dirty="0">
                <a:hlinkClick r:id="rId7"/>
              </a:rPr>
              <a:t>www.prosv.ru</a:t>
            </a:r>
            <a:endParaRPr lang="en-US" sz="2000" dirty="0"/>
          </a:p>
          <a:p>
            <a:pPr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3" name="TextBox 12"/>
          <p:cNvSpPr txBox="1"/>
          <p:nvPr/>
        </p:nvSpPr>
        <p:spPr>
          <a:xfrm>
            <a:off x="333281" y="5508997"/>
            <a:ext cx="12519004" cy="21008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129778" tIns="64888" rIns="129778" bIns="64888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Arial Narrow" panose="020B0606020202030204" pitchFamily="34" charset="0"/>
              </a:rPr>
              <a:t>Консультации о наличии книжной продукции</a:t>
            </a:r>
          </a:p>
          <a:p>
            <a:pPr algn="ctr">
              <a:defRPr/>
            </a:pPr>
            <a:r>
              <a:rPr lang="ru-RU" sz="2800" b="1" dirty="0">
                <a:latin typeface="Arial Narrow" panose="020B0606020202030204" pitchFamily="34" charset="0"/>
              </a:rPr>
              <a:t> в магазинах вашего города</a:t>
            </a:r>
            <a:endParaRPr lang="en-US" sz="2800" b="1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2400" dirty="0"/>
              <a:t>Перманова Умида Джоракулыевна</a:t>
            </a:r>
            <a:endParaRPr lang="ru-RU" sz="2400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2400" b="1" dirty="0"/>
              <a:t>Телефон:</a:t>
            </a:r>
            <a:r>
              <a:rPr lang="ru-RU" sz="2400" dirty="0"/>
              <a:t> +7 (495) 789-30-40, доб. 41-31</a:t>
            </a:r>
          </a:p>
          <a:p>
            <a:pPr>
              <a:defRPr/>
            </a:pPr>
            <a:r>
              <a:rPr lang="en-US" sz="2400" b="1" dirty="0"/>
              <a:t>E-mail</a:t>
            </a:r>
            <a:r>
              <a:rPr lang="ru-RU" sz="2400" b="1" dirty="0"/>
              <a:t>: </a:t>
            </a:r>
            <a:r>
              <a:rPr lang="en-US" sz="2400" dirty="0">
                <a:hlinkClick r:id="rId8"/>
              </a:rPr>
              <a:t>UPermanova@prosv.ru</a:t>
            </a:r>
            <a:r>
              <a:rPr lang="ru-RU" sz="2400" dirty="0"/>
              <a:t>      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7508" y="317066"/>
            <a:ext cx="10923577" cy="79201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13789" tIns="56895" rIns="113789" bIns="56895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Impact" panose="020B0806030902050204" pitchFamily="34" charset="0"/>
              </a:rPr>
              <a:t>ПО ВОПРОСАМ ПРИОБРЕТЕНИЯ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17268545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nfoglaz.ru/wp-content/uploads/l2-1280x8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12" y="180405"/>
            <a:ext cx="12192000" cy="839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688" y="0"/>
            <a:ext cx="5109605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Кемит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(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Kmyt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199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hcenter-irk.info/sites/default/files/slayd2_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702" y="179473"/>
            <a:ext cx="11377264" cy="853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80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rhivurokov.ru/videouroki/html/2013/12/16/98671143/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808" y="-1"/>
            <a:ext cx="10897724" cy="817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24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marketpic/177631/market_Z5UlAtzYlnxdYEjZZc3oWw/ori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872" y="3636789"/>
            <a:ext cx="6971928" cy="522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3728" y="828477"/>
            <a:ext cx="90730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95637">
              <a:defRPr/>
            </a:pPr>
            <a:r>
              <a:rPr lang="ru-RU" sz="2800" b="1" dirty="0"/>
              <a:t>2. Можно ли отлить половину сока?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Из бочки, содержащей 100 литров сока, отливают 1литр, а затем вливают в нее 1 литр воды. Перемешав все это, из ведра </a:t>
            </a:r>
            <a:r>
              <a:rPr lang="ru-RU" sz="2800" dirty="0" smtClean="0"/>
              <a:t>отливают </a:t>
            </a:r>
            <a:r>
              <a:rPr lang="ru-RU" sz="2800" dirty="0"/>
              <a:t>1 литр смеси и опять вливают в нее 1 литр воды. Перемешав полученную смесь, опять отливают один литр смеси и вливают 1 литр воды, и так делают неоднократно.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Можно ли в результате таких операций получить смесь, содержащую 50 литров воды и 50 литров сока?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36936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ducation (Publishing)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20" y="324421"/>
            <a:ext cx="2448272" cy="100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50072" y="404882"/>
            <a:ext cx="1877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1930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94488" y="3060725"/>
            <a:ext cx="2339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1942 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8" name="Picture 4" descr="https://upload.wikimedia.org/wikipedia/commons/4/49/%D0%9F%D0%BE%D1%85%D0%BE%D0%B4_%D0%B7%D0%B0_%D0%B3%D1%80%D0%B0%D0%BC%D0%BE%D1%82%D1%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824" y="2124621"/>
            <a:ext cx="4788583" cy="61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383001" y="5653013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1964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5482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1" y="180405"/>
            <a:ext cx="12990329" cy="852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583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¤Ð¸Ð·Ð¸ÐºÐ° â ÑÑÐµÐ±Ð½Ð¸Ðº Ð´Ð»Ñ 10 ÐºÐ»Ð°ÑÑÐ° ÑÐºÐ¾Ð»Ñ Ð¡Ð¡Ð¡Ð . â 1982 Ð³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4421"/>
            <a:ext cx="5184576" cy="861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fremus.narod.ru/java/fiz1087/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800" y="3883434"/>
            <a:ext cx="7620000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remus.narod.ru/java/fiz1087/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375" y="0"/>
            <a:ext cx="7591425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662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003943"/>
            <a:ext cx="13004800" cy="6438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480872" y="94300"/>
            <a:ext cx="10701989" cy="176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795" tIns="64897" rIns="129795" bIns="6489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b="1" dirty="0">
                <a:solidFill>
                  <a:srgbClr val="FF0000"/>
                </a:solidFill>
                <a:latin typeface="Trebuchet MS" pitchFamily="34" charset="0"/>
              </a:rPr>
              <a:t>Серия «Сферы» </a:t>
            </a:r>
          </a:p>
          <a:p>
            <a:pPr>
              <a:buFont typeface="Arial" pitchFamily="34" charset="0"/>
              <a:buNone/>
              <a:defRPr/>
            </a:pPr>
            <a:r>
              <a:rPr lang="ru-RU" altLang="ru-RU" sz="2000" b="1" dirty="0">
                <a:solidFill>
                  <a:srgbClr val="66868C"/>
                </a:solidFill>
              </a:rPr>
              <a:t>УМК «Сферы» — это многокомпонентные образовательные продукты, которые дают возможность изучать предметы на основе работы в единой образовательной среде, реализованной через взаимосвязь всех компонентов, что облегчает поиск, освоение и интерпретацию информации</a:t>
            </a:r>
            <a:endParaRPr lang="en-US" altLang="ru-RU" sz="2000" b="1" dirty="0">
              <a:solidFill>
                <a:srgbClr val="66868C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34575" y="1900663"/>
            <a:ext cx="9873300" cy="27561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825" tIns="56913" rIns="113825" bIns="56913" anchor="ctr"/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700" b="1" i="1" dirty="0">
                <a:solidFill>
                  <a:srgbClr val="FF0000"/>
                </a:solidFill>
              </a:rPr>
              <a:t>Главные особенности УМК «Сферы»: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Соответствие всем требованиям  ФГОС. 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Наличие полного пакета пособий на бумажных и электронных носителях, обеспечивающего комплексность и преемственность всех уровней школьного образования. 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Единый методический, информационный и дизайнерский подход, учитывающий возрастные психофизиологические особенности школьников. 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Наличие «навигационной» системы, позволяющей применить единую технологию обучения. </a:t>
            </a: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2849" y="4720087"/>
            <a:ext cx="575332" cy="61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8"/>
          <p:cNvCxnSpPr>
            <a:cxnSpLocks noChangeShapeType="1"/>
          </p:cNvCxnSpPr>
          <p:nvPr/>
        </p:nvCxnSpPr>
        <p:spPr bwMode="auto">
          <a:xfrm flipH="1">
            <a:off x="8243395" y="5063107"/>
            <a:ext cx="1423848" cy="1975"/>
          </a:xfrm>
          <a:prstGeom prst="straightConnector1">
            <a:avLst/>
          </a:prstGeom>
          <a:noFill/>
          <a:ln w="19050" algn="ctr">
            <a:solidFill>
              <a:srgbClr val="66868C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Скругленный прямоугольник 8"/>
          <p:cNvSpPr/>
          <p:nvPr/>
        </p:nvSpPr>
        <p:spPr>
          <a:xfrm rot="16200000">
            <a:off x="-2798390" y="5043328"/>
            <a:ext cx="6721403" cy="614932"/>
          </a:xfrm>
          <a:prstGeom prst="roundRect">
            <a:avLst/>
          </a:prstGeom>
          <a:solidFill>
            <a:srgbClr val="EEF1F2"/>
          </a:solidFill>
          <a:ln>
            <a:solidFill>
              <a:srgbClr val="EEF1F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825" tIns="56913" rIns="113825" bIns="56913" anchor="ctr"/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2D4BC9"/>
                </a:solidFill>
              </a:rPr>
              <a:t>Структура УМК «Сферы»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151" y="3045349"/>
            <a:ext cx="588846" cy="62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8"/>
          <p:cNvCxnSpPr/>
          <p:nvPr/>
        </p:nvCxnSpPr>
        <p:spPr>
          <a:xfrm flipV="1">
            <a:off x="2061926" y="2649371"/>
            <a:ext cx="13515" cy="4141432"/>
          </a:xfrm>
          <a:prstGeom prst="straightConnector1">
            <a:avLst/>
          </a:prstGeom>
          <a:ln w="19050">
            <a:solidFill>
              <a:srgbClr val="668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484243" y="3942224"/>
            <a:ext cx="1300036" cy="458505"/>
          </a:xfrm>
          <a:prstGeom prst="roundRect">
            <a:avLst/>
          </a:prstGeom>
          <a:solidFill>
            <a:srgbClr val="EEF1F2"/>
          </a:solidFill>
          <a:ln>
            <a:solidFill>
              <a:srgbClr val="EEF1F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9795" tIns="64897" rIns="129795" bIns="64897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b="1" dirty="0">
                <a:solidFill>
                  <a:prstClr val="black"/>
                </a:solidFill>
              </a:rPr>
              <a:t>Учебник</a:t>
            </a:r>
          </a:p>
        </p:txBody>
      </p:sp>
      <p:cxnSp>
        <p:nvCxnSpPr>
          <p:cNvPr id="13" name="Прямая со стрелкой 8"/>
          <p:cNvCxnSpPr/>
          <p:nvPr/>
        </p:nvCxnSpPr>
        <p:spPr>
          <a:xfrm flipH="1" flipV="1">
            <a:off x="8243393" y="5065081"/>
            <a:ext cx="10101" cy="1276678"/>
          </a:xfrm>
          <a:prstGeom prst="straightConnector1">
            <a:avLst/>
          </a:prstGeom>
          <a:ln w="19050">
            <a:solidFill>
              <a:srgbClr val="668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7369000" y="5265319"/>
            <a:ext cx="2298243" cy="820542"/>
          </a:xfrm>
          <a:prstGeom prst="roundRect">
            <a:avLst/>
          </a:prstGeom>
          <a:solidFill>
            <a:srgbClr val="EEF1F2"/>
          </a:solidFill>
          <a:ln>
            <a:solidFill>
              <a:srgbClr val="EEF1F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9795" tIns="64897" rIns="129795" bIns="64897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Тетрадь-тренажёр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37365" y="4861946"/>
            <a:ext cx="3152737" cy="4033251"/>
          </a:xfrm>
          <a:prstGeom prst="round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825" tIns="56913" rIns="113825" bIns="56913" anchor="ctr"/>
          <a:lstStyle/>
          <a:p>
            <a:pPr hangingPunct="1">
              <a:defRPr/>
            </a:pPr>
            <a:endParaRPr lang="ru-RU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4249350" y="7854226"/>
            <a:ext cx="1945816" cy="820542"/>
          </a:xfrm>
          <a:prstGeom prst="roundRect">
            <a:avLst/>
          </a:prstGeom>
          <a:solidFill>
            <a:srgbClr val="EEF1F2"/>
          </a:solidFill>
          <a:ln>
            <a:solidFill>
              <a:srgbClr val="EEF1F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9795" tIns="64897" rIns="129795" bIns="64897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Методические пособия</a:t>
            </a:r>
          </a:p>
        </p:txBody>
      </p:sp>
      <p:cxnSp>
        <p:nvCxnSpPr>
          <p:cNvPr id="17" name="Прямая со стрелкой 8"/>
          <p:cNvCxnSpPr/>
          <p:nvPr/>
        </p:nvCxnSpPr>
        <p:spPr>
          <a:xfrm flipV="1">
            <a:off x="4556584" y="5575472"/>
            <a:ext cx="0" cy="2316671"/>
          </a:xfrm>
          <a:prstGeom prst="straightConnector1">
            <a:avLst/>
          </a:prstGeom>
          <a:ln w="19050">
            <a:solidFill>
              <a:srgbClr val="668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053" y="7068396"/>
            <a:ext cx="803147" cy="64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spect="1"/>
          </p:cNvSpPr>
          <p:nvPr/>
        </p:nvSpPr>
        <p:spPr>
          <a:xfrm>
            <a:off x="5510051" y="5065081"/>
            <a:ext cx="1606293" cy="1166560"/>
          </a:xfrm>
          <a:prstGeom prst="roundRect">
            <a:avLst/>
          </a:prstGeom>
          <a:solidFill>
            <a:srgbClr val="EEF1F2"/>
          </a:solidFill>
          <a:ln>
            <a:solidFill>
              <a:srgbClr val="EEF1F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9795" tIns="64897" rIns="129795" bIns="64897">
            <a:spAutoFit/>
          </a:bodyPr>
          <a:lstStyle/>
          <a:p>
            <a:pPr algn="r" hangingPunct="1">
              <a:defRPr/>
            </a:pPr>
            <a:r>
              <a:rPr lang="ru-RU" sz="2000" dirty="0">
                <a:solidFill>
                  <a:prstClr val="black"/>
                </a:solidFill>
              </a:rPr>
              <a:t>Рабочая программа</a:t>
            </a:r>
          </a:p>
        </p:txBody>
      </p:sp>
      <p:cxnSp>
        <p:nvCxnSpPr>
          <p:cNvPr id="20" name="Прямая со стрелкой 8"/>
          <p:cNvCxnSpPr/>
          <p:nvPr/>
        </p:nvCxnSpPr>
        <p:spPr>
          <a:xfrm flipV="1">
            <a:off x="6764968" y="5878424"/>
            <a:ext cx="0" cy="1204261"/>
          </a:xfrm>
          <a:prstGeom prst="straightConnector1">
            <a:avLst/>
          </a:prstGeom>
          <a:ln w="19050">
            <a:solidFill>
              <a:srgbClr val="668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7577" y="5983783"/>
            <a:ext cx="992350" cy="65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 стрелкой 8"/>
          <p:cNvCxnSpPr/>
          <p:nvPr/>
        </p:nvCxnSpPr>
        <p:spPr>
          <a:xfrm flipV="1">
            <a:off x="11418146" y="5901133"/>
            <a:ext cx="0" cy="1296111"/>
          </a:xfrm>
          <a:prstGeom prst="straightConnector1">
            <a:avLst/>
          </a:prstGeom>
          <a:ln w="19050">
            <a:solidFill>
              <a:srgbClr val="668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83"/>
          <p:cNvSpPr txBox="1">
            <a:spLocks noChangeAspect="1"/>
          </p:cNvSpPr>
          <p:nvPr/>
        </p:nvSpPr>
        <p:spPr>
          <a:xfrm>
            <a:off x="10248181" y="4860925"/>
            <a:ext cx="2706136" cy="1122240"/>
          </a:xfrm>
          <a:prstGeom prst="roundRect">
            <a:avLst/>
          </a:prstGeom>
          <a:solidFill>
            <a:srgbClr val="EEF1F2"/>
          </a:solidFill>
          <a:ln>
            <a:solidFill>
              <a:srgbClr val="EEF1F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9795" tIns="64897" rIns="129795" bIns="64897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900" spc="-43" dirty="0">
                <a:solidFill>
                  <a:prstClr val="black"/>
                </a:solidFill>
              </a:rPr>
              <a:t>Пособия, отражающие специфику предмета</a:t>
            </a:r>
          </a:p>
          <a:p>
            <a:pPr algn="ctr" eaLnBrk="1" hangingPunct="1">
              <a:defRPr/>
            </a:pPr>
            <a:r>
              <a:rPr lang="ru-RU" altLang="ru-RU" sz="1900" spc="-43" dirty="0">
                <a:solidFill>
                  <a:prstClr val="black"/>
                </a:solidFill>
              </a:rPr>
              <a:t>(практикум, задачник)</a:t>
            </a:r>
          </a:p>
        </p:txBody>
      </p:sp>
      <p:cxnSp>
        <p:nvCxnSpPr>
          <p:cNvPr id="24" name="Прямая со стрелкой 8"/>
          <p:cNvCxnSpPr/>
          <p:nvPr/>
        </p:nvCxnSpPr>
        <p:spPr>
          <a:xfrm flipV="1">
            <a:off x="10086798" y="5878424"/>
            <a:ext cx="0" cy="819906"/>
          </a:xfrm>
          <a:prstGeom prst="straightConnector1">
            <a:avLst/>
          </a:prstGeom>
          <a:ln w="19050">
            <a:solidFill>
              <a:srgbClr val="66868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13516" y="46946"/>
            <a:ext cx="2365035" cy="1079752"/>
            <a:chOff x="9503" y="33117"/>
            <a:chExt cx="1662915" cy="761680"/>
          </a:xfrm>
        </p:grpSpPr>
        <p:pic>
          <p:nvPicPr>
            <p:cNvPr id="26" name="Рисунок 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42" y="33117"/>
              <a:ext cx="613582" cy="65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Рисунок 3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3" y="97910"/>
              <a:ext cx="1662915" cy="6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27"/>
          <p:cNvSpPr txBox="1">
            <a:spLocks noChangeAspect="1"/>
          </p:cNvSpPr>
          <p:nvPr/>
        </p:nvSpPr>
        <p:spPr>
          <a:xfrm>
            <a:off x="9267507" y="6187939"/>
            <a:ext cx="1843405" cy="820542"/>
          </a:xfrm>
          <a:prstGeom prst="roundRect">
            <a:avLst/>
          </a:prstGeom>
          <a:solidFill>
            <a:srgbClr val="EEF1F2"/>
          </a:solidFill>
          <a:ln>
            <a:solidFill>
              <a:srgbClr val="EEF1F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9795" tIns="64897" rIns="129795" bIns="64897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Тетрадь-экзаменатор</a:t>
            </a:r>
          </a:p>
        </p:txBody>
      </p:sp>
      <p:pic>
        <p:nvPicPr>
          <p:cNvPr id="29" name="Picture 2" descr="C:\Users\vzhumaev\Desktop\OBL_1C_Fiz-безА\F7_Ych_OBL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943" y="4861945"/>
            <a:ext cx="2693761" cy="367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" descr="D:\обложки для 1С\Физика\F7_OBL_Tren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6225" y="6187939"/>
            <a:ext cx="1769843" cy="234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D:\обложки для 1С\Физика\F7_Obl_Programm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7656" y="6790804"/>
            <a:ext cx="1159270" cy="1779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D:\обложки для 1С\Физика\F7_obl_tem-plan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1967" y="5238609"/>
            <a:ext cx="1197662" cy="185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D:\обложки для 1С\Физика\F7_OBL_Prakt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6249" y="6891672"/>
            <a:ext cx="1580358" cy="204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D:\обложки для 1С\Физика\F7_OBL_Exz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5709" y="6902064"/>
            <a:ext cx="1542178" cy="2069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7153" y="5379902"/>
            <a:ext cx="612012" cy="64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Shape 457"/>
          <p:cNvSpPr txBox="1">
            <a:spLocks/>
          </p:cNvSpPr>
          <p:nvPr/>
        </p:nvSpPr>
        <p:spPr bwMode="auto">
          <a:xfrm>
            <a:off x="11828498" y="8918449"/>
            <a:ext cx="503484" cy="4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863" tIns="64932" rIns="129863" bIns="64932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639D8961-E0E1-4C0D-B5D3-C3B2FFC712E1}" type="slidenum">
              <a:rPr lang="ru-RU" altLang="ru-RU" sz="1700">
                <a:solidFill>
                  <a:schemeClr val="accent1">
                    <a:lumMod val="75000"/>
                  </a:schemeClr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pPr algn="r"/>
              <a:t>9</a:t>
            </a:fld>
            <a:endParaRPr lang="ru-RU" altLang="ru-RU" sz="1700" dirty="0">
              <a:solidFill>
                <a:schemeClr val="accent1">
                  <a:lumMod val="75000"/>
                </a:schemeClr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61860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5021" tIns="65021" rIns="65021" bIns="65021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1" tIns="65021" rIns="65021" bIns="65021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36657</TotalTime>
  <Words>710</Words>
  <Application>Microsoft Office PowerPoint</Application>
  <PresentationFormat>Произвольный</PresentationFormat>
  <Paragraphs>95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Helvetica Neue</vt:lpstr>
      <vt:lpstr>Trebuchet MS</vt:lpstr>
      <vt:lpstr>Helvetica</vt:lpstr>
      <vt:lpstr>Helvetica Neue Bold Condensed</vt:lpstr>
      <vt:lpstr>Calibri</vt:lpstr>
      <vt:lpstr>Arial Black</vt:lpstr>
      <vt:lpstr>Arial</vt:lpstr>
      <vt:lpstr>Times New Roman</vt:lpstr>
      <vt:lpstr>Helvetica Neue Black Condensed</vt:lpstr>
      <vt:lpstr>Arial Narrow</vt:lpstr>
      <vt:lpstr>Impact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TYaskevich@prosv.ru</dc:creator>
  <cp:lastModifiedBy>Когыльничан Виктор Леонидович</cp:lastModifiedBy>
  <cp:revision>1595</cp:revision>
  <cp:lastPrinted>2017-03-30T13:14:17Z</cp:lastPrinted>
  <dcterms:created xsi:type="dcterms:W3CDTF">2015-08-19T08:54:24Z</dcterms:created>
  <dcterms:modified xsi:type="dcterms:W3CDTF">2018-04-10T13:53:21Z</dcterms:modified>
</cp:coreProperties>
</file>