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1" r:id="rId5"/>
    <p:sldId id="263" r:id="rId6"/>
    <p:sldId id="262" r:id="rId7"/>
    <p:sldId id="258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7704856" cy="417646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Система работы</a:t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 КОГОБУ Лицей №9 </a:t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г. Слободского по профилактике суицидального поведения детей и подростков.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Источники для работы.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064896" cy="1760984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Концепции суицида.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1. Психопатологические.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2. Социальные.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3. Психологические.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5536" y="3861048"/>
            <a:ext cx="8538152" cy="2326392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Структура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психолого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- педагогического сопровождения.</a:t>
            </a:r>
          </a:p>
          <a:p>
            <a:pPr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Кто?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Направления работы?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Содержание?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139952" y="126876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283968" y="342900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Диагностика адаптационных возможностей обучающихся.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Психолог.</a:t>
            </a:r>
          </a:p>
          <a:p>
            <a:pPr algn="ctr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Потенциальные группы суицидального риска. 1 стадия.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Черненкова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А.В. Психологический климат.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Лусканова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 Н.В. Адаптация учеников к школе и мотивация учения.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Дембо-Рубинштейн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. Самооценка и уровень притязаний.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Предмет исследования: удовлетворённость отношений с родителями, с 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одноклас-сниками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, с учителями, школой,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учёбой, 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самоотношение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60032" y="1628800"/>
            <a:ext cx="36576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accent3">
                    <a:lumMod val="50000"/>
                  </a:schemeClr>
                </a:solidFill>
              </a:rPr>
              <a:t>Классные руководители.</a:t>
            </a:r>
          </a:p>
          <a:p>
            <a:pPr marL="457200" indent="-457200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1) Интернет.</a:t>
            </a:r>
          </a:p>
          <a:p>
            <a:pPr marL="457200" indent="-457200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2) Успеваемость.</a:t>
            </a:r>
          </a:p>
          <a:p>
            <a:pPr marL="457200" indent="-457200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3) Актуальные жизненные проблемы ребенка.</a:t>
            </a:r>
          </a:p>
          <a:p>
            <a:pPr marL="457200" indent="-457200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4) Отношения детей и подростков классе.</a:t>
            </a:r>
          </a:p>
          <a:p>
            <a:pPr marL="457200" indent="-457200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5) Отслеживание внешнего вида детей.</a:t>
            </a:r>
          </a:p>
          <a:p>
            <a:pPr marL="457200" indent="-45720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2655"/>
          <a:ext cx="8280920" cy="5973466"/>
        </p:xfrm>
        <a:graphic>
          <a:graphicData uri="http://schemas.openxmlformats.org/drawingml/2006/table">
            <a:tbl>
              <a:tblPr/>
              <a:tblGrid>
                <a:gridCol w="2070230"/>
                <a:gridCol w="2070230"/>
                <a:gridCol w="2070230"/>
                <a:gridCol w="2070230"/>
              </a:tblGrid>
              <a:tr h="667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адаптации и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мотивации обучающихся.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Низкий уровень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Средний уровень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Высокий уровень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Самооценка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- 17%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2015-16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  - 23%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2015-16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.-  60%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15% 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(-2%)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- 19%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(-4%)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- 66%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(+6%)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48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Эмоциональное благополучие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- 7%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 - 65%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 - 28%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- 1%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- 25%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- 74%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35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Мотивация учения и адаптация учеников к школе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 - 2%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 - 52%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46%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2% 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(-0%)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- 48%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(-4%)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- 50%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(+4%)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67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Воспитанность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-0%-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-25%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-75%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– 0%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-9%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(-16%)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-91%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(+16%)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27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Уровень ценностных ориентаций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-12%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–58%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2015-16 уч.г. –30%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-11%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(-1%)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– 58%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(-+0%)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2016-17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– 31%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(+1%)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6" marR="50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Дети группы риска по разным основаниям.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Параметры риска </a:t>
            </a:r>
            <a:r>
              <a:rPr lang="ru-RU" b="1" dirty="0" smtClean="0"/>
              <a:t>развития.</a:t>
            </a:r>
            <a:endParaRPr lang="ru-RU" dirty="0" smtClean="0"/>
          </a:p>
          <a:p>
            <a:r>
              <a:rPr lang="ru-RU" dirty="0" smtClean="0"/>
              <a:t>Индивидуальные особенности </a:t>
            </a:r>
            <a:r>
              <a:rPr lang="ru-RU" dirty="0" smtClean="0"/>
              <a:t>нервно-психической деятельности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Слабый тип ВНД</a:t>
            </a:r>
          </a:p>
          <a:p>
            <a:pPr>
              <a:buNone/>
            </a:pPr>
            <a:r>
              <a:rPr lang="ru-RU" dirty="0" smtClean="0"/>
              <a:t>Неуравновешенный тип ВНД</a:t>
            </a:r>
          </a:p>
          <a:p>
            <a:pPr>
              <a:buNone/>
            </a:pPr>
            <a:r>
              <a:rPr lang="ru-RU" dirty="0" smtClean="0"/>
              <a:t>Возбудимый тип ВНД</a:t>
            </a:r>
          </a:p>
          <a:p>
            <a:pPr>
              <a:buNone/>
            </a:pPr>
            <a:r>
              <a:rPr lang="ru-RU" dirty="0" smtClean="0"/>
              <a:t>Инертный тип ВНД</a:t>
            </a:r>
          </a:p>
          <a:p>
            <a:r>
              <a:rPr lang="ru-RU" dirty="0" smtClean="0"/>
              <a:t>Нарушение внимания</a:t>
            </a:r>
          </a:p>
          <a:p>
            <a:r>
              <a:rPr lang="ru-RU" dirty="0" smtClean="0"/>
              <a:t>Психофизический инфантилизм</a:t>
            </a:r>
          </a:p>
          <a:p>
            <a:r>
              <a:rPr lang="ru-RU" dirty="0" smtClean="0"/>
              <a:t>Снижение интеллектуального развития относительно лицейского уровня</a:t>
            </a:r>
          </a:p>
          <a:p>
            <a:r>
              <a:rPr lang="ru-RU" dirty="0" smtClean="0"/>
              <a:t>Нарушение поведения</a:t>
            </a:r>
          </a:p>
          <a:p>
            <a:r>
              <a:rPr lang="ru-RU" dirty="0" smtClean="0"/>
              <a:t>Социальная незрелость</a:t>
            </a:r>
          </a:p>
          <a:p>
            <a:r>
              <a:rPr lang="ru-RU" dirty="0" smtClean="0"/>
              <a:t>Социальная и педагогическая запущенность</a:t>
            </a:r>
          </a:p>
          <a:p>
            <a:r>
              <a:rPr lang="ru-RU" dirty="0" smtClean="0"/>
              <a:t>Одарённые </a:t>
            </a:r>
            <a:r>
              <a:rPr lang="ru-RU" dirty="0" smtClean="0"/>
              <a:t>дети</a:t>
            </a:r>
          </a:p>
          <a:p>
            <a:pPr algn="ctr">
              <a:buNone/>
            </a:pPr>
            <a:r>
              <a:rPr lang="ru-RU" b="1" dirty="0" smtClean="0"/>
              <a:t>Хронические трудности взросления.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Развивающая работа с детьми и подростками.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70912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Психолог.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1-6 классы. Кривцова С.В. Жизненные навыки.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7,9 классы.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Профориентационные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занятия.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8 класс.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Программы развития нравственных мотивов жизнедеятельности детей.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10 класс.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Психология успешности.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11 класс.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Психологическая подготовка к ЕГЭ.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4048" y="1556792"/>
            <a:ext cx="3657600" cy="45720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Педагоги лицея.</a:t>
            </a: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1. Коррекция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обученности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2. Программа воспитательных мероприятий по разным направлениям, в том числе в рамках внеурочной деятельности.</a:t>
            </a:r>
          </a:p>
          <a:p>
            <a:pPr algn="ctr">
              <a:lnSpc>
                <a:spcPct val="170000"/>
              </a:lnSpc>
              <a:buNone/>
            </a:pP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705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Содержание работы с семьёй и педагогами.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Профилактические беседы о возрастных особенностях детей и подростков, предоставление результатов 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скринингового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обследования  обучающихся с рекомендациями и выбором стратегии дальнейшего сопровождения детей.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Коррекционная работа. Направления.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3791272" cy="4572000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Психолог.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овышение самооценки, 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нижение подростковой критичности, 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мение общаться бесконфликтно,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мение разрешать конфликты,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азвитие ценностных ориентаций,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крепление ценности жизни;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бучение социально необходимым навыкам жизнедеятельности и др.</a:t>
            </a:r>
          </a:p>
          <a:p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u="sng" dirty="0" smtClean="0">
                <a:solidFill>
                  <a:schemeClr val="accent3">
                    <a:lumMod val="50000"/>
                  </a:schemeClr>
                </a:solidFill>
              </a:rPr>
              <a:t>Позиции, являющиеся содержанием развивающей работы.</a:t>
            </a:r>
          </a:p>
          <a:p>
            <a:pPr algn="ctr">
              <a:buNone/>
            </a:pPr>
            <a:endParaRPr lang="ru-RU" sz="2000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16016" y="980728"/>
            <a:ext cx="3657600" cy="5335488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Педагоги.</a:t>
            </a:r>
          </a:p>
          <a:p>
            <a:pPr algn="ctr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Обеспечение адаптации ученика через участие его в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учебно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- воспитательных мероприятиях школы.</a:t>
            </a:r>
          </a:p>
          <a:p>
            <a:pPr algn="ctr"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Профилактические, коррекционные индивидуальные беседы с подростками.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809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</TotalTime>
  <Words>566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Система работы  КОГОБУ Лицей №9  г. Слободского по профилактике суицидального поведения детей и подростков.</vt:lpstr>
      <vt:lpstr>Источники для работы. </vt:lpstr>
      <vt:lpstr>Диагностика адаптационных возможностей обучающихся.</vt:lpstr>
      <vt:lpstr>Слайд 4</vt:lpstr>
      <vt:lpstr>Дети группы риска по разным основаниям.</vt:lpstr>
      <vt:lpstr>Развивающая работа с детьми и подростками.</vt:lpstr>
      <vt:lpstr>Содержание работы с семьёй и педагогами.    Профилактические беседы о возрастных особенностях детей и подростков, предоставление результатов  скринингового обследования  обучающихся с рекомендациями и выбором стратегии дальнейшего сопровождения детей.  </vt:lpstr>
      <vt:lpstr>Коррекционная работа. Направления.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 КОГОБУ Лицей №9  г. Слободского по профилактике суицидального поведения детей и подростков.</dc:title>
  <cp:lastModifiedBy>Admin</cp:lastModifiedBy>
  <cp:revision>20</cp:revision>
  <dcterms:modified xsi:type="dcterms:W3CDTF">2018-02-21T08:40:42Z</dcterms:modified>
</cp:coreProperties>
</file>