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7" r:id="rId6"/>
    <p:sldId id="282" r:id="rId7"/>
    <p:sldId id="291" r:id="rId8"/>
    <p:sldId id="280" r:id="rId9"/>
    <p:sldId id="284" r:id="rId10"/>
    <p:sldId id="287" r:id="rId11"/>
    <p:sldId id="289" r:id="rId12"/>
    <p:sldId id="290" r:id="rId13"/>
    <p:sldId id="283" r:id="rId14"/>
    <p:sldId id="285" r:id="rId15"/>
    <p:sldId id="279" r:id="rId16"/>
    <p:sldId id="278" r:id="rId17"/>
    <p:sldId id="286" r:id="rId18"/>
    <p:sldId id="281" r:id="rId19"/>
    <p:sldId id="288" r:id="rId20"/>
    <p:sldId id="272" r:id="rId2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3" autoAdjust="0"/>
    <p:restoredTop sz="94280" autoAdjust="0"/>
  </p:normalViewPr>
  <p:slideViewPr>
    <p:cSldViewPr>
      <p:cViewPr varScale="1">
        <p:scale>
          <a:sx n="55" d="100"/>
          <a:sy n="55" d="100"/>
        </p:scale>
        <p:origin x="-84" y="-9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24197-4BF6-4F1C-988B-9980BD865753}" type="doc">
      <dgm:prSet loTypeId="urn:microsoft.com/office/officeart/2005/8/layout/cycle4#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BC107-9923-45B9-BF2A-9A3644A90068}">
      <dgm:prSet phldrT="[Текст]" custT="1"/>
      <dgm:spPr/>
      <dgm:t>
        <a:bodyPr/>
        <a:lstStyle/>
        <a:p>
          <a:r>
            <a:rPr lang="ru-RU" sz="3200" dirty="0" smtClean="0"/>
            <a:t>«Будет когда-то»</a:t>
          </a:r>
          <a:endParaRPr lang="ru-RU" sz="3200" dirty="0"/>
        </a:p>
      </dgm:t>
    </dgm:pt>
    <dgm:pt modelId="{43492001-FCA5-495D-A28C-0481E784EABE}" type="parTrans" cxnId="{C0C46DF8-3578-4DE0-BEAA-B03FE69A4BAA}">
      <dgm:prSet/>
      <dgm:spPr/>
      <dgm:t>
        <a:bodyPr/>
        <a:lstStyle/>
        <a:p>
          <a:endParaRPr lang="ru-RU"/>
        </a:p>
      </dgm:t>
    </dgm:pt>
    <dgm:pt modelId="{B8DA6509-E0CC-4B1F-969D-2DF4878046D3}" type="sibTrans" cxnId="{C0C46DF8-3578-4DE0-BEAA-B03FE69A4BAA}">
      <dgm:prSet/>
      <dgm:spPr/>
      <dgm:t>
        <a:bodyPr/>
        <a:lstStyle/>
        <a:p>
          <a:endParaRPr lang="ru-RU"/>
        </a:p>
      </dgm:t>
    </dgm:pt>
    <dgm:pt modelId="{EC569204-C5AB-4308-9CD7-2BC5E5C1360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6A73AAF-C44D-469A-90AB-6E8CAD3578FB}" type="parTrans" cxnId="{0C7D76A7-9F35-401C-A76B-617A89DA8FC5}">
      <dgm:prSet/>
      <dgm:spPr/>
      <dgm:t>
        <a:bodyPr/>
        <a:lstStyle/>
        <a:p>
          <a:endParaRPr lang="ru-RU"/>
        </a:p>
      </dgm:t>
    </dgm:pt>
    <dgm:pt modelId="{E4308958-ABD5-4E37-9E65-89BBEB66ECA3}" type="sibTrans" cxnId="{0C7D76A7-9F35-401C-A76B-617A89DA8FC5}">
      <dgm:prSet/>
      <dgm:spPr/>
      <dgm:t>
        <a:bodyPr/>
        <a:lstStyle/>
        <a:p>
          <a:endParaRPr lang="ru-RU"/>
        </a:p>
      </dgm:t>
    </dgm:pt>
    <dgm:pt modelId="{670FC2B5-6A3E-4A59-923F-40365E9AD7A3}">
      <dgm:prSet phldrT="[Текст]"/>
      <dgm:spPr/>
      <dgm:t>
        <a:bodyPr/>
        <a:lstStyle/>
        <a:p>
          <a:r>
            <a:rPr lang="ru-RU" dirty="0" smtClean="0"/>
            <a:t>«Когда я буду»</a:t>
          </a:r>
          <a:endParaRPr lang="ru-RU" dirty="0"/>
        </a:p>
      </dgm:t>
    </dgm:pt>
    <dgm:pt modelId="{D10E746F-F38A-4D77-937D-DEDE8BD33EE4}" type="parTrans" cxnId="{92DD3131-ECE3-4CDC-922C-FD5D1F08E980}">
      <dgm:prSet/>
      <dgm:spPr/>
      <dgm:t>
        <a:bodyPr/>
        <a:lstStyle/>
        <a:p>
          <a:endParaRPr lang="ru-RU"/>
        </a:p>
      </dgm:t>
    </dgm:pt>
    <dgm:pt modelId="{C3EE8644-D505-4005-B524-8A853466C934}" type="sibTrans" cxnId="{92DD3131-ECE3-4CDC-922C-FD5D1F08E980}">
      <dgm:prSet/>
      <dgm:spPr/>
      <dgm:t>
        <a:bodyPr/>
        <a:lstStyle/>
        <a:p>
          <a:endParaRPr lang="ru-RU"/>
        </a:p>
      </dgm:t>
    </dgm:pt>
    <dgm:pt modelId="{EFD06F2C-585A-43EE-AC58-84CB05AC256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9CAE90-6D60-4B0F-BE17-19CE710C7EE2}" type="parTrans" cxnId="{A71AE436-5210-429F-B2F7-6B4D2E94F9CE}">
      <dgm:prSet/>
      <dgm:spPr/>
      <dgm:t>
        <a:bodyPr/>
        <a:lstStyle/>
        <a:p>
          <a:endParaRPr lang="ru-RU"/>
        </a:p>
      </dgm:t>
    </dgm:pt>
    <dgm:pt modelId="{5ADC35DE-A4D8-4B55-848C-447B50D7EADE}" type="sibTrans" cxnId="{A71AE436-5210-429F-B2F7-6B4D2E94F9CE}">
      <dgm:prSet/>
      <dgm:spPr/>
      <dgm:t>
        <a:bodyPr/>
        <a:lstStyle/>
        <a:p>
          <a:endParaRPr lang="ru-RU"/>
        </a:p>
      </dgm:t>
    </dgm:pt>
    <dgm:pt modelId="{C61389BD-1819-4BBD-A671-5C77A2498DBC}">
      <dgm:prSet phldrT="[Текст]" custT="1"/>
      <dgm:spPr/>
      <dgm:t>
        <a:bodyPr/>
        <a:lstStyle/>
        <a:p>
          <a:r>
            <a:rPr lang="ru-RU" sz="4000" dirty="0" smtClean="0"/>
            <a:t>«Алые паруса»</a:t>
          </a:r>
          <a:endParaRPr lang="ru-RU" sz="4000" dirty="0"/>
        </a:p>
      </dgm:t>
    </dgm:pt>
    <dgm:pt modelId="{2A16B002-33DA-481E-AFFD-E76AD6EED2B4}" type="parTrans" cxnId="{EF9411C7-A674-48BE-BF49-4EA0B2E10A38}">
      <dgm:prSet/>
      <dgm:spPr/>
      <dgm:t>
        <a:bodyPr/>
        <a:lstStyle/>
        <a:p>
          <a:endParaRPr lang="ru-RU"/>
        </a:p>
      </dgm:t>
    </dgm:pt>
    <dgm:pt modelId="{1246F39A-ADCB-4AA1-A7D8-E51DB72F480F}" type="sibTrans" cxnId="{EF9411C7-A674-48BE-BF49-4EA0B2E10A38}">
      <dgm:prSet/>
      <dgm:spPr/>
      <dgm:t>
        <a:bodyPr/>
        <a:lstStyle/>
        <a:p>
          <a:endParaRPr lang="ru-RU"/>
        </a:p>
      </dgm:t>
    </dgm:pt>
    <dgm:pt modelId="{80E6C69E-690D-4314-AD40-923816670B15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BF04123-94BB-406B-964C-D5E223349791}" type="parTrans" cxnId="{3478759B-FF8F-45B3-8C87-6C7E9E923E34}">
      <dgm:prSet/>
      <dgm:spPr/>
      <dgm:t>
        <a:bodyPr/>
        <a:lstStyle/>
        <a:p>
          <a:endParaRPr lang="ru-RU"/>
        </a:p>
      </dgm:t>
    </dgm:pt>
    <dgm:pt modelId="{B95D970D-30A4-4556-A738-3EE855DBEF6D}" type="sibTrans" cxnId="{3478759B-FF8F-45B3-8C87-6C7E9E923E34}">
      <dgm:prSet/>
      <dgm:spPr/>
      <dgm:t>
        <a:bodyPr/>
        <a:lstStyle/>
        <a:p>
          <a:endParaRPr lang="ru-RU"/>
        </a:p>
      </dgm:t>
    </dgm:pt>
    <dgm:pt modelId="{9A40CAD9-E1A9-4411-848E-D546152A7BC8}">
      <dgm:prSet phldrT="[Текст]" custT="1"/>
      <dgm:spPr/>
      <dgm:t>
        <a:bodyPr/>
        <a:lstStyle/>
        <a:p>
          <a:r>
            <a:rPr lang="ru-RU" sz="3600" dirty="0" smtClean="0"/>
            <a:t>«Зебра»</a:t>
          </a:r>
          <a:endParaRPr lang="ru-RU" sz="3600" dirty="0"/>
        </a:p>
      </dgm:t>
    </dgm:pt>
    <dgm:pt modelId="{0101028A-B21D-428A-BA06-D01D534D03C5}" type="parTrans" cxnId="{0EB02292-E904-4CF6-8269-F0472368266C}">
      <dgm:prSet/>
      <dgm:spPr/>
      <dgm:t>
        <a:bodyPr/>
        <a:lstStyle/>
        <a:p>
          <a:endParaRPr lang="ru-RU"/>
        </a:p>
      </dgm:t>
    </dgm:pt>
    <dgm:pt modelId="{793E405E-BA30-4C75-ACF3-C881CCFA2D75}" type="sibTrans" cxnId="{0EB02292-E904-4CF6-8269-F0472368266C}">
      <dgm:prSet/>
      <dgm:spPr/>
      <dgm:t>
        <a:bodyPr/>
        <a:lstStyle/>
        <a:p>
          <a:endParaRPr lang="ru-RU"/>
        </a:p>
      </dgm:t>
    </dgm:pt>
    <dgm:pt modelId="{3A8980C5-4EA2-4152-BAC1-FB753F76B097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E82E52C-6FD1-40EE-8622-4C9CE36A8702}" type="parTrans" cxnId="{AD355CE1-3684-47DD-B63A-087A5157B885}">
      <dgm:prSet/>
      <dgm:spPr/>
      <dgm:t>
        <a:bodyPr/>
        <a:lstStyle/>
        <a:p>
          <a:endParaRPr lang="ru-RU"/>
        </a:p>
      </dgm:t>
    </dgm:pt>
    <dgm:pt modelId="{B8AF9D32-2316-4F0E-BD7D-F56948BD437E}" type="sibTrans" cxnId="{AD355CE1-3684-47DD-B63A-087A5157B885}">
      <dgm:prSet/>
      <dgm:spPr/>
      <dgm:t>
        <a:bodyPr/>
        <a:lstStyle/>
        <a:p>
          <a:endParaRPr lang="ru-RU"/>
        </a:p>
      </dgm:t>
    </dgm:pt>
    <dgm:pt modelId="{27B91D9B-85A2-4A06-A578-47E4F7DDAB6C}" type="pres">
      <dgm:prSet presAssocID="{F4C24197-4BF6-4F1C-988B-9980BD86575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A17E5-FA1C-4966-B443-4A070D30A558}" type="pres">
      <dgm:prSet presAssocID="{F4C24197-4BF6-4F1C-988B-9980BD865753}" presName="children" presStyleCnt="0"/>
      <dgm:spPr/>
    </dgm:pt>
    <dgm:pt modelId="{0A30FAAF-2CB7-4D6F-94E6-178398150328}" type="pres">
      <dgm:prSet presAssocID="{F4C24197-4BF6-4F1C-988B-9980BD865753}" presName="child1group" presStyleCnt="0"/>
      <dgm:spPr/>
    </dgm:pt>
    <dgm:pt modelId="{14BC833B-8A68-4EE0-BEF8-F579E4151FA7}" type="pres">
      <dgm:prSet presAssocID="{F4C24197-4BF6-4F1C-988B-9980BD865753}" presName="child1" presStyleLbl="bgAcc1" presStyleIdx="0" presStyleCnt="4" custScaleX="113951" custScaleY="117997" custLinFactNeighborX="-42337" custLinFactNeighborY="-7131"/>
      <dgm:spPr/>
      <dgm:t>
        <a:bodyPr/>
        <a:lstStyle/>
        <a:p>
          <a:endParaRPr lang="ru-RU"/>
        </a:p>
      </dgm:t>
    </dgm:pt>
    <dgm:pt modelId="{5FEAFA3F-87DA-4306-BB9D-4E2B588158AA}" type="pres">
      <dgm:prSet presAssocID="{F4C24197-4BF6-4F1C-988B-9980BD86575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1F208-B16B-46B0-B39C-A3F60E4E7849}" type="pres">
      <dgm:prSet presAssocID="{F4C24197-4BF6-4F1C-988B-9980BD865753}" presName="child2group" presStyleCnt="0"/>
      <dgm:spPr/>
    </dgm:pt>
    <dgm:pt modelId="{31F06741-2F9F-48CD-8667-F8F682FC9CE1}" type="pres">
      <dgm:prSet presAssocID="{F4C24197-4BF6-4F1C-988B-9980BD865753}" presName="child2" presStyleLbl="bgAcc1" presStyleIdx="1" presStyleCnt="4" custScaleY="126395" custLinFactNeighborX="47001" custLinFactNeighborY="-10409"/>
      <dgm:spPr/>
      <dgm:t>
        <a:bodyPr/>
        <a:lstStyle/>
        <a:p>
          <a:endParaRPr lang="ru-RU"/>
        </a:p>
      </dgm:t>
    </dgm:pt>
    <dgm:pt modelId="{FC744C16-B055-40FB-AED7-EF0CC29D6D47}" type="pres">
      <dgm:prSet presAssocID="{F4C24197-4BF6-4F1C-988B-9980BD86575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BD5EE-5223-4B14-8D65-2D2BD10861AA}" type="pres">
      <dgm:prSet presAssocID="{F4C24197-4BF6-4F1C-988B-9980BD865753}" presName="child3group" presStyleCnt="0"/>
      <dgm:spPr/>
    </dgm:pt>
    <dgm:pt modelId="{E9AF4C84-4D97-44B9-AC16-00939A29AA74}" type="pres">
      <dgm:prSet presAssocID="{F4C24197-4BF6-4F1C-988B-9980BD865753}" presName="child3" presStyleLbl="bgAcc1" presStyleIdx="2" presStyleCnt="4" custScaleY="120468" custLinFactNeighborX="36247" custLinFactNeighborY="8055"/>
      <dgm:spPr/>
      <dgm:t>
        <a:bodyPr/>
        <a:lstStyle/>
        <a:p>
          <a:endParaRPr lang="ru-RU"/>
        </a:p>
      </dgm:t>
    </dgm:pt>
    <dgm:pt modelId="{A1D02FD3-5243-4A08-B2ED-8F70DAE6036F}" type="pres">
      <dgm:prSet presAssocID="{F4C24197-4BF6-4F1C-988B-9980BD86575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753C3-B65B-419F-8468-64E9D04C95F8}" type="pres">
      <dgm:prSet presAssocID="{F4C24197-4BF6-4F1C-988B-9980BD865753}" presName="child4group" presStyleCnt="0"/>
      <dgm:spPr/>
    </dgm:pt>
    <dgm:pt modelId="{92138705-B561-485C-89D5-3B572D9E2A48}" type="pres">
      <dgm:prSet presAssocID="{F4C24197-4BF6-4F1C-988B-9980BD865753}" presName="child4" presStyleLbl="bgAcc1" presStyleIdx="3" presStyleCnt="4" custScaleX="122341" custScaleY="117140" custLinFactNeighborX="-33758" custLinFactNeighborY="-24373"/>
      <dgm:spPr/>
      <dgm:t>
        <a:bodyPr/>
        <a:lstStyle/>
        <a:p>
          <a:endParaRPr lang="ru-RU"/>
        </a:p>
      </dgm:t>
    </dgm:pt>
    <dgm:pt modelId="{38214508-1915-464D-B3E8-9CD89E799608}" type="pres">
      <dgm:prSet presAssocID="{F4C24197-4BF6-4F1C-988B-9980BD86575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537E-BB12-4D6C-8D0C-5FA05740C079}" type="pres">
      <dgm:prSet presAssocID="{F4C24197-4BF6-4F1C-988B-9980BD865753}" presName="childPlaceholder" presStyleCnt="0"/>
      <dgm:spPr/>
    </dgm:pt>
    <dgm:pt modelId="{28791A9E-BAD2-4899-825E-13326093ACE8}" type="pres">
      <dgm:prSet presAssocID="{F4C24197-4BF6-4F1C-988B-9980BD865753}" presName="circle" presStyleCnt="0"/>
      <dgm:spPr/>
    </dgm:pt>
    <dgm:pt modelId="{A7460399-C2F0-41F9-B2C6-A613839CE035}" type="pres">
      <dgm:prSet presAssocID="{F4C24197-4BF6-4F1C-988B-9980BD865753}" presName="quadrant1" presStyleLbl="node1" presStyleIdx="0" presStyleCnt="4" custScaleX="127257" custLinFactNeighborX="4870" custLinFactNeighborY="4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CD708-6553-4D74-8212-4CAB9C314091}" type="pres">
      <dgm:prSet presAssocID="{F4C24197-4BF6-4F1C-988B-9980BD865753}" presName="quadrant2" presStyleLbl="node1" presStyleIdx="1" presStyleCnt="4" custScaleX="135561" custLinFactNeighborX="31752" custLinFactNeighborY="4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B1248-B3AA-4901-8AEB-D54F6CEF4A7B}" type="pres">
      <dgm:prSet presAssocID="{F4C24197-4BF6-4F1C-988B-9980BD865753}" presName="quadrant3" presStyleLbl="node1" presStyleIdx="2" presStyleCnt="4" custScaleX="136522" custLinFactNeighborX="33692" custLinFactNeighborY="-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33546-F9DE-4488-BB89-91A574ACEEE2}" type="pres">
      <dgm:prSet presAssocID="{F4C24197-4BF6-4F1C-988B-9980BD865753}" presName="quadrant4" presStyleLbl="node1" presStyleIdx="3" presStyleCnt="4" custScaleX="131307" custLinFactNeighborX="5883" custLinFactNeighborY="-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9803-0468-4F02-806E-DAEEB501C979}" type="pres">
      <dgm:prSet presAssocID="{F4C24197-4BF6-4F1C-988B-9980BD865753}" presName="quadrantPlaceholder" presStyleCnt="0"/>
      <dgm:spPr/>
    </dgm:pt>
    <dgm:pt modelId="{20AB8C37-4083-4BE4-B75E-CD6E81CFE6C0}" type="pres">
      <dgm:prSet presAssocID="{F4C24197-4BF6-4F1C-988B-9980BD865753}" presName="center1" presStyleLbl="fgShp" presStyleIdx="0" presStyleCnt="2" custFlipHor="1" custScaleX="49605" custScaleY="5720"/>
      <dgm:spPr/>
    </dgm:pt>
    <dgm:pt modelId="{4F5E47E7-7AA2-40C4-AFFA-9C803585687D}" type="pres">
      <dgm:prSet presAssocID="{F4C24197-4BF6-4F1C-988B-9980BD865753}" presName="center2" presStyleLbl="fgShp" presStyleIdx="1" presStyleCnt="2" custScaleX="13063" custScaleY="10006"/>
      <dgm:spPr/>
    </dgm:pt>
  </dgm:ptLst>
  <dgm:cxnLst>
    <dgm:cxn modelId="{85EDEAB2-7252-4CBB-A63F-752A9762395F}" type="presOf" srcId="{3A8980C5-4EA2-4152-BAC1-FB753F76B097}" destId="{38214508-1915-464D-B3E8-9CD89E799608}" srcOrd="1" destOrd="0" presId="urn:microsoft.com/office/officeart/2005/8/layout/cycle4#5"/>
    <dgm:cxn modelId="{13BF4893-C764-423B-AC9F-38B75CCF3B8A}" type="presOf" srcId="{670FC2B5-6A3E-4A59-923F-40365E9AD7A3}" destId="{0D1CD708-6553-4D74-8212-4CAB9C314091}" srcOrd="0" destOrd="0" presId="urn:microsoft.com/office/officeart/2005/8/layout/cycle4#5"/>
    <dgm:cxn modelId="{B35A52AD-2F56-45DF-9644-F2F87B91454E}" type="presOf" srcId="{EFD06F2C-585A-43EE-AC58-84CB05AC2563}" destId="{31F06741-2F9F-48CD-8667-F8F682FC9CE1}" srcOrd="0" destOrd="0" presId="urn:microsoft.com/office/officeart/2005/8/layout/cycle4#5"/>
    <dgm:cxn modelId="{176C3B14-C79F-43CA-A0D4-C017B0DD6BB7}" type="presOf" srcId="{EC569204-C5AB-4308-9CD7-2BC5E5C13609}" destId="{14BC833B-8A68-4EE0-BEF8-F579E4151FA7}" srcOrd="0" destOrd="0" presId="urn:microsoft.com/office/officeart/2005/8/layout/cycle4#5"/>
    <dgm:cxn modelId="{EF9411C7-A674-48BE-BF49-4EA0B2E10A38}" srcId="{F4C24197-4BF6-4F1C-988B-9980BD865753}" destId="{C61389BD-1819-4BBD-A671-5C77A2498DBC}" srcOrd="2" destOrd="0" parTransId="{2A16B002-33DA-481E-AFFD-E76AD6EED2B4}" sibTransId="{1246F39A-ADCB-4AA1-A7D8-E51DB72F480F}"/>
    <dgm:cxn modelId="{92DD3131-ECE3-4CDC-922C-FD5D1F08E980}" srcId="{F4C24197-4BF6-4F1C-988B-9980BD865753}" destId="{670FC2B5-6A3E-4A59-923F-40365E9AD7A3}" srcOrd="1" destOrd="0" parTransId="{D10E746F-F38A-4D77-937D-DEDE8BD33EE4}" sibTransId="{C3EE8644-D505-4005-B524-8A853466C934}"/>
    <dgm:cxn modelId="{E07326EA-5F64-4FE2-B976-675FFE823CB6}" type="presOf" srcId="{80E6C69E-690D-4314-AD40-923816670B15}" destId="{E9AF4C84-4D97-44B9-AC16-00939A29AA74}" srcOrd="0" destOrd="0" presId="urn:microsoft.com/office/officeart/2005/8/layout/cycle4#5"/>
    <dgm:cxn modelId="{0C7D76A7-9F35-401C-A76B-617A89DA8FC5}" srcId="{239BC107-9923-45B9-BF2A-9A3644A90068}" destId="{EC569204-C5AB-4308-9CD7-2BC5E5C13609}" srcOrd="0" destOrd="0" parTransId="{86A73AAF-C44D-469A-90AB-6E8CAD3578FB}" sibTransId="{E4308958-ABD5-4E37-9E65-89BBEB66ECA3}"/>
    <dgm:cxn modelId="{0EB02292-E904-4CF6-8269-F0472368266C}" srcId="{F4C24197-4BF6-4F1C-988B-9980BD865753}" destId="{9A40CAD9-E1A9-4411-848E-D546152A7BC8}" srcOrd="3" destOrd="0" parTransId="{0101028A-B21D-428A-BA06-D01D534D03C5}" sibTransId="{793E405E-BA30-4C75-ACF3-C881CCFA2D75}"/>
    <dgm:cxn modelId="{33C121D5-BF78-4E86-A8A6-6851FCD254AC}" type="presOf" srcId="{EC569204-C5AB-4308-9CD7-2BC5E5C13609}" destId="{5FEAFA3F-87DA-4306-BB9D-4E2B588158AA}" srcOrd="1" destOrd="0" presId="urn:microsoft.com/office/officeart/2005/8/layout/cycle4#5"/>
    <dgm:cxn modelId="{A71AE436-5210-429F-B2F7-6B4D2E94F9CE}" srcId="{670FC2B5-6A3E-4A59-923F-40365E9AD7A3}" destId="{EFD06F2C-585A-43EE-AC58-84CB05AC2563}" srcOrd="0" destOrd="0" parTransId="{2D9CAE90-6D60-4B0F-BE17-19CE710C7EE2}" sibTransId="{5ADC35DE-A4D8-4B55-848C-447B50D7EADE}"/>
    <dgm:cxn modelId="{FD428415-1BFD-4DFC-BE49-3A2A6615A5C3}" type="presOf" srcId="{EFD06F2C-585A-43EE-AC58-84CB05AC2563}" destId="{FC744C16-B055-40FB-AED7-EF0CC29D6D47}" srcOrd="1" destOrd="0" presId="urn:microsoft.com/office/officeart/2005/8/layout/cycle4#5"/>
    <dgm:cxn modelId="{ED88DBA5-D276-4A70-9F68-29DC2D461BFF}" type="presOf" srcId="{C61389BD-1819-4BBD-A671-5C77A2498DBC}" destId="{CF5B1248-B3AA-4901-8AEB-D54F6CEF4A7B}" srcOrd="0" destOrd="0" presId="urn:microsoft.com/office/officeart/2005/8/layout/cycle4#5"/>
    <dgm:cxn modelId="{D7AAB9AA-5EBD-4B89-AA82-7A3455DC8090}" type="presOf" srcId="{9A40CAD9-E1A9-4411-848E-D546152A7BC8}" destId="{15C33546-F9DE-4488-BB89-91A574ACEEE2}" srcOrd="0" destOrd="0" presId="urn:microsoft.com/office/officeart/2005/8/layout/cycle4#5"/>
    <dgm:cxn modelId="{3478759B-FF8F-45B3-8C87-6C7E9E923E34}" srcId="{C61389BD-1819-4BBD-A671-5C77A2498DBC}" destId="{80E6C69E-690D-4314-AD40-923816670B15}" srcOrd="0" destOrd="0" parTransId="{0BF04123-94BB-406B-964C-D5E223349791}" sibTransId="{B95D970D-30A4-4556-A738-3EE855DBEF6D}"/>
    <dgm:cxn modelId="{24FCA872-2FB7-43CD-93F4-94B759DF8787}" type="presOf" srcId="{3A8980C5-4EA2-4152-BAC1-FB753F76B097}" destId="{92138705-B561-485C-89D5-3B572D9E2A48}" srcOrd="0" destOrd="0" presId="urn:microsoft.com/office/officeart/2005/8/layout/cycle4#5"/>
    <dgm:cxn modelId="{275044F5-1E1A-4C66-9BBE-0C0B418ADF54}" type="presOf" srcId="{239BC107-9923-45B9-BF2A-9A3644A90068}" destId="{A7460399-C2F0-41F9-B2C6-A613839CE035}" srcOrd="0" destOrd="0" presId="urn:microsoft.com/office/officeart/2005/8/layout/cycle4#5"/>
    <dgm:cxn modelId="{AB9E3582-53A2-44CD-9FBF-9F0F98CCECDC}" type="presOf" srcId="{80E6C69E-690D-4314-AD40-923816670B15}" destId="{A1D02FD3-5243-4A08-B2ED-8F70DAE6036F}" srcOrd="1" destOrd="0" presId="urn:microsoft.com/office/officeart/2005/8/layout/cycle4#5"/>
    <dgm:cxn modelId="{C0C46DF8-3578-4DE0-BEAA-B03FE69A4BAA}" srcId="{F4C24197-4BF6-4F1C-988B-9980BD865753}" destId="{239BC107-9923-45B9-BF2A-9A3644A90068}" srcOrd="0" destOrd="0" parTransId="{43492001-FCA5-495D-A28C-0481E784EABE}" sibTransId="{B8DA6509-E0CC-4B1F-969D-2DF4878046D3}"/>
    <dgm:cxn modelId="{2CB8EA75-B3DA-4A34-A42D-8B5E5C6BD1E6}" type="presOf" srcId="{F4C24197-4BF6-4F1C-988B-9980BD865753}" destId="{27B91D9B-85A2-4A06-A578-47E4F7DDAB6C}" srcOrd="0" destOrd="0" presId="urn:microsoft.com/office/officeart/2005/8/layout/cycle4#5"/>
    <dgm:cxn modelId="{AD355CE1-3684-47DD-B63A-087A5157B885}" srcId="{9A40CAD9-E1A9-4411-848E-D546152A7BC8}" destId="{3A8980C5-4EA2-4152-BAC1-FB753F76B097}" srcOrd="0" destOrd="0" parTransId="{EE82E52C-6FD1-40EE-8622-4C9CE36A8702}" sibTransId="{B8AF9D32-2316-4F0E-BD7D-F56948BD437E}"/>
    <dgm:cxn modelId="{BDC83436-7EFD-4288-808D-CEC53B344D66}" type="presParOf" srcId="{27B91D9B-85A2-4A06-A578-47E4F7DDAB6C}" destId="{B68A17E5-FA1C-4966-B443-4A070D30A558}" srcOrd="0" destOrd="0" presId="urn:microsoft.com/office/officeart/2005/8/layout/cycle4#5"/>
    <dgm:cxn modelId="{1327C874-219F-473E-B4A9-B2FA782EE623}" type="presParOf" srcId="{B68A17E5-FA1C-4966-B443-4A070D30A558}" destId="{0A30FAAF-2CB7-4D6F-94E6-178398150328}" srcOrd="0" destOrd="0" presId="urn:microsoft.com/office/officeart/2005/8/layout/cycle4#5"/>
    <dgm:cxn modelId="{8D9E90E7-D2BB-4A44-80A7-F6A952CF460E}" type="presParOf" srcId="{0A30FAAF-2CB7-4D6F-94E6-178398150328}" destId="{14BC833B-8A68-4EE0-BEF8-F579E4151FA7}" srcOrd="0" destOrd="0" presId="urn:microsoft.com/office/officeart/2005/8/layout/cycle4#5"/>
    <dgm:cxn modelId="{90C3BE1C-FCDC-4236-B461-09980672C8A6}" type="presParOf" srcId="{0A30FAAF-2CB7-4D6F-94E6-178398150328}" destId="{5FEAFA3F-87DA-4306-BB9D-4E2B588158AA}" srcOrd="1" destOrd="0" presId="urn:microsoft.com/office/officeart/2005/8/layout/cycle4#5"/>
    <dgm:cxn modelId="{7F19F199-F512-464C-842B-2EF2E0FE7F57}" type="presParOf" srcId="{B68A17E5-FA1C-4966-B443-4A070D30A558}" destId="{F5D1F208-B16B-46B0-B39C-A3F60E4E7849}" srcOrd="1" destOrd="0" presId="urn:microsoft.com/office/officeart/2005/8/layout/cycle4#5"/>
    <dgm:cxn modelId="{45E0271E-146E-4FE0-8EDF-D7726C810EC8}" type="presParOf" srcId="{F5D1F208-B16B-46B0-B39C-A3F60E4E7849}" destId="{31F06741-2F9F-48CD-8667-F8F682FC9CE1}" srcOrd="0" destOrd="0" presId="urn:microsoft.com/office/officeart/2005/8/layout/cycle4#5"/>
    <dgm:cxn modelId="{1E3D2063-47C7-46AE-AF41-62F574C7286E}" type="presParOf" srcId="{F5D1F208-B16B-46B0-B39C-A3F60E4E7849}" destId="{FC744C16-B055-40FB-AED7-EF0CC29D6D47}" srcOrd="1" destOrd="0" presId="urn:microsoft.com/office/officeart/2005/8/layout/cycle4#5"/>
    <dgm:cxn modelId="{BC414DA5-C682-47FF-BE0E-221F3B7F9DC6}" type="presParOf" srcId="{B68A17E5-FA1C-4966-B443-4A070D30A558}" destId="{7C5BD5EE-5223-4B14-8D65-2D2BD10861AA}" srcOrd="2" destOrd="0" presId="urn:microsoft.com/office/officeart/2005/8/layout/cycle4#5"/>
    <dgm:cxn modelId="{5ADBB7DB-C8A6-4B04-9D15-950FEC713A64}" type="presParOf" srcId="{7C5BD5EE-5223-4B14-8D65-2D2BD10861AA}" destId="{E9AF4C84-4D97-44B9-AC16-00939A29AA74}" srcOrd="0" destOrd="0" presId="urn:microsoft.com/office/officeart/2005/8/layout/cycle4#5"/>
    <dgm:cxn modelId="{E77025D0-E525-44C7-8608-1A236F1C0296}" type="presParOf" srcId="{7C5BD5EE-5223-4B14-8D65-2D2BD10861AA}" destId="{A1D02FD3-5243-4A08-B2ED-8F70DAE6036F}" srcOrd="1" destOrd="0" presId="urn:microsoft.com/office/officeart/2005/8/layout/cycle4#5"/>
    <dgm:cxn modelId="{45504813-DA2B-4FD7-9B2B-EA4A2F5C7278}" type="presParOf" srcId="{B68A17E5-FA1C-4966-B443-4A070D30A558}" destId="{E8E753C3-B65B-419F-8468-64E9D04C95F8}" srcOrd="3" destOrd="0" presId="urn:microsoft.com/office/officeart/2005/8/layout/cycle4#5"/>
    <dgm:cxn modelId="{E8AA4A87-EAFC-43B2-A8B1-47011A2DE29D}" type="presParOf" srcId="{E8E753C3-B65B-419F-8468-64E9D04C95F8}" destId="{92138705-B561-485C-89D5-3B572D9E2A48}" srcOrd="0" destOrd="0" presId="urn:microsoft.com/office/officeart/2005/8/layout/cycle4#5"/>
    <dgm:cxn modelId="{ABBA4DC2-3A86-4D02-9D76-8EC2C21CC611}" type="presParOf" srcId="{E8E753C3-B65B-419F-8468-64E9D04C95F8}" destId="{38214508-1915-464D-B3E8-9CD89E799608}" srcOrd="1" destOrd="0" presId="urn:microsoft.com/office/officeart/2005/8/layout/cycle4#5"/>
    <dgm:cxn modelId="{F1EABFFA-2BBB-4133-88CA-21D32AD656D5}" type="presParOf" srcId="{B68A17E5-FA1C-4966-B443-4A070D30A558}" destId="{8188537E-BB12-4D6C-8D0C-5FA05740C079}" srcOrd="4" destOrd="0" presId="urn:microsoft.com/office/officeart/2005/8/layout/cycle4#5"/>
    <dgm:cxn modelId="{60920C06-CF80-4E7C-9D45-B8D8930BBD66}" type="presParOf" srcId="{27B91D9B-85A2-4A06-A578-47E4F7DDAB6C}" destId="{28791A9E-BAD2-4899-825E-13326093ACE8}" srcOrd="1" destOrd="0" presId="urn:microsoft.com/office/officeart/2005/8/layout/cycle4#5"/>
    <dgm:cxn modelId="{08FCF299-D966-4318-A2FB-0B3856A0379C}" type="presParOf" srcId="{28791A9E-BAD2-4899-825E-13326093ACE8}" destId="{A7460399-C2F0-41F9-B2C6-A613839CE035}" srcOrd="0" destOrd="0" presId="urn:microsoft.com/office/officeart/2005/8/layout/cycle4#5"/>
    <dgm:cxn modelId="{F0AC278E-2F2C-4DE5-800B-46EBC2819ECB}" type="presParOf" srcId="{28791A9E-BAD2-4899-825E-13326093ACE8}" destId="{0D1CD708-6553-4D74-8212-4CAB9C314091}" srcOrd="1" destOrd="0" presId="urn:microsoft.com/office/officeart/2005/8/layout/cycle4#5"/>
    <dgm:cxn modelId="{470307A6-242F-4BB5-9B98-9D7FF43ABD0D}" type="presParOf" srcId="{28791A9E-BAD2-4899-825E-13326093ACE8}" destId="{CF5B1248-B3AA-4901-8AEB-D54F6CEF4A7B}" srcOrd="2" destOrd="0" presId="urn:microsoft.com/office/officeart/2005/8/layout/cycle4#5"/>
    <dgm:cxn modelId="{FDADF637-F6A7-4291-B30C-28C6583202FB}" type="presParOf" srcId="{28791A9E-BAD2-4899-825E-13326093ACE8}" destId="{15C33546-F9DE-4488-BB89-91A574ACEEE2}" srcOrd="3" destOrd="0" presId="urn:microsoft.com/office/officeart/2005/8/layout/cycle4#5"/>
    <dgm:cxn modelId="{8B7DF702-C545-4EFC-86DD-259E04414367}" type="presParOf" srcId="{28791A9E-BAD2-4899-825E-13326093ACE8}" destId="{D4BE9803-0468-4F02-806E-DAEEB501C979}" srcOrd="4" destOrd="0" presId="urn:microsoft.com/office/officeart/2005/8/layout/cycle4#5"/>
    <dgm:cxn modelId="{DAC1DE73-86D0-40F5-9B0B-4F1776EF1F92}" type="presParOf" srcId="{27B91D9B-85A2-4A06-A578-47E4F7DDAB6C}" destId="{20AB8C37-4083-4BE4-B75E-CD6E81CFE6C0}" srcOrd="2" destOrd="0" presId="urn:microsoft.com/office/officeart/2005/8/layout/cycle4#5"/>
    <dgm:cxn modelId="{8606262B-B106-4230-9335-9818AEC79E65}" type="presParOf" srcId="{27B91D9B-85A2-4A06-A578-47E4F7DDAB6C}" destId="{4F5E47E7-7AA2-40C4-AFFA-9C803585687D}" srcOrd="3" destOrd="0" presId="urn:microsoft.com/office/officeart/2005/8/layout/cycle4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B756C-D695-4CAC-AD72-1A8FF6EBDD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61201-2793-457B-8C0E-74AE7CFF3743}">
      <dgm:prSet phldrT="[Текст]" custT="1"/>
      <dgm:spPr/>
      <dgm:t>
        <a:bodyPr/>
        <a:lstStyle/>
        <a:p>
          <a:r>
            <a:rPr lang="ru-RU" sz="4000" dirty="0" smtClean="0"/>
            <a:t>Реализм</a:t>
          </a:r>
          <a:endParaRPr lang="ru-RU" sz="4000" dirty="0"/>
        </a:p>
      </dgm:t>
    </dgm:pt>
    <dgm:pt modelId="{917C8191-B133-4E82-AC49-A524767DBB07}" type="parTrans" cxnId="{3F7BD03C-0668-4E97-966D-A498FC2F34FE}">
      <dgm:prSet/>
      <dgm:spPr/>
      <dgm:t>
        <a:bodyPr/>
        <a:lstStyle/>
        <a:p>
          <a:endParaRPr lang="ru-RU"/>
        </a:p>
      </dgm:t>
    </dgm:pt>
    <dgm:pt modelId="{E250BDC8-80EB-4562-837A-59E700204F1E}" type="sibTrans" cxnId="{3F7BD03C-0668-4E97-966D-A498FC2F34FE}">
      <dgm:prSet/>
      <dgm:spPr/>
      <dgm:t>
        <a:bodyPr/>
        <a:lstStyle/>
        <a:p>
          <a:endParaRPr lang="ru-RU"/>
        </a:p>
      </dgm:t>
    </dgm:pt>
    <dgm:pt modelId="{F4C48909-5961-452D-A254-1D1C9F97628F}" type="asst">
      <dgm:prSet phldrT="[Текст]" custT="1"/>
      <dgm:spPr/>
      <dgm:t>
        <a:bodyPr/>
        <a:lstStyle/>
        <a:p>
          <a:r>
            <a:rPr lang="ru-RU" sz="4000" dirty="0" smtClean="0"/>
            <a:t>выбор</a:t>
          </a:r>
          <a:endParaRPr lang="ru-RU" sz="4000" dirty="0"/>
        </a:p>
      </dgm:t>
    </dgm:pt>
    <dgm:pt modelId="{D24A020F-B37A-4B0F-8BFA-485BBD10B43D}" type="parTrans" cxnId="{55EF7B0F-AA65-496C-998D-48EB63B52E55}">
      <dgm:prSet/>
      <dgm:spPr/>
      <dgm:t>
        <a:bodyPr/>
        <a:lstStyle/>
        <a:p>
          <a:endParaRPr lang="ru-RU"/>
        </a:p>
      </dgm:t>
    </dgm:pt>
    <dgm:pt modelId="{3FD0DE29-61E3-41DE-A0BB-6ACF3C13A34C}" type="sibTrans" cxnId="{55EF7B0F-AA65-496C-998D-48EB63B52E55}">
      <dgm:prSet/>
      <dgm:spPr/>
      <dgm:t>
        <a:bodyPr/>
        <a:lstStyle/>
        <a:p>
          <a:endParaRPr lang="ru-RU"/>
        </a:p>
      </dgm:t>
    </dgm:pt>
    <dgm:pt modelId="{1C693ED6-88AB-4D89-8BF4-03ABCE991692}">
      <dgm:prSet phldrT="[Текст]" custT="1"/>
      <dgm:spPr/>
      <dgm:t>
        <a:bodyPr/>
        <a:lstStyle/>
        <a:p>
          <a:r>
            <a:rPr lang="ru-RU" sz="4000" dirty="0" smtClean="0"/>
            <a:t>действие</a:t>
          </a:r>
          <a:endParaRPr lang="ru-RU" sz="4000" dirty="0"/>
        </a:p>
      </dgm:t>
    </dgm:pt>
    <dgm:pt modelId="{13CD12A7-79D6-41FB-B281-7206FC832D37}" type="parTrans" cxnId="{0D535F30-FC5F-419F-886C-21620F4836EA}">
      <dgm:prSet/>
      <dgm:spPr/>
      <dgm:t>
        <a:bodyPr/>
        <a:lstStyle/>
        <a:p>
          <a:endParaRPr lang="ru-RU"/>
        </a:p>
      </dgm:t>
    </dgm:pt>
    <dgm:pt modelId="{386C4A9F-16F9-40DA-93BA-563DC7209092}" type="sibTrans" cxnId="{0D535F30-FC5F-419F-886C-21620F4836EA}">
      <dgm:prSet/>
      <dgm:spPr/>
      <dgm:t>
        <a:bodyPr/>
        <a:lstStyle/>
        <a:p>
          <a:endParaRPr lang="ru-RU"/>
        </a:p>
      </dgm:t>
    </dgm:pt>
    <dgm:pt modelId="{5BAF66DF-6F87-4D90-8685-580520574C9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 smtClean="0"/>
            <a:t>Смысл</a:t>
          </a:r>
        </a:p>
        <a:p>
          <a:pPr>
            <a:spcAft>
              <a:spcPts val="0"/>
            </a:spcAft>
          </a:pPr>
          <a:r>
            <a:rPr lang="ru-RU" sz="3200" dirty="0" smtClean="0"/>
            <a:t>(уникальный вклад в нить поколений)</a:t>
          </a:r>
          <a:endParaRPr lang="ru-RU" sz="3200" dirty="0"/>
        </a:p>
      </dgm:t>
    </dgm:pt>
    <dgm:pt modelId="{50316DD0-AF0D-46C7-8F32-2DF8141BF005}" type="parTrans" cxnId="{C3EEBD38-0673-492D-921E-824800237BA1}">
      <dgm:prSet/>
      <dgm:spPr/>
      <dgm:t>
        <a:bodyPr/>
        <a:lstStyle/>
        <a:p>
          <a:endParaRPr lang="ru-RU"/>
        </a:p>
      </dgm:t>
    </dgm:pt>
    <dgm:pt modelId="{80B9429C-B663-4973-971B-21CE14B37337}" type="sibTrans" cxnId="{C3EEBD38-0673-492D-921E-824800237BA1}">
      <dgm:prSet/>
      <dgm:spPr/>
      <dgm:t>
        <a:bodyPr/>
        <a:lstStyle/>
        <a:p>
          <a:endParaRPr lang="ru-RU"/>
        </a:p>
      </dgm:t>
    </dgm:pt>
    <dgm:pt modelId="{ED9598FF-7DCE-4AF8-90BE-55DBAD9F6E60}" type="pres">
      <dgm:prSet presAssocID="{9F3B756C-D695-4CAC-AD72-1A8FF6EBDD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4DEBE5-95D0-4F8D-AF6F-C3E9CC0F5E3F}" type="pres">
      <dgm:prSet presAssocID="{75A61201-2793-457B-8C0E-74AE7CFF3743}" presName="hierRoot1" presStyleCnt="0">
        <dgm:presLayoutVars>
          <dgm:hierBranch val="init"/>
        </dgm:presLayoutVars>
      </dgm:prSet>
      <dgm:spPr/>
    </dgm:pt>
    <dgm:pt modelId="{43B09CBE-91C3-4C9E-B480-0D4CE270D4C0}" type="pres">
      <dgm:prSet presAssocID="{75A61201-2793-457B-8C0E-74AE7CFF3743}" presName="rootComposite1" presStyleCnt="0"/>
      <dgm:spPr/>
    </dgm:pt>
    <dgm:pt modelId="{E4BAFC65-C147-40B4-96FF-A26622366826}" type="pres">
      <dgm:prSet presAssocID="{75A61201-2793-457B-8C0E-74AE7CFF3743}" presName="rootText1" presStyleLbl="node0" presStyleIdx="0" presStyleCnt="1" custScaleX="129184" custLinFactNeighborX="0" custLinFactNeighborY="2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DD526-62BA-4ECA-BAA4-9987BF70F6FF}" type="pres">
      <dgm:prSet presAssocID="{75A61201-2793-457B-8C0E-74AE7CFF37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1D3FD0D-FC12-42FB-8CBC-B3ACC7192D29}" type="pres">
      <dgm:prSet presAssocID="{75A61201-2793-457B-8C0E-74AE7CFF3743}" presName="hierChild2" presStyleCnt="0"/>
      <dgm:spPr/>
    </dgm:pt>
    <dgm:pt modelId="{5A8122B6-5DBA-4620-9425-1A84C0FB576E}" type="pres">
      <dgm:prSet presAssocID="{13CD12A7-79D6-41FB-B281-7206FC832D3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E7AB84B-0B1A-45CB-870B-9A01DC64A17C}" type="pres">
      <dgm:prSet presAssocID="{1C693ED6-88AB-4D89-8BF4-03ABCE991692}" presName="hierRoot2" presStyleCnt="0">
        <dgm:presLayoutVars>
          <dgm:hierBranch val="init"/>
        </dgm:presLayoutVars>
      </dgm:prSet>
      <dgm:spPr/>
    </dgm:pt>
    <dgm:pt modelId="{216E024A-C75E-40F9-A787-C34E3EE79675}" type="pres">
      <dgm:prSet presAssocID="{1C693ED6-88AB-4D89-8BF4-03ABCE991692}" presName="rootComposite" presStyleCnt="0"/>
      <dgm:spPr/>
    </dgm:pt>
    <dgm:pt modelId="{F491B21C-7155-45A7-8CE9-D9FE5F4323DA}" type="pres">
      <dgm:prSet presAssocID="{1C693ED6-88AB-4D89-8BF4-03ABCE991692}" presName="rootText" presStyleLbl="node2" presStyleIdx="0" presStyleCnt="2" custScaleX="175020" custScaleY="122265" custLinFactNeighborX="-386" custLinFactNeighborY="13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DDB29-851E-48F9-B9E5-69ADAE3F6486}" type="pres">
      <dgm:prSet presAssocID="{1C693ED6-88AB-4D89-8BF4-03ABCE991692}" presName="rootConnector" presStyleLbl="node2" presStyleIdx="0" presStyleCnt="2"/>
      <dgm:spPr/>
      <dgm:t>
        <a:bodyPr/>
        <a:lstStyle/>
        <a:p>
          <a:endParaRPr lang="ru-RU"/>
        </a:p>
      </dgm:t>
    </dgm:pt>
    <dgm:pt modelId="{695A4E9F-64E5-40CE-AEDF-444D4BD29178}" type="pres">
      <dgm:prSet presAssocID="{1C693ED6-88AB-4D89-8BF4-03ABCE991692}" presName="hierChild4" presStyleCnt="0"/>
      <dgm:spPr/>
    </dgm:pt>
    <dgm:pt modelId="{D90D07B0-347E-47B0-9241-77038EC93705}" type="pres">
      <dgm:prSet presAssocID="{1C693ED6-88AB-4D89-8BF4-03ABCE991692}" presName="hierChild5" presStyleCnt="0"/>
      <dgm:spPr/>
    </dgm:pt>
    <dgm:pt modelId="{D5D2824D-26AA-4431-98A7-844DFC8C0C28}" type="pres">
      <dgm:prSet presAssocID="{50316DD0-AF0D-46C7-8F32-2DF8141BF00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990518C-0489-46A7-AD74-F4C552416FC8}" type="pres">
      <dgm:prSet presAssocID="{5BAF66DF-6F87-4D90-8685-580520574C99}" presName="hierRoot2" presStyleCnt="0">
        <dgm:presLayoutVars>
          <dgm:hierBranch val="init"/>
        </dgm:presLayoutVars>
      </dgm:prSet>
      <dgm:spPr/>
    </dgm:pt>
    <dgm:pt modelId="{EFA10296-C3CE-4B3E-88F8-CB30276B1626}" type="pres">
      <dgm:prSet presAssocID="{5BAF66DF-6F87-4D90-8685-580520574C99}" presName="rootComposite" presStyleCnt="0"/>
      <dgm:spPr/>
    </dgm:pt>
    <dgm:pt modelId="{DEB04626-51A2-4CAA-BE6D-A1BB4F294B3A}" type="pres">
      <dgm:prSet presAssocID="{5BAF66DF-6F87-4D90-8685-580520574C99}" presName="rootText" presStyleLbl="node2" presStyleIdx="1" presStyleCnt="2" custScaleX="248425" custScaleY="149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E0DA6-B547-4AC4-9889-215F948BA76A}" type="pres">
      <dgm:prSet presAssocID="{5BAF66DF-6F87-4D90-8685-580520574C9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2BAB779-34DD-4322-BA9A-2EE7A8476BC0}" type="pres">
      <dgm:prSet presAssocID="{5BAF66DF-6F87-4D90-8685-580520574C99}" presName="hierChild4" presStyleCnt="0"/>
      <dgm:spPr/>
    </dgm:pt>
    <dgm:pt modelId="{4B9E0B81-2788-45EC-A11B-956A5B131820}" type="pres">
      <dgm:prSet presAssocID="{5BAF66DF-6F87-4D90-8685-580520574C99}" presName="hierChild5" presStyleCnt="0"/>
      <dgm:spPr/>
    </dgm:pt>
    <dgm:pt modelId="{C12208B4-751A-4722-A3E4-B90484999163}" type="pres">
      <dgm:prSet presAssocID="{75A61201-2793-457B-8C0E-74AE7CFF3743}" presName="hierChild3" presStyleCnt="0"/>
      <dgm:spPr/>
    </dgm:pt>
    <dgm:pt modelId="{45DA92DD-D95B-4273-B4D3-347C2E69D476}" type="pres">
      <dgm:prSet presAssocID="{D24A020F-B37A-4B0F-8BFA-485BBD10B43D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E8BB9352-6C4F-41C0-A03D-FCE5C7BCF80C}" type="pres">
      <dgm:prSet presAssocID="{F4C48909-5961-452D-A254-1D1C9F97628F}" presName="hierRoot3" presStyleCnt="0">
        <dgm:presLayoutVars>
          <dgm:hierBranch val="init"/>
        </dgm:presLayoutVars>
      </dgm:prSet>
      <dgm:spPr/>
    </dgm:pt>
    <dgm:pt modelId="{F83B1D3E-48B0-4E83-AD1C-2035590F4732}" type="pres">
      <dgm:prSet presAssocID="{F4C48909-5961-452D-A254-1D1C9F97628F}" presName="rootComposite3" presStyleCnt="0"/>
      <dgm:spPr/>
    </dgm:pt>
    <dgm:pt modelId="{50ED6EED-CE6D-4A75-9DA6-4A46BEC05200}" type="pres">
      <dgm:prSet presAssocID="{F4C48909-5961-452D-A254-1D1C9F97628F}" presName="rootText3" presStyleLbl="asst1" presStyleIdx="0" presStyleCnt="1" custLinFactNeighborX="64363" custLinFactNeighborY="1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CEE24-F1DE-4E35-B4ED-1632FE444FC6}" type="pres">
      <dgm:prSet presAssocID="{F4C48909-5961-452D-A254-1D1C9F97628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85F86A0-212F-4C10-A2D3-8006F9764813}" type="pres">
      <dgm:prSet presAssocID="{F4C48909-5961-452D-A254-1D1C9F97628F}" presName="hierChild6" presStyleCnt="0"/>
      <dgm:spPr/>
    </dgm:pt>
    <dgm:pt modelId="{08C85D80-70AE-4895-BCF4-CF796663FED3}" type="pres">
      <dgm:prSet presAssocID="{F4C48909-5961-452D-A254-1D1C9F97628F}" presName="hierChild7" presStyleCnt="0"/>
      <dgm:spPr/>
    </dgm:pt>
  </dgm:ptLst>
  <dgm:cxnLst>
    <dgm:cxn modelId="{3A138FD3-6465-4433-A0F8-9E354D27F366}" type="presOf" srcId="{13CD12A7-79D6-41FB-B281-7206FC832D37}" destId="{5A8122B6-5DBA-4620-9425-1A84C0FB576E}" srcOrd="0" destOrd="0" presId="urn:microsoft.com/office/officeart/2005/8/layout/orgChart1"/>
    <dgm:cxn modelId="{95D48419-6B2B-4207-BBBB-A98CABB29912}" type="presOf" srcId="{F4C48909-5961-452D-A254-1D1C9F97628F}" destId="{1E4CEE24-F1DE-4E35-B4ED-1632FE444FC6}" srcOrd="1" destOrd="0" presId="urn:microsoft.com/office/officeart/2005/8/layout/orgChart1"/>
    <dgm:cxn modelId="{C3EEBD38-0673-492D-921E-824800237BA1}" srcId="{75A61201-2793-457B-8C0E-74AE7CFF3743}" destId="{5BAF66DF-6F87-4D90-8685-580520574C99}" srcOrd="2" destOrd="0" parTransId="{50316DD0-AF0D-46C7-8F32-2DF8141BF005}" sibTransId="{80B9429C-B663-4973-971B-21CE14B37337}"/>
    <dgm:cxn modelId="{D1B14275-FD8D-44AF-BC8E-89E0AD23FDA3}" type="presOf" srcId="{50316DD0-AF0D-46C7-8F32-2DF8141BF005}" destId="{D5D2824D-26AA-4431-98A7-844DFC8C0C28}" srcOrd="0" destOrd="0" presId="urn:microsoft.com/office/officeart/2005/8/layout/orgChart1"/>
    <dgm:cxn modelId="{AA74D00A-7F9B-4B39-BA5C-EAD3B2B0A5D7}" type="presOf" srcId="{75A61201-2793-457B-8C0E-74AE7CFF3743}" destId="{6D0DD526-62BA-4ECA-BAA4-9987BF70F6FF}" srcOrd="1" destOrd="0" presId="urn:microsoft.com/office/officeart/2005/8/layout/orgChart1"/>
    <dgm:cxn modelId="{723C2497-37F6-4CFE-914A-9EDE37406CBE}" type="presOf" srcId="{1C693ED6-88AB-4D89-8BF4-03ABCE991692}" destId="{F491B21C-7155-45A7-8CE9-D9FE5F4323DA}" srcOrd="0" destOrd="0" presId="urn:microsoft.com/office/officeart/2005/8/layout/orgChart1"/>
    <dgm:cxn modelId="{C6E6197A-7D85-43A8-8A42-7110106F9FA1}" type="presOf" srcId="{D24A020F-B37A-4B0F-8BFA-485BBD10B43D}" destId="{45DA92DD-D95B-4273-B4D3-347C2E69D476}" srcOrd="0" destOrd="0" presId="urn:microsoft.com/office/officeart/2005/8/layout/orgChart1"/>
    <dgm:cxn modelId="{1AE847CE-E3CE-480C-97C1-99C73C96B32C}" type="presOf" srcId="{F4C48909-5961-452D-A254-1D1C9F97628F}" destId="{50ED6EED-CE6D-4A75-9DA6-4A46BEC05200}" srcOrd="0" destOrd="0" presId="urn:microsoft.com/office/officeart/2005/8/layout/orgChart1"/>
    <dgm:cxn modelId="{2D92D693-4253-4D7D-A1DE-9B824FB2EEFB}" type="presOf" srcId="{5BAF66DF-6F87-4D90-8685-580520574C99}" destId="{9C9E0DA6-B547-4AC4-9889-215F948BA76A}" srcOrd="1" destOrd="0" presId="urn:microsoft.com/office/officeart/2005/8/layout/orgChart1"/>
    <dgm:cxn modelId="{55EF7B0F-AA65-496C-998D-48EB63B52E55}" srcId="{75A61201-2793-457B-8C0E-74AE7CFF3743}" destId="{F4C48909-5961-452D-A254-1D1C9F97628F}" srcOrd="0" destOrd="0" parTransId="{D24A020F-B37A-4B0F-8BFA-485BBD10B43D}" sibTransId="{3FD0DE29-61E3-41DE-A0BB-6ACF3C13A34C}"/>
    <dgm:cxn modelId="{7984E022-6F98-4F4D-8A21-2E08E3549050}" type="presOf" srcId="{75A61201-2793-457B-8C0E-74AE7CFF3743}" destId="{E4BAFC65-C147-40B4-96FF-A26622366826}" srcOrd="0" destOrd="0" presId="urn:microsoft.com/office/officeart/2005/8/layout/orgChart1"/>
    <dgm:cxn modelId="{9995DC75-8755-4FDB-88E1-28E6812C1FFC}" type="presOf" srcId="{5BAF66DF-6F87-4D90-8685-580520574C99}" destId="{DEB04626-51A2-4CAA-BE6D-A1BB4F294B3A}" srcOrd="0" destOrd="0" presId="urn:microsoft.com/office/officeart/2005/8/layout/orgChart1"/>
    <dgm:cxn modelId="{3F7BD03C-0668-4E97-966D-A498FC2F34FE}" srcId="{9F3B756C-D695-4CAC-AD72-1A8FF6EBDD7D}" destId="{75A61201-2793-457B-8C0E-74AE7CFF3743}" srcOrd="0" destOrd="0" parTransId="{917C8191-B133-4E82-AC49-A524767DBB07}" sibTransId="{E250BDC8-80EB-4562-837A-59E700204F1E}"/>
    <dgm:cxn modelId="{0D535F30-FC5F-419F-886C-21620F4836EA}" srcId="{75A61201-2793-457B-8C0E-74AE7CFF3743}" destId="{1C693ED6-88AB-4D89-8BF4-03ABCE991692}" srcOrd="1" destOrd="0" parTransId="{13CD12A7-79D6-41FB-B281-7206FC832D37}" sibTransId="{386C4A9F-16F9-40DA-93BA-563DC7209092}"/>
    <dgm:cxn modelId="{634E7A5C-A096-494A-A07C-1BC207AE7C57}" type="presOf" srcId="{1C693ED6-88AB-4D89-8BF4-03ABCE991692}" destId="{CB5DDB29-851E-48F9-B9E5-69ADAE3F6486}" srcOrd="1" destOrd="0" presId="urn:microsoft.com/office/officeart/2005/8/layout/orgChart1"/>
    <dgm:cxn modelId="{CBB2430A-DF36-4334-B70F-565F2A048013}" type="presOf" srcId="{9F3B756C-D695-4CAC-AD72-1A8FF6EBDD7D}" destId="{ED9598FF-7DCE-4AF8-90BE-55DBAD9F6E60}" srcOrd="0" destOrd="0" presId="urn:microsoft.com/office/officeart/2005/8/layout/orgChart1"/>
    <dgm:cxn modelId="{09C777F4-6469-4663-AAAC-3522B87DE9D9}" type="presParOf" srcId="{ED9598FF-7DCE-4AF8-90BE-55DBAD9F6E60}" destId="{8F4DEBE5-95D0-4F8D-AF6F-C3E9CC0F5E3F}" srcOrd="0" destOrd="0" presId="urn:microsoft.com/office/officeart/2005/8/layout/orgChart1"/>
    <dgm:cxn modelId="{5E65A8D3-703F-4997-ADF4-51AA833C6731}" type="presParOf" srcId="{8F4DEBE5-95D0-4F8D-AF6F-C3E9CC0F5E3F}" destId="{43B09CBE-91C3-4C9E-B480-0D4CE270D4C0}" srcOrd="0" destOrd="0" presId="urn:microsoft.com/office/officeart/2005/8/layout/orgChart1"/>
    <dgm:cxn modelId="{95E14F69-0ECC-4C3C-B25C-FBA1ED989168}" type="presParOf" srcId="{43B09CBE-91C3-4C9E-B480-0D4CE270D4C0}" destId="{E4BAFC65-C147-40B4-96FF-A26622366826}" srcOrd="0" destOrd="0" presId="urn:microsoft.com/office/officeart/2005/8/layout/orgChart1"/>
    <dgm:cxn modelId="{CC52A5A9-49FB-4A43-A265-E95F413CB926}" type="presParOf" srcId="{43B09CBE-91C3-4C9E-B480-0D4CE270D4C0}" destId="{6D0DD526-62BA-4ECA-BAA4-9987BF70F6FF}" srcOrd="1" destOrd="0" presId="urn:microsoft.com/office/officeart/2005/8/layout/orgChart1"/>
    <dgm:cxn modelId="{6DD3A640-F7E6-4389-8D47-77DD13613443}" type="presParOf" srcId="{8F4DEBE5-95D0-4F8D-AF6F-C3E9CC0F5E3F}" destId="{21D3FD0D-FC12-42FB-8CBC-B3ACC7192D29}" srcOrd="1" destOrd="0" presId="urn:microsoft.com/office/officeart/2005/8/layout/orgChart1"/>
    <dgm:cxn modelId="{08949ACF-3C92-4DA5-929C-0741C9C736FA}" type="presParOf" srcId="{21D3FD0D-FC12-42FB-8CBC-B3ACC7192D29}" destId="{5A8122B6-5DBA-4620-9425-1A84C0FB576E}" srcOrd="0" destOrd="0" presId="urn:microsoft.com/office/officeart/2005/8/layout/orgChart1"/>
    <dgm:cxn modelId="{EDF88458-DBF0-42EA-946F-23248F83DA20}" type="presParOf" srcId="{21D3FD0D-FC12-42FB-8CBC-B3ACC7192D29}" destId="{2E7AB84B-0B1A-45CB-870B-9A01DC64A17C}" srcOrd="1" destOrd="0" presId="urn:microsoft.com/office/officeart/2005/8/layout/orgChart1"/>
    <dgm:cxn modelId="{75BFD2CB-77E4-43D6-9EB6-158B27A1BB54}" type="presParOf" srcId="{2E7AB84B-0B1A-45CB-870B-9A01DC64A17C}" destId="{216E024A-C75E-40F9-A787-C34E3EE79675}" srcOrd="0" destOrd="0" presId="urn:microsoft.com/office/officeart/2005/8/layout/orgChart1"/>
    <dgm:cxn modelId="{9D8CC7CA-966D-4EBE-A89B-3CA6918293B8}" type="presParOf" srcId="{216E024A-C75E-40F9-A787-C34E3EE79675}" destId="{F491B21C-7155-45A7-8CE9-D9FE5F4323DA}" srcOrd="0" destOrd="0" presId="urn:microsoft.com/office/officeart/2005/8/layout/orgChart1"/>
    <dgm:cxn modelId="{EFA2E469-49FC-46FF-8452-4D84F99E9492}" type="presParOf" srcId="{216E024A-C75E-40F9-A787-C34E3EE79675}" destId="{CB5DDB29-851E-48F9-B9E5-69ADAE3F6486}" srcOrd="1" destOrd="0" presId="urn:microsoft.com/office/officeart/2005/8/layout/orgChart1"/>
    <dgm:cxn modelId="{1BF95DFD-72D0-4AD3-B4DF-A393F273B05B}" type="presParOf" srcId="{2E7AB84B-0B1A-45CB-870B-9A01DC64A17C}" destId="{695A4E9F-64E5-40CE-AEDF-444D4BD29178}" srcOrd="1" destOrd="0" presId="urn:microsoft.com/office/officeart/2005/8/layout/orgChart1"/>
    <dgm:cxn modelId="{00BCA71C-8186-4D5D-B3D8-8B7B01B6DB5D}" type="presParOf" srcId="{2E7AB84B-0B1A-45CB-870B-9A01DC64A17C}" destId="{D90D07B0-347E-47B0-9241-77038EC93705}" srcOrd="2" destOrd="0" presId="urn:microsoft.com/office/officeart/2005/8/layout/orgChart1"/>
    <dgm:cxn modelId="{FAB3CCD2-569F-4A89-9E05-1C83D6150423}" type="presParOf" srcId="{21D3FD0D-FC12-42FB-8CBC-B3ACC7192D29}" destId="{D5D2824D-26AA-4431-98A7-844DFC8C0C28}" srcOrd="2" destOrd="0" presId="urn:microsoft.com/office/officeart/2005/8/layout/orgChart1"/>
    <dgm:cxn modelId="{69520F28-440B-4B38-9865-5E16A361469F}" type="presParOf" srcId="{21D3FD0D-FC12-42FB-8CBC-B3ACC7192D29}" destId="{F990518C-0489-46A7-AD74-F4C552416FC8}" srcOrd="3" destOrd="0" presId="urn:microsoft.com/office/officeart/2005/8/layout/orgChart1"/>
    <dgm:cxn modelId="{385CA5A9-F6CB-4AF4-84CF-87B21004AE90}" type="presParOf" srcId="{F990518C-0489-46A7-AD74-F4C552416FC8}" destId="{EFA10296-C3CE-4B3E-88F8-CB30276B1626}" srcOrd="0" destOrd="0" presId="urn:microsoft.com/office/officeart/2005/8/layout/orgChart1"/>
    <dgm:cxn modelId="{2721867B-AB29-4930-8EF2-23F858353B51}" type="presParOf" srcId="{EFA10296-C3CE-4B3E-88F8-CB30276B1626}" destId="{DEB04626-51A2-4CAA-BE6D-A1BB4F294B3A}" srcOrd="0" destOrd="0" presId="urn:microsoft.com/office/officeart/2005/8/layout/orgChart1"/>
    <dgm:cxn modelId="{AB0FA552-62C3-456A-9B96-4685DDD614BC}" type="presParOf" srcId="{EFA10296-C3CE-4B3E-88F8-CB30276B1626}" destId="{9C9E0DA6-B547-4AC4-9889-215F948BA76A}" srcOrd="1" destOrd="0" presId="urn:microsoft.com/office/officeart/2005/8/layout/orgChart1"/>
    <dgm:cxn modelId="{90B32AC2-001D-456D-99EE-4A9A1D716A48}" type="presParOf" srcId="{F990518C-0489-46A7-AD74-F4C552416FC8}" destId="{22BAB779-34DD-4322-BA9A-2EE7A8476BC0}" srcOrd="1" destOrd="0" presId="urn:microsoft.com/office/officeart/2005/8/layout/orgChart1"/>
    <dgm:cxn modelId="{417A23D6-E145-470A-9E6A-B479CACE54AD}" type="presParOf" srcId="{F990518C-0489-46A7-AD74-F4C552416FC8}" destId="{4B9E0B81-2788-45EC-A11B-956A5B131820}" srcOrd="2" destOrd="0" presId="urn:microsoft.com/office/officeart/2005/8/layout/orgChart1"/>
    <dgm:cxn modelId="{8A18C6D7-5A20-48CA-84C1-303E8B3DDF78}" type="presParOf" srcId="{8F4DEBE5-95D0-4F8D-AF6F-C3E9CC0F5E3F}" destId="{C12208B4-751A-4722-A3E4-B90484999163}" srcOrd="2" destOrd="0" presId="urn:microsoft.com/office/officeart/2005/8/layout/orgChart1"/>
    <dgm:cxn modelId="{DC36EBFE-9776-4431-8983-6A76778A56C6}" type="presParOf" srcId="{C12208B4-751A-4722-A3E4-B90484999163}" destId="{45DA92DD-D95B-4273-B4D3-347C2E69D476}" srcOrd="0" destOrd="0" presId="urn:microsoft.com/office/officeart/2005/8/layout/orgChart1"/>
    <dgm:cxn modelId="{EEADC359-F1A8-4B9C-90ED-DD94E3F98267}" type="presParOf" srcId="{C12208B4-751A-4722-A3E4-B90484999163}" destId="{E8BB9352-6C4F-41C0-A03D-FCE5C7BCF80C}" srcOrd="1" destOrd="0" presId="urn:microsoft.com/office/officeart/2005/8/layout/orgChart1"/>
    <dgm:cxn modelId="{FCCF04B9-BE83-479A-AE0A-CFB63FC85374}" type="presParOf" srcId="{E8BB9352-6C4F-41C0-A03D-FCE5C7BCF80C}" destId="{F83B1D3E-48B0-4E83-AD1C-2035590F4732}" srcOrd="0" destOrd="0" presId="urn:microsoft.com/office/officeart/2005/8/layout/orgChart1"/>
    <dgm:cxn modelId="{0C113EF3-471F-4352-8515-B270867A59ED}" type="presParOf" srcId="{F83B1D3E-48B0-4E83-AD1C-2035590F4732}" destId="{50ED6EED-CE6D-4A75-9DA6-4A46BEC05200}" srcOrd="0" destOrd="0" presId="urn:microsoft.com/office/officeart/2005/8/layout/orgChart1"/>
    <dgm:cxn modelId="{B8A148F2-6884-4B47-9914-C3F2C3458D10}" type="presParOf" srcId="{F83B1D3E-48B0-4E83-AD1C-2035590F4732}" destId="{1E4CEE24-F1DE-4E35-B4ED-1632FE444FC6}" srcOrd="1" destOrd="0" presId="urn:microsoft.com/office/officeart/2005/8/layout/orgChart1"/>
    <dgm:cxn modelId="{325D63D3-8129-43F1-912D-E80B3DD57C63}" type="presParOf" srcId="{E8BB9352-6C4F-41C0-A03D-FCE5C7BCF80C}" destId="{185F86A0-212F-4C10-A2D3-8006F9764813}" srcOrd="1" destOrd="0" presId="urn:microsoft.com/office/officeart/2005/8/layout/orgChart1"/>
    <dgm:cxn modelId="{CD0E661B-722B-41F6-A6AF-5B87C0519A4C}" type="presParOf" srcId="{E8BB9352-6C4F-41C0-A03D-FCE5C7BCF80C}" destId="{08C85D80-70AE-4895-BCF4-CF796663FED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F4C84-4D97-44B9-AC16-00939A29AA74}">
      <dsp:nvSpPr>
        <dsp:cNvPr id="0" name=""/>
        <dsp:cNvSpPr/>
      </dsp:nvSpPr>
      <dsp:spPr>
        <a:xfrm>
          <a:off x="7639926" y="4062208"/>
          <a:ext cx="3066691" cy="2393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 dirty="0"/>
        </a:p>
      </dsp:txBody>
      <dsp:txXfrm>
        <a:off x="8559933" y="4660488"/>
        <a:ext cx="2146683" cy="1794841"/>
      </dsp:txXfrm>
    </dsp:sp>
    <dsp:sp modelId="{92138705-B561-485C-89D5-3B572D9E2A48}">
      <dsp:nvSpPr>
        <dsp:cNvPr id="0" name=""/>
        <dsp:cNvSpPr/>
      </dsp:nvSpPr>
      <dsp:spPr>
        <a:xfrm>
          <a:off x="146975" y="3611089"/>
          <a:ext cx="3751820" cy="23270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500" kern="1200" dirty="0"/>
        </a:p>
      </dsp:txBody>
      <dsp:txXfrm>
        <a:off x="146975" y="4192842"/>
        <a:ext cx="2626274" cy="1745257"/>
      </dsp:txXfrm>
    </dsp:sp>
    <dsp:sp modelId="{31F06741-2F9F-48CD-8667-F8F682FC9CE1}">
      <dsp:nvSpPr>
        <dsp:cNvPr id="0" name=""/>
        <dsp:cNvSpPr/>
      </dsp:nvSpPr>
      <dsp:spPr>
        <a:xfrm>
          <a:off x="7710571" y="-218018"/>
          <a:ext cx="3066691" cy="2510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8630579" y="-218018"/>
        <a:ext cx="2146683" cy="1883146"/>
      </dsp:txXfrm>
    </dsp:sp>
    <dsp:sp modelId="{14BC833B-8A68-4EE0-BEF8-F579E4151FA7}">
      <dsp:nvSpPr>
        <dsp:cNvPr id="0" name=""/>
        <dsp:cNvSpPr/>
      </dsp:nvSpPr>
      <dsp:spPr>
        <a:xfrm>
          <a:off x="12531" y="-134604"/>
          <a:ext cx="3494525" cy="23440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12531" y="-134604"/>
        <a:ext cx="2446167" cy="1758025"/>
      </dsp:txXfrm>
    </dsp:sp>
    <dsp:sp modelId="{A7460399-C2F0-41F9-B2C6-A613839CE035}">
      <dsp:nvSpPr>
        <dsp:cNvPr id="0" name=""/>
        <dsp:cNvSpPr/>
      </dsp:nvSpPr>
      <dsp:spPr>
        <a:xfrm>
          <a:off x="2368067" y="478936"/>
          <a:ext cx="3420681" cy="26880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«Будет когда-то»</a:t>
          </a:r>
          <a:endParaRPr lang="ru-RU" sz="3200" kern="1200" dirty="0"/>
        </a:p>
      </dsp:txBody>
      <dsp:txXfrm>
        <a:off x="2368067" y="478936"/>
        <a:ext cx="3420681" cy="2688010"/>
      </dsp:txXfrm>
    </dsp:sp>
    <dsp:sp modelId="{0D1CD708-6553-4D74-8212-4CAB9C314091}">
      <dsp:nvSpPr>
        <dsp:cNvPr id="0" name=""/>
        <dsp:cNvSpPr/>
      </dsp:nvSpPr>
      <dsp:spPr>
        <a:xfrm rot="5400000">
          <a:off x="6269162" y="994"/>
          <a:ext cx="2688010" cy="36438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«Когда я буду»</a:t>
          </a:r>
          <a:endParaRPr lang="ru-RU" sz="4100" kern="1200" dirty="0"/>
        </a:p>
      </dsp:txBody>
      <dsp:txXfrm rot="5400000">
        <a:off x="6269162" y="994"/>
        <a:ext cx="2688010" cy="3643894"/>
      </dsp:txXfrm>
    </dsp:sp>
    <dsp:sp modelId="{CF5B1248-B3AA-4901-8AEB-D54F6CEF4A7B}">
      <dsp:nvSpPr>
        <dsp:cNvPr id="0" name=""/>
        <dsp:cNvSpPr/>
      </dsp:nvSpPr>
      <dsp:spPr>
        <a:xfrm rot="10800000">
          <a:off x="5830452" y="3168826"/>
          <a:ext cx="3669725" cy="26880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«Алые паруса»</a:t>
          </a:r>
          <a:endParaRPr lang="ru-RU" sz="4000" kern="1200" dirty="0"/>
        </a:p>
      </dsp:txBody>
      <dsp:txXfrm rot="10800000">
        <a:off x="5830452" y="3168826"/>
        <a:ext cx="3669725" cy="2688010"/>
      </dsp:txXfrm>
    </dsp:sp>
    <dsp:sp modelId="{15C33546-F9DE-4488-BB89-91A574ACEEE2}">
      <dsp:nvSpPr>
        <dsp:cNvPr id="0" name=""/>
        <dsp:cNvSpPr/>
      </dsp:nvSpPr>
      <dsp:spPr>
        <a:xfrm rot="16200000">
          <a:off x="2761632" y="2748059"/>
          <a:ext cx="2688010" cy="35295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«Зебра»</a:t>
          </a:r>
          <a:endParaRPr lang="ru-RU" sz="3600" kern="1200" dirty="0"/>
        </a:p>
      </dsp:txBody>
      <dsp:txXfrm rot="16200000">
        <a:off x="2761632" y="2748059"/>
        <a:ext cx="2688010" cy="3529546"/>
      </dsp:txXfrm>
    </dsp:sp>
    <dsp:sp modelId="{20AB8C37-4083-4BE4-B75E-CD6E81CFE6C0}">
      <dsp:nvSpPr>
        <dsp:cNvPr id="0" name=""/>
        <dsp:cNvSpPr/>
      </dsp:nvSpPr>
      <dsp:spPr>
        <a:xfrm flipH="1">
          <a:off x="5158445" y="2940378"/>
          <a:ext cx="460372" cy="461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E47E7-7AA2-40C4-AFFA-9C803585687D}">
      <dsp:nvSpPr>
        <dsp:cNvPr id="0" name=""/>
        <dsp:cNvSpPr/>
      </dsp:nvSpPr>
      <dsp:spPr>
        <a:xfrm rot="10800000">
          <a:off x="5328014" y="3233477"/>
          <a:ext cx="121234" cy="807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A92DD-D95B-4273-B4D3-347C2E69D476}">
      <dsp:nvSpPr>
        <dsp:cNvPr id="0" name=""/>
        <dsp:cNvSpPr/>
      </dsp:nvSpPr>
      <dsp:spPr>
        <a:xfrm>
          <a:off x="4214721" y="1222133"/>
          <a:ext cx="1101902" cy="1092504"/>
        </a:xfrm>
        <a:custGeom>
          <a:avLst/>
          <a:gdLst/>
          <a:ahLst/>
          <a:cxnLst/>
          <a:rect l="0" t="0" r="0" b="0"/>
          <a:pathLst>
            <a:path>
              <a:moveTo>
                <a:pt x="1101902" y="0"/>
              </a:moveTo>
              <a:lnTo>
                <a:pt x="0" y="1092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2824D-26AA-4431-98A7-844DFC8C0C28}">
      <dsp:nvSpPr>
        <dsp:cNvPr id="0" name=""/>
        <dsp:cNvSpPr/>
      </dsp:nvSpPr>
      <dsp:spPr>
        <a:xfrm>
          <a:off x="5316623" y="1222133"/>
          <a:ext cx="2340799" cy="217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030"/>
              </a:lnTo>
              <a:lnTo>
                <a:pt x="2340799" y="1922030"/>
              </a:lnTo>
              <a:lnTo>
                <a:pt x="2340799" y="2172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122B6-5DBA-4620-9425-1A84C0FB576E}">
      <dsp:nvSpPr>
        <dsp:cNvPr id="0" name=""/>
        <dsp:cNvSpPr/>
      </dsp:nvSpPr>
      <dsp:spPr>
        <a:xfrm>
          <a:off x="2090029" y="1222133"/>
          <a:ext cx="3226593" cy="2330672"/>
        </a:xfrm>
        <a:custGeom>
          <a:avLst/>
          <a:gdLst/>
          <a:ahLst/>
          <a:cxnLst/>
          <a:rect l="0" t="0" r="0" b="0"/>
          <a:pathLst>
            <a:path>
              <a:moveTo>
                <a:pt x="3226593" y="0"/>
              </a:moveTo>
              <a:lnTo>
                <a:pt x="3226593" y="2079898"/>
              </a:lnTo>
              <a:lnTo>
                <a:pt x="0" y="2079898"/>
              </a:lnTo>
              <a:lnTo>
                <a:pt x="0" y="23306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AFC65-C147-40B4-96FF-A26622366826}">
      <dsp:nvSpPr>
        <dsp:cNvPr id="0" name=""/>
        <dsp:cNvSpPr/>
      </dsp:nvSpPr>
      <dsp:spPr>
        <a:xfrm>
          <a:off x="3773955" y="27969"/>
          <a:ext cx="3085336" cy="1194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Реализм</a:t>
          </a:r>
          <a:endParaRPr lang="ru-RU" sz="4000" kern="1200" dirty="0"/>
        </a:p>
      </dsp:txBody>
      <dsp:txXfrm>
        <a:off x="3773955" y="27969"/>
        <a:ext cx="3085336" cy="1194163"/>
      </dsp:txXfrm>
    </dsp:sp>
    <dsp:sp modelId="{F491B21C-7155-45A7-8CE9-D9FE5F4323DA}">
      <dsp:nvSpPr>
        <dsp:cNvPr id="0" name=""/>
        <dsp:cNvSpPr/>
      </dsp:nvSpPr>
      <dsp:spPr>
        <a:xfrm>
          <a:off x="4" y="3552806"/>
          <a:ext cx="4180049" cy="1460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действие</a:t>
          </a:r>
          <a:endParaRPr lang="ru-RU" sz="4000" kern="1200" dirty="0"/>
        </a:p>
      </dsp:txBody>
      <dsp:txXfrm>
        <a:off x="4" y="3552806"/>
        <a:ext cx="4180049" cy="1460043"/>
      </dsp:txXfrm>
    </dsp:sp>
    <dsp:sp modelId="{DEB04626-51A2-4CAA-BE6D-A1BB4F294B3A}">
      <dsp:nvSpPr>
        <dsp:cNvPr id="0" name=""/>
        <dsp:cNvSpPr/>
      </dsp:nvSpPr>
      <dsp:spPr>
        <a:xfrm>
          <a:off x="4690822" y="3394937"/>
          <a:ext cx="5933201" cy="178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/>
            <a:t>Смысл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(уникальный вклад в нить поколений)</a:t>
          </a:r>
          <a:endParaRPr lang="ru-RU" sz="3200" kern="1200" dirty="0"/>
        </a:p>
      </dsp:txBody>
      <dsp:txXfrm>
        <a:off x="4690822" y="3394937"/>
        <a:ext cx="5933201" cy="1783148"/>
      </dsp:txXfrm>
    </dsp:sp>
    <dsp:sp modelId="{50ED6EED-CE6D-4A75-9DA6-4A46BEC05200}">
      <dsp:nvSpPr>
        <dsp:cNvPr id="0" name=""/>
        <dsp:cNvSpPr/>
      </dsp:nvSpPr>
      <dsp:spPr>
        <a:xfrm>
          <a:off x="4214721" y="1717556"/>
          <a:ext cx="2388326" cy="1194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выбор</a:t>
          </a:r>
          <a:endParaRPr lang="ru-RU" sz="4000" kern="1200" dirty="0"/>
        </a:p>
      </dsp:txBody>
      <dsp:txXfrm>
        <a:off x="4214721" y="1717556"/>
        <a:ext cx="2388326" cy="119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5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sQmdz05Lsc" TargetMode="External"/><Relationship Id="rId2" Type="http://schemas.openxmlformats.org/officeDocument/2006/relationships/hyperlink" Target="Osipov_Schastye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9600" dirty="0" smtClean="0"/>
              <a:t>Счастье</a:t>
            </a:r>
            <a:endParaRPr lang="ru" sz="960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Ильич Осипов – </a:t>
            </a:r>
            <a:r>
              <a:rPr lang="ru-RU" sz="2800" dirty="0" smtClean="0"/>
              <a:t>доктор богословия, профессор Московской Духовной академии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Счастье – быть довольным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www.youtube.com/watch?v=bsQmdz05Lsc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69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1984"/>
          </a:xfrm>
        </p:spPr>
        <p:txBody>
          <a:bodyPr/>
          <a:lstStyle/>
          <a:p>
            <a:pPr algn="ctr"/>
            <a:r>
              <a:rPr lang="ru-RU" dirty="0" smtClean="0"/>
              <a:t>Определение счастья по Осипову А.И.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876" y="1357298"/>
            <a:ext cx="10715700" cy="481490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Благо вообще есть </a:t>
            </a:r>
            <a:r>
              <a:rPr lang="ru-RU" b="1" i="1" dirty="0" smtClean="0"/>
              <a:t>соответствие</a:t>
            </a:r>
            <a:r>
              <a:rPr lang="ru-RU" b="1" dirty="0" smtClean="0"/>
              <a:t> предмета или существа </a:t>
            </a:r>
            <a:r>
              <a:rPr lang="ru-RU" b="1" i="1" dirty="0" smtClean="0"/>
              <a:t>своему назначению</a:t>
            </a:r>
            <a:r>
              <a:rPr lang="ru-RU" b="1" dirty="0" smtClean="0"/>
              <a:t>, </a:t>
            </a:r>
            <a:r>
              <a:rPr lang="ru-RU" b="1" i="1" dirty="0" smtClean="0"/>
              <a:t>своей цели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 человека есть  много разных потребностей, поэтому  для него существует много благ, различных по своему качеству и достоинству. </a:t>
            </a:r>
          </a:p>
          <a:p>
            <a:r>
              <a:rPr lang="ru-RU" dirty="0" smtClean="0"/>
              <a:t>Например, благо для него пища и питье, утоляющее голод и жажду; благо для него промышленность удовлетворяющая его житейским потребностям (в жилище, тепле, свете, одежде и т.д.); благо для него наука и искусство, удовлетворяющие его потребность в истине и красоте. </a:t>
            </a:r>
          </a:p>
          <a:p>
            <a:r>
              <a:rPr lang="ru-RU" dirty="0" smtClean="0"/>
              <a:t>И действительно если благо есть соответствие предмета своему предназначению, то высшее благо, </a:t>
            </a:r>
            <a:r>
              <a:rPr lang="ru-RU" b="1" dirty="0" smtClean="0"/>
              <a:t>высшее счастье </a:t>
            </a:r>
            <a:r>
              <a:rPr lang="ru-RU" dirty="0" smtClean="0"/>
              <a:t>для человека, будет состоят в том, чтобы он </a:t>
            </a:r>
            <a:r>
              <a:rPr lang="ru-RU" b="1" dirty="0" smtClean="0"/>
              <a:t>выполнил свое назначение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632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404" y="500042"/>
            <a:ext cx="428628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2. Мифы о счастье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741420"/>
              </p:ext>
            </p:extLst>
          </p:nvPr>
        </p:nvGraphicFramePr>
        <p:xfrm>
          <a:off x="1269876" y="620688"/>
          <a:ext cx="10777263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39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00" y="428604"/>
            <a:ext cx="9601200" cy="1143000"/>
          </a:xfrm>
        </p:spPr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 Дорожка к счастью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248" y="1643050"/>
            <a:ext cx="5072098" cy="4495800"/>
          </a:xfrm>
        </p:spPr>
        <p:txBody>
          <a:bodyPr/>
          <a:lstStyle/>
          <a:p>
            <a:r>
              <a:rPr lang="ru-RU" dirty="0" smtClean="0"/>
              <a:t>Каждый берет себе </a:t>
            </a:r>
            <a:r>
              <a:rPr lang="ru-RU" b="1" i="1" dirty="0" smtClean="0"/>
              <a:t>«кирпичик» счастья </a:t>
            </a:r>
            <a:r>
              <a:rPr lang="ru-RU" b="1" i="1" dirty="0" smtClean="0"/>
              <a:t>              </a:t>
            </a:r>
            <a:r>
              <a:rPr lang="ru-RU" dirty="0" smtClean="0"/>
              <a:t>и </a:t>
            </a:r>
            <a:r>
              <a:rPr lang="ru-RU" dirty="0" smtClean="0"/>
              <a:t>пишет на нем </a:t>
            </a:r>
            <a:r>
              <a:rPr lang="ru-RU" dirty="0" smtClean="0"/>
              <a:t>           </a:t>
            </a:r>
            <a:r>
              <a:rPr lang="ru-RU" b="1" i="1" dirty="0" smtClean="0"/>
              <a:t>синоним </a:t>
            </a:r>
            <a:r>
              <a:rPr lang="ru-RU" b="1" i="1" dirty="0" smtClean="0"/>
              <a:t>счастья </a:t>
            </a:r>
            <a:r>
              <a:rPr lang="ru-RU" dirty="0" smtClean="0"/>
              <a:t>или </a:t>
            </a:r>
            <a:r>
              <a:rPr lang="ru-RU" b="1" i="1" dirty="0" smtClean="0"/>
              <a:t>способ стать счастливым</a:t>
            </a:r>
            <a:r>
              <a:rPr lang="ru-RU" dirty="0" smtClean="0"/>
              <a:t>, который подходит лично ему.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025" y="1785926"/>
            <a:ext cx="6772800" cy="50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56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90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2314" y="500042"/>
            <a:ext cx="10358510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«СЧАСТЬЕ»</a:t>
            </a:r>
            <a:r>
              <a:rPr lang="ru-RU" b="1" dirty="0" smtClean="0"/>
              <a:t> </a:t>
            </a:r>
            <a:r>
              <a:rPr lang="ru-RU" dirty="0" smtClean="0"/>
              <a:t>или </a:t>
            </a:r>
            <a:r>
              <a:rPr lang="ru-RU" b="1" dirty="0" smtClean="0">
                <a:solidFill>
                  <a:srgbClr val="C00000"/>
                </a:solidFill>
              </a:rPr>
              <a:t>СОЧАСТИЕ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 </a:t>
            </a:r>
            <a:r>
              <a:rPr lang="ru-RU" i="1" dirty="0" smtClean="0"/>
              <a:t>это действие, когда отдельные части соединяются,  складываются вместе правильным образом и результат этого действия есть </a:t>
            </a:r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«ЦЕЛЬ»</a:t>
            </a:r>
            <a:endParaRPr lang="ru-RU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«ЦЕЛЬ»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«ЦЕЛЬНОСТЬ»</a:t>
            </a:r>
            <a:r>
              <a:rPr lang="ru-RU" dirty="0" smtClean="0"/>
              <a:t> это СЕ-АЛ. СЕ: это, АЛ: все. Абсолютная Цельность это БОГ, то есть ВСЕ.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  ЦЕЛЬНОСТЬ</a:t>
            </a:r>
            <a:r>
              <a:rPr lang="ru-RU" dirty="0" smtClean="0"/>
              <a:t> </a:t>
            </a:r>
            <a:r>
              <a:rPr lang="ru-RU" i="1" dirty="0" smtClean="0"/>
              <a:t>это </a:t>
            </a:r>
            <a:r>
              <a:rPr lang="ru-RU" b="1" i="1" dirty="0" smtClean="0"/>
              <a:t>состояние</a:t>
            </a:r>
            <a:r>
              <a:rPr lang="ru-RU" dirty="0" smtClean="0"/>
              <a:t>, а </a:t>
            </a:r>
            <a:r>
              <a:rPr lang="ru-RU" b="1" dirty="0" smtClean="0">
                <a:solidFill>
                  <a:srgbClr val="C00000"/>
                </a:solidFill>
              </a:rPr>
              <a:t>СЧАСТЬЕ</a:t>
            </a:r>
            <a:r>
              <a:rPr lang="ru-RU" b="1" dirty="0" smtClean="0"/>
              <a:t> </a:t>
            </a:r>
            <a:r>
              <a:rPr lang="ru-RU" i="1" dirty="0" smtClean="0"/>
              <a:t>это </a:t>
            </a:r>
            <a:r>
              <a:rPr lang="ru-RU" b="1" i="1" dirty="0" smtClean="0"/>
              <a:t>действие</a:t>
            </a:r>
            <a:r>
              <a:rPr lang="ru-RU" i="1" dirty="0" smtClean="0"/>
              <a:t> к достижению </a:t>
            </a:r>
            <a:r>
              <a:rPr lang="ru-RU" b="1" i="1" dirty="0" smtClean="0">
                <a:solidFill>
                  <a:srgbClr val="C00000"/>
                </a:solidFill>
              </a:rPr>
              <a:t>ЦЕЛЬНОСТИ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В Русской ведической культуре  это </a:t>
            </a:r>
            <a:r>
              <a:rPr lang="ru-RU" b="1" dirty="0" smtClean="0"/>
              <a:t>Цельный Единый Род</a:t>
            </a:r>
            <a:r>
              <a:rPr lang="ru-RU" dirty="0" smtClean="0"/>
              <a:t>, состоящий из множества поколений предков и потомков и </a:t>
            </a:r>
            <a:r>
              <a:rPr lang="ru-RU" b="1" dirty="0" smtClean="0"/>
              <a:t>Природа.</a:t>
            </a:r>
            <a:r>
              <a:rPr lang="ru-RU" dirty="0" smtClean="0"/>
              <a:t> Это не многобожие и не единобожие это единство множества. Эта ЦЕЛЬ ЦЕЛЬНОСТЬ и есть суть Славяно-Арийского Мировоззрения.</a:t>
            </a:r>
          </a:p>
          <a:p>
            <a:pPr marL="0" indent="0">
              <a:buNone/>
            </a:pPr>
            <a:r>
              <a:rPr lang="ru-RU" sz="2000" i="1" cap="all" dirty="0" smtClean="0"/>
              <a:t>                                       (СЛОВАРЬ ДРЕВНЕСЛАВЯНСКОЙ РЕЧИ)</a:t>
            </a:r>
            <a:endParaRPr lang="ru-RU" sz="2000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Способность быть счастливым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023201"/>
              </p:ext>
            </p:extLst>
          </p:nvPr>
        </p:nvGraphicFramePr>
        <p:xfrm>
          <a:off x="1293812" y="1676400"/>
          <a:ext cx="1063324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329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2" y="1676400"/>
            <a:ext cx="10158449" cy="449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«Я считаю, что истинное счастье – это…»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2800" dirty="0" smtClean="0"/>
              <a:t>4. Домашнее задание</a:t>
            </a:r>
            <a:endParaRPr lang="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r>
              <a:rPr lang="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эссе на тему: </a:t>
            </a:r>
          </a:p>
          <a:p>
            <a:pPr marL="0" indent="0" rtl="0">
              <a:buNone/>
            </a:pPr>
            <a:r>
              <a:rPr lang="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«Хочешь быть счастливым – будь им»</a:t>
            </a:r>
          </a:p>
          <a:p>
            <a:pPr marL="0" indent="0" rtl="0">
              <a:buNone/>
            </a:pPr>
            <a:endParaRPr lang="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0">
              <a:buNone/>
            </a:pPr>
            <a:r>
              <a:rPr lang="ru" sz="4000" dirty="0" smtClean="0"/>
              <a:t>Примерные вопросы:</a:t>
            </a:r>
          </a:p>
          <a:p>
            <a:pPr marL="0" indent="0" rtl="0"/>
            <a:r>
              <a:rPr lang="ru" sz="4000" i="1" dirty="0" smtClean="0"/>
              <a:t>Знаю ли  я, что может сделать меня счастливым?</a:t>
            </a:r>
          </a:p>
          <a:p>
            <a:pPr marL="0" indent="0" rtl="0"/>
            <a:r>
              <a:rPr lang="ru" sz="4000" i="1" dirty="0" smtClean="0"/>
              <a:t>От кого зависит, чувствую ли я себя счастливым?</a:t>
            </a:r>
          </a:p>
          <a:p>
            <a:pPr marL="0" indent="0" rtl="0"/>
            <a:r>
              <a:rPr lang="ru" sz="4000" i="1" dirty="0" smtClean="0"/>
              <a:t>Должен ли человек постоянно испытывать счастье?</a:t>
            </a:r>
          </a:p>
          <a:p>
            <a:pPr marL="0" indent="0" rtl="0"/>
            <a:r>
              <a:rPr lang="ru" sz="4000" i="1" dirty="0" smtClean="0"/>
              <a:t>Является ли ощущение счастья показателем того, что моя жизнь успешна?</a:t>
            </a:r>
          </a:p>
          <a:p>
            <a:pPr marL="0" indent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 Народная мудрость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000" y="1676400"/>
            <a:ext cx="7715305" cy="4495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Задание.</a:t>
            </a:r>
          </a:p>
          <a:p>
            <a:pPr marL="0" indent="0">
              <a:buNone/>
            </a:pPr>
            <a:r>
              <a:rPr lang="ru-RU" sz="3200" dirty="0" smtClean="0"/>
              <a:t>Собери из отдельных слов </a:t>
            </a:r>
          </a:p>
          <a:p>
            <a:pPr marL="0" indent="0">
              <a:buNone/>
            </a:pPr>
            <a:r>
              <a:rPr lang="ru-RU" sz="3200" dirty="0" smtClean="0"/>
              <a:t>пословицу или поговорку о счастье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9525" t="19551" r="30313" b="5900"/>
          <a:stretch/>
        </p:blipFill>
        <p:spPr>
          <a:xfrm>
            <a:off x="8237552" y="714356"/>
            <a:ext cx="36724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48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1984"/>
          </a:xfrm>
        </p:spPr>
        <p:txBody>
          <a:bodyPr/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357298"/>
            <a:ext cx="9601200" cy="50006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Счастье в нас, а не вокруг да около.</a:t>
            </a:r>
          </a:p>
          <a:p>
            <a:r>
              <a:rPr lang="ru-RU" dirty="0"/>
              <a:t>Не то счастье, о чем во сне бредишь, а то счастье, на чем сидишь да едешь.</a:t>
            </a:r>
          </a:p>
          <a:p>
            <a:r>
              <a:rPr lang="ru-RU" dirty="0"/>
              <a:t>Счастье три раза постучит, но если дверь не откроешь – к другому уйдет.</a:t>
            </a:r>
          </a:p>
          <a:p>
            <a:r>
              <a:rPr lang="ru-RU" dirty="0"/>
              <a:t>Счастье пашет, счастье сеет, счастье жнет урожай.</a:t>
            </a:r>
          </a:p>
          <a:p>
            <a:pPr lvl="0"/>
            <a:r>
              <a:rPr lang="ru-RU" dirty="0" smtClean="0"/>
              <a:t>Со счастьем на клад набредешь, без счастья и гриба не найдешь.</a:t>
            </a:r>
          </a:p>
          <a:p>
            <a:r>
              <a:rPr lang="ru-RU" dirty="0" smtClean="0"/>
              <a:t>Счастье </a:t>
            </a:r>
            <a:r>
              <a:rPr lang="ru-RU" dirty="0"/>
              <a:t>приходит в дом, где слышен смех. </a:t>
            </a:r>
          </a:p>
          <a:p>
            <a:r>
              <a:rPr lang="ru-RU" dirty="0"/>
              <a:t>Всякому свое счастье, в чужое счастье не заглянешь. </a:t>
            </a:r>
          </a:p>
          <a:p>
            <a:r>
              <a:rPr lang="ru-RU" dirty="0"/>
              <a:t>Счастье следующего века строится в этот 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330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9" y="381000"/>
            <a:ext cx="4536503" cy="27599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Упражнение «Счастливая лесенка»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4221088"/>
            <a:ext cx="7896943" cy="1951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yt3.ggpht.com/-28LDsGuh1Nk/AAAAAAAAAAI/AAAAAAAAAAA/jjxOrEr7MyI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324" y="-1"/>
            <a:ext cx="6886501" cy="6886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счастья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Благо вообще есть соответствие предмета или существа своему назначению, своей цели.</a:t>
            </a:r>
            <a:r>
              <a:rPr lang="ru-RU" dirty="0" smtClean="0"/>
              <a:t> У человека есть  много разных потребностей, поэтому  для него существует много благ, различных по своему качеству и достоинству. Например, благо для него пища и питье, утоляющее голод и жажду; благо для него промышленность удовлетворяющая его житейским потребностям (в жилище, тепле, свете, одежде и т.д.); благо для него наука и искусство, удовлетворяющие его потребность в истине и красоте. И действительно если благо есть соответствие предмета своему предназначению, то высшее благо, </a:t>
            </a:r>
            <a:r>
              <a:rPr lang="ru-RU" b="1" dirty="0" smtClean="0"/>
              <a:t>высшее счастье для человека, будет состоят в том, чтобы он выполнил свое назначение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63288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Сча́стье</a:t>
            </a:r>
            <a:r>
              <a:rPr lang="ru-RU" sz="3600" dirty="0"/>
              <a:t> </a:t>
            </a:r>
            <a:r>
              <a:rPr lang="ru-RU" sz="3600" dirty="0" smtClean="0"/>
              <a:t>(праславянское «</a:t>
            </a:r>
            <a:r>
              <a:rPr lang="ru-RU" sz="3600" dirty="0"/>
              <a:t>хороший» и </a:t>
            </a:r>
            <a:r>
              <a:rPr lang="ru-RU" sz="3600" dirty="0" smtClean="0"/>
              <a:t>«</a:t>
            </a:r>
            <a:r>
              <a:rPr lang="ru-RU" sz="3600" dirty="0"/>
              <a:t>часть», то есть «хороший удел</a:t>
            </a:r>
            <a:r>
              <a:rPr lang="ru-RU" sz="3600" dirty="0" smtClean="0"/>
              <a:t>») –состояние  </a:t>
            </a:r>
            <a:r>
              <a:rPr lang="ru-RU" sz="3600" dirty="0"/>
              <a:t>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0571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Притча «Счастье»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2285992"/>
            <a:ext cx="9601200" cy="3886208"/>
          </a:xfrm>
        </p:spPr>
        <p:txBody>
          <a:bodyPr/>
          <a:lstStyle/>
          <a:p>
            <a:r>
              <a:rPr lang="ru-RU" dirty="0" smtClean="0"/>
              <a:t>О чём эта притча?</a:t>
            </a:r>
          </a:p>
          <a:p>
            <a:r>
              <a:rPr lang="ru-RU" dirty="0" smtClean="0"/>
              <a:t>Что сделало курицу счастливой?</a:t>
            </a:r>
          </a:p>
          <a:p>
            <a:r>
              <a:rPr lang="ru-RU" dirty="0" smtClean="0"/>
              <a:t>В чём истинное счастье?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Дискуссия на тему «Счастье»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микрогруппах</a:t>
            </a:r>
            <a:r>
              <a:rPr lang="ru-RU" dirty="0" smtClean="0"/>
              <a:t> по 5 человек. Участникам предлагается вспомнить  счастливые моменты в своей жизни и рассказать о них в группе.</a:t>
            </a:r>
          </a:p>
          <a:p>
            <a:r>
              <a:rPr lang="ru-RU" dirty="0" smtClean="0"/>
              <a:t>Групповой </a:t>
            </a:r>
            <a:r>
              <a:rPr lang="ru-RU" dirty="0" err="1" smtClean="0"/>
              <a:t>шеринг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Что Вас удивило, порадовало в высказываниях участников и в своих воспоминаниях о счастливых моментах.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324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размышления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«Что такое счастье, по-вашему?» </a:t>
            </a:r>
          </a:p>
          <a:p>
            <a:pPr lvl="0"/>
            <a:r>
              <a:rPr lang="ru-RU" dirty="0" smtClean="0"/>
              <a:t>«Может ли счастье длиться вечно?»</a:t>
            </a:r>
          </a:p>
          <a:p>
            <a:pPr lvl="0"/>
            <a:r>
              <a:rPr lang="ru-RU" dirty="0" smtClean="0"/>
              <a:t>«Что делает человека счастливым?»</a:t>
            </a:r>
          </a:p>
          <a:p>
            <a:pPr lvl="0"/>
            <a:r>
              <a:rPr lang="ru-RU" dirty="0" smtClean="0"/>
              <a:t>«А что несчастным?»  </a:t>
            </a:r>
          </a:p>
          <a:p>
            <a:pPr lvl="0"/>
            <a:r>
              <a:rPr lang="ru-RU" dirty="0" smtClean="0"/>
              <a:t>«Может ли быть счастливым человек, ни во что не веря?»  </a:t>
            </a:r>
          </a:p>
          <a:p>
            <a:pPr lvl="0"/>
            <a:r>
              <a:rPr lang="ru-RU" dirty="0" smtClean="0"/>
              <a:t>«Может ли человек сам построить свое счастье?»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1222</TotalTime>
  <Words>660</Words>
  <Application>Microsoft Office PowerPoint</Application>
  <PresentationFormat>Произвольный</PresentationFormat>
  <Paragraphs>71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Безмятежность 16 х 9</vt:lpstr>
      <vt:lpstr>Счастье</vt:lpstr>
      <vt:lpstr>1. Народная мудрость</vt:lpstr>
      <vt:lpstr>Пословицы</vt:lpstr>
      <vt:lpstr>Упражнение «Счастливая лесенка»</vt:lpstr>
      <vt:lpstr>Определение счастья</vt:lpstr>
      <vt:lpstr>Слайд 6</vt:lpstr>
      <vt:lpstr>2. Притча «Счастье»</vt:lpstr>
      <vt:lpstr>2. Дискуссия на тему «Счастье»</vt:lpstr>
      <vt:lpstr>Вопросы для размышления</vt:lpstr>
      <vt:lpstr>Алексей Ильич Осипов – доктор богословия, профессор Московской Духовной академии</vt:lpstr>
      <vt:lpstr>Определение счастья по Осипову А.И.</vt:lpstr>
      <vt:lpstr>                                            2. Мифы о счастье</vt:lpstr>
      <vt:lpstr>3. Дорожка к счастью  </vt:lpstr>
      <vt:lpstr>Слайд 14</vt:lpstr>
      <vt:lpstr>Способность быть счастливым</vt:lpstr>
      <vt:lpstr>Слайд 16</vt:lpstr>
      <vt:lpstr>4. 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Счастье</dc:title>
  <dc:creator>Лена</dc:creator>
  <cp:lastModifiedBy>dia</cp:lastModifiedBy>
  <cp:revision>56</cp:revision>
  <dcterms:created xsi:type="dcterms:W3CDTF">2017-02-05T18:47:11Z</dcterms:created>
  <dcterms:modified xsi:type="dcterms:W3CDTF">2017-11-07T11:34:46Z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