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BE9B7E-674D-49D9-B039-B9EB75F8E4C1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43E9E45B-6E49-4617-B3CD-0143B9F24B81}">
      <dgm:prSet phldrT="[Текст]" custT="1"/>
      <dgm:spPr/>
      <dgm:t>
        <a:bodyPr/>
        <a:lstStyle/>
        <a:p>
          <a:r>
            <a:rPr lang="ru-RU" sz="1800" b="1" dirty="0" err="1" smtClean="0"/>
            <a:t>Компьютери-зация</a:t>
          </a:r>
          <a:endParaRPr lang="ru-RU" sz="1800" b="1" dirty="0"/>
        </a:p>
      </dgm:t>
    </dgm:pt>
    <dgm:pt modelId="{24F286C2-A512-4DBE-8C29-A17BE5017F20}" type="parTrans" cxnId="{C9332B9C-B376-4B23-8DF1-5B412105A594}">
      <dgm:prSet/>
      <dgm:spPr/>
      <dgm:t>
        <a:bodyPr/>
        <a:lstStyle/>
        <a:p>
          <a:endParaRPr lang="ru-RU"/>
        </a:p>
      </dgm:t>
    </dgm:pt>
    <dgm:pt modelId="{2F81A63C-8595-4A05-AD6F-4FEDF9938EA3}" type="sibTrans" cxnId="{C9332B9C-B376-4B23-8DF1-5B412105A594}">
      <dgm:prSet/>
      <dgm:spPr/>
      <dgm:t>
        <a:bodyPr/>
        <a:lstStyle/>
        <a:p>
          <a:endParaRPr lang="ru-RU"/>
        </a:p>
      </dgm:t>
    </dgm:pt>
    <dgm:pt modelId="{2863604D-F2F5-4FD1-8FD3-2A905252EE1F}">
      <dgm:prSet phldrT="[Текст]" custT="1"/>
      <dgm:spPr/>
      <dgm:t>
        <a:bodyPr/>
        <a:lstStyle/>
        <a:p>
          <a:r>
            <a:rPr lang="ru-RU" sz="1800" b="1" dirty="0" err="1" smtClean="0"/>
            <a:t>Информа-тизация</a:t>
          </a:r>
          <a:endParaRPr lang="ru-RU" sz="1800" b="1" dirty="0"/>
        </a:p>
      </dgm:t>
    </dgm:pt>
    <dgm:pt modelId="{569E681E-0703-4FBC-ABC4-951565D0CADD}" type="parTrans" cxnId="{9AE1C451-E962-456D-AB78-6B656E056674}">
      <dgm:prSet/>
      <dgm:spPr/>
      <dgm:t>
        <a:bodyPr/>
        <a:lstStyle/>
        <a:p>
          <a:endParaRPr lang="ru-RU"/>
        </a:p>
      </dgm:t>
    </dgm:pt>
    <dgm:pt modelId="{7BDCE734-16A7-446B-8152-090EBA175A44}" type="sibTrans" cxnId="{9AE1C451-E962-456D-AB78-6B656E056674}">
      <dgm:prSet/>
      <dgm:spPr/>
      <dgm:t>
        <a:bodyPr/>
        <a:lstStyle/>
        <a:p>
          <a:endParaRPr lang="ru-RU"/>
        </a:p>
      </dgm:t>
    </dgm:pt>
    <dgm:pt modelId="{7249CED9-459F-4119-A02C-A927C4754767}">
      <dgm:prSet phldrT="[Текст]" custT="1"/>
      <dgm:spPr/>
      <dgm:t>
        <a:bodyPr/>
        <a:lstStyle/>
        <a:p>
          <a:r>
            <a:rPr lang="ru-RU" sz="1800" b="1" dirty="0" smtClean="0"/>
            <a:t>Медиа-</a:t>
          </a:r>
          <a:r>
            <a:rPr lang="ru-RU" sz="1800" b="1" dirty="0" err="1" smtClean="0"/>
            <a:t>тизация</a:t>
          </a:r>
          <a:endParaRPr lang="ru-RU" sz="1800" b="1" dirty="0"/>
        </a:p>
      </dgm:t>
    </dgm:pt>
    <dgm:pt modelId="{7D5DA78E-40F8-4F6A-B9A7-5AFE3237DED1}" type="parTrans" cxnId="{632738C0-0BC0-4632-B053-5A9184910872}">
      <dgm:prSet/>
      <dgm:spPr/>
      <dgm:t>
        <a:bodyPr/>
        <a:lstStyle/>
        <a:p>
          <a:endParaRPr lang="ru-RU"/>
        </a:p>
      </dgm:t>
    </dgm:pt>
    <dgm:pt modelId="{D1BA1227-1A58-49ED-B7CA-82C5034893B9}" type="sibTrans" cxnId="{632738C0-0BC0-4632-B053-5A9184910872}">
      <dgm:prSet/>
      <dgm:spPr/>
      <dgm:t>
        <a:bodyPr/>
        <a:lstStyle/>
        <a:p>
          <a:endParaRPr lang="ru-RU"/>
        </a:p>
      </dgm:t>
    </dgm:pt>
    <dgm:pt modelId="{1069D425-F865-4BF6-B9D3-E1FBF299EF33}" type="pres">
      <dgm:prSet presAssocID="{B0BE9B7E-674D-49D9-B039-B9EB75F8E4C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371CFE6-285D-471D-8E7E-EA558B970170}" type="pres">
      <dgm:prSet presAssocID="{43E9E45B-6E49-4617-B3CD-0143B9F24B81}" presName="gear1" presStyleLbl="node1" presStyleIdx="0" presStyleCnt="3" custScaleX="108443">
        <dgm:presLayoutVars>
          <dgm:chMax val="1"/>
          <dgm:bulletEnabled val="1"/>
        </dgm:presLayoutVars>
      </dgm:prSet>
      <dgm:spPr/>
    </dgm:pt>
    <dgm:pt modelId="{9480AB7B-514E-403A-888B-4D434500AA85}" type="pres">
      <dgm:prSet presAssocID="{43E9E45B-6E49-4617-B3CD-0143B9F24B81}" presName="gear1srcNode" presStyleLbl="node1" presStyleIdx="0" presStyleCnt="3"/>
      <dgm:spPr/>
    </dgm:pt>
    <dgm:pt modelId="{63F0C9D9-0821-4B52-8AAB-A2E677315791}" type="pres">
      <dgm:prSet presAssocID="{43E9E45B-6E49-4617-B3CD-0143B9F24B81}" presName="gear1dstNode" presStyleLbl="node1" presStyleIdx="0" presStyleCnt="3"/>
      <dgm:spPr/>
    </dgm:pt>
    <dgm:pt modelId="{6E0C08AC-2B6E-44B1-976B-C11235893439}" type="pres">
      <dgm:prSet presAssocID="{2863604D-F2F5-4FD1-8FD3-2A905252EE1F}" presName="gear2" presStyleLbl="node1" presStyleIdx="1" presStyleCnt="3" custScaleX="108443">
        <dgm:presLayoutVars>
          <dgm:chMax val="1"/>
          <dgm:bulletEnabled val="1"/>
        </dgm:presLayoutVars>
      </dgm:prSet>
      <dgm:spPr/>
    </dgm:pt>
    <dgm:pt modelId="{29812E71-BD70-466F-B2AB-FF37BDC1FE5E}" type="pres">
      <dgm:prSet presAssocID="{2863604D-F2F5-4FD1-8FD3-2A905252EE1F}" presName="gear2srcNode" presStyleLbl="node1" presStyleIdx="1" presStyleCnt="3"/>
      <dgm:spPr/>
    </dgm:pt>
    <dgm:pt modelId="{A54A0467-8342-43F1-A24A-4B9FE658D697}" type="pres">
      <dgm:prSet presAssocID="{2863604D-F2F5-4FD1-8FD3-2A905252EE1F}" presName="gear2dstNode" presStyleLbl="node1" presStyleIdx="1" presStyleCnt="3"/>
      <dgm:spPr/>
    </dgm:pt>
    <dgm:pt modelId="{DA3D4F79-7813-45C8-A2F4-D0A771ADB5A6}" type="pres">
      <dgm:prSet presAssocID="{7249CED9-459F-4119-A02C-A927C4754767}" presName="gear3" presStyleLbl="node1" presStyleIdx="2" presStyleCnt="3" custScaleX="108443"/>
      <dgm:spPr/>
    </dgm:pt>
    <dgm:pt modelId="{5AA53844-3A23-482B-A497-D7337098C499}" type="pres">
      <dgm:prSet presAssocID="{7249CED9-459F-4119-A02C-A927C4754767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9C64F0E-FEDE-431E-8844-D5AA29491C37}" type="pres">
      <dgm:prSet presAssocID="{7249CED9-459F-4119-A02C-A927C4754767}" presName="gear3srcNode" presStyleLbl="node1" presStyleIdx="2" presStyleCnt="3"/>
      <dgm:spPr/>
    </dgm:pt>
    <dgm:pt modelId="{E89184ED-41C4-4916-B22F-891549609206}" type="pres">
      <dgm:prSet presAssocID="{7249CED9-459F-4119-A02C-A927C4754767}" presName="gear3dstNode" presStyleLbl="node1" presStyleIdx="2" presStyleCnt="3"/>
      <dgm:spPr/>
    </dgm:pt>
    <dgm:pt modelId="{36111F0D-6C54-49CF-A1A5-AEB0AB429A51}" type="pres">
      <dgm:prSet presAssocID="{2F81A63C-8595-4A05-AD6F-4FEDF9938EA3}" presName="connector1" presStyleLbl="sibTrans2D1" presStyleIdx="0" presStyleCnt="3"/>
      <dgm:spPr/>
    </dgm:pt>
    <dgm:pt modelId="{824C6E3A-FB22-49FE-AD65-16941C60C659}" type="pres">
      <dgm:prSet presAssocID="{7BDCE734-16A7-446B-8152-090EBA175A44}" presName="connector2" presStyleLbl="sibTrans2D1" presStyleIdx="1" presStyleCnt="3"/>
      <dgm:spPr/>
    </dgm:pt>
    <dgm:pt modelId="{497BB1F7-73C1-4EF5-AD71-5711315666C0}" type="pres">
      <dgm:prSet presAssocID="{D1BA1227-1A58-49ED-B7CA-82C5034893B9}" presName="connector3" presStyleLbl="sibTrans2D1" presStyleIdx="2" presStyleCnt="3"/>
      <dgm:spPr/>
    </dgm:pt>
  </dgm:ptLst>
  <dgm:cxnLst>
    <dgm:cxn modelId="{3844937F-7900-4113-A2FD-E9AAE5938D89}" type="presOf" srcId="{2863604D-F2F5-4FD1-8FD3-2A905252EE1F}" destId="{A54A0467-8342-43F1-A24A-4B9FE658D697}" srcOrd="2" destOrd="0" presId="urn:microsoft.com/office/officeart/2005/8/layout/gear1"/>
    <dgm:cxn modelId="{9AE1C451-E962-456D-AB78-6B656E056674}" srcId="{B0BE9B7E-674D-49D9-B039-B9EB75F8E4C1}" destId="{2863604D-F2F5-4FD1-8FD3-2A905252EE1F}" srcOrd="1" destOrd="0" parTransId="{569E681E-0703-4FBC-ABC4-951565D0CADD}" sibTransId="{7BDCE734-16A7-446B-8152-090EBA175A44}"/>
    <dgm:cxn modelId="{BED356CD-52A1-4DB2-B759-9705DD876A1C}" type="presOf" srcId="{43E9E45B-6E49-4617-B3CD-0143B9F24B81}" destId="{9480AB7B-514E-403A-888B-4D434500AA85}" srcOrd="1" destOrd="0" presId="urn:microsoft.com/office/officeart/2005/8/layout/gear1"/>
    <dgm:cxn modelId="{632738C0-0BC0-4632-B053-5A9184910872}" srcId="{B0BE9B7E-674D-49D9-B039-B9EB75F8E4C1}" destId="{7249CED9-459F-4119-A02C-A927C4754767}" srcOrd="2" destOrd="0" parTransId="{7D5DA78E-40F8-4F6A-B9A7-5AFE3237DED1}" sibTransId="{D1BA1227-1A58-49ED-B7CA-82C5034893B9}"/>
    <dgm:cxn modelId="{FAD14F27-E923-48C3-AFEE-F566382B6A99}" type="presOf" srcId="{7249CED9-459F-4119-A02C-A927C4754767}" destId="{49C64F0E-FEDE-431E-8844-D5AA29491C37}" srcOrd="2" destOrd="0" presId="urn:microsoft.com/office/officeart/2005/8/layout/gear1"/>
    <dgm:cxn modelId="{D918B9B2-00A9-4F27-932F-1D3473B3EFBA}" type="presOf" srcId="{2F81A63C-8595-4A05-AD6F-4FEDF9938EA3}" destId="{36111F0D-6C54-49CF-A1A5-AEB0AB429A51}" srcOrd="0" destOrd="0" presId="urn:microsoft.com/office/officeart/2005/8/layout/gear1"/>
    <dgm:cxn modelId="{B64F893D-E79A-4556-9891-E22FBA2BEF95}" type="presOf" srcId="{43E9E45B-6E49-4617-B3CD-0143B9F24B81}" destId="{63F0C9D9-0821-4B52-8AAB-A2E677315791}" srcOrd="2" destOrd="0" presId="urn:microsoft.com/office/officeart/2005/8/layout/gear1"/>
    <dgm:cxn modelId="{4C045B98-5202-4512-9186-F9E21E1F1B3D}" type="presOf" srcId="{2863604D-F2F5-4FD1-8FD3-2A905252EE1F}" destId="{6E0C08AC-2B6E-44B1-976B-C11235893439}" srcOrd="0" destOrd="0" presId="urn:microsoft.com/office/officeart/2005/8/layout/gear1"/>
    <dgm:cxn modelId="{1C5D7443-5222-4902-B852-03C1C2A57A42}" type="presOf" srcId="{7249CED9-459F-4119-A02C-A927C4754767}" destId="{E89184ED-41C4-4916-B22F-891549609206}" srcOrd="3" destOrd="0" presId="urn:microsoft.com/office/officeart/2005/8/layout/gear1"/>
    <dgm:cxn modelId="{7FCBA961-5378-4117-B820-520C170969BA}" type="presOf" srcId="{43E9E45B-6E49-4617-B3CD-0143B9F24B81}" destId="{D371CFE6-285D-471D-8E7E-EA558B970170}" srcOrd="0" destOrd="0" presId="urn:microsoft.com/office/officeart/2005/8/layout/gear1"/>
    <dgm:cxn modelId="{22795926-5419-4A10-AC82-8C0F080182B4}" type="presOf" srcId="{2863604D-F2F5-4FD1-8FD3-2A905252EE1F}" destId="{29812E71-BD70-466F-B2AB-FF37BDC1FE5E}" srcOrd="1" destOrd="0" presId="urn:microsoft.com/office/officeart/2005/8/layout/gear1"/>
    <dgm:cxn modelId="{33089943-5511-448D-B03E-C18FD94952AF}" type="presOf" srcId="{D1BA1227-1A58-49ED-B7CA-82C5034893B9}" destId="{497BB1F7-73C1-4EF5-AD71-5711315666C0}" srcOrd="0" destOrd="0" presId="urn:microsoft.com/office/officeart/2005/8/layout/gear1"/>
    <dgm:cxn modelId="{2336CE4E-08C5-41D4-8338-D246F6FAE744}" type="presOf" srcId="{7BDCE734-16A7-446B-8152-090EBA175A44}" destId="{824C6E3A-FB22-49FE-AD65-16941C60C659}" srcOrd="0" destOrd="0" presId="urn:microsoft.com/office/officeart/2005/8/layout/gear1"/>
    <dgm:cxn modelId="{0AAB9EB3-E6F6-4F4F-9FE2-815DE81798DE}" type="presOf" srcId="{7249CED9-459F-4119-A02C-A927C4754767}" destId="{DA3D4F79-7813-45C8-A2F4-D0A771ADB5A6}" srcOrd="0" destOrd="0" presId="urn:microsoft.com/office/officeart/2005/8/layout/gear1"/>
    <dgm:cxn modelId="{F9977A7B-F244-4E80-8B69-7E6FACE83E96}" type="presOf" srcId="{B0BE9B7E-674D-49D9-B039-B9EB75F8E4C1}" destId="{1069D425-F865-4BF6-B9D3-E1FBF299EF33}" srcOrd="0" destOrd="0" presId="urn:microsoft.com/office/officeart/2005/8/layout/gear1"/>
    <dgm:cxn modelId="{8B6048B5-D910-4EE0-A97D-64A46CC84632}" type="presOf" srcId="{7249CED9-459F-4119-A02C-A927C4754767}" destId="{5AA53844-3A23-482B-A497-D7337098C499}" srcOrd="1" destOrd="0" presId="urn:microsoft.com/office/officeart/2005/8/layout/gear1"/>
    <dgm:cxn modelId="{C9332B9C-B376-4B23-8DF1-5B412105A594}" srcId="{B0BE9B7E-674D-49D9-B039-B9EB75F8E4C1}" destId="{43E9E45B-6E49-4617-B3CD-0143B9F24B81}" srcOrd="0" destOrd="0" parTransId="{24F286C2-A512-4DBE-8C29-A17BE5017F20}" sibTransId="{2F81A63C-8595-4A05-AD6F-4FEDF9938EA3}"/>
    <dgm:cxn modelId="{ED9F3059-4465-451E-BEFE-886FB9781CFA}" type="presParOf" srcId="{1069D425-F865-4BF6-B9D3-E1FBF299EF33}" destId="{D371CFE6-285D-471D-8E7E-EA558B970170}" srcOrd="0" destOrd="0" presId="urn:microsoft.com/office/officeart/2005/8/layout/gear1"/>
    <dgm:cxn modelId="{2ABC724F-9FD5-42F2-9914-7457E13499AA}" type="presParOf" srcId="{1069D425-F865-4BF6-B9D3-E1FBF299EF33}" destId="{9480AB7B-514E-403A-888B-4D434500AA85}" srcOrd="1" destOrd="0" presId="urn:microsoft.com/office/officeart/2005/8/layout/gear1"/>
    <dgm:cxn modelId="{F2F38F50-7DFF-4149-8ED6-0C6B74FB427B}" type="presParOf" srcId="{1069D425-F865-4BF6-B9D3-E1FBF299EF33}" destId="{63F0C9D9-0821-4B52-8AAB-A2E677315791}" srcOrd="2" destOrd="0" presId="urn:microsoft.com/office/officeart/2005/8/layout/gear1"/>
    <dgm:cxn modelId="{1D24FED5-1971-4D89-9744-E4394E83D027}" type="presParOf" srcId="{1069D425-F865-4BF6-B9D3-E1FBF299EF33}" destId="{6E0C08AC-2B6E-44B1-976B-C11235893439}" srcOrd="3" destOrd="0" presId="urn:microsoft.com/office/officeart/2005/8/layout/gear1"/>
    <dgm:cxn modelId="{05045947-DDD6-41F2-9B29-B84D2F39B364}" type="presParOf" srcId="{1069D425-F865-4BF6-B9D3-E1FBF299EF33}" destId="{29812E71-BD70-466F-B2AB-FF37BDC1FE5E}" srcOrd="4" destOrd="0" presId="urn:microsoft.com/office/officeart/2005/8/layout/gear1"/>
    <dgm:cxn modelId="{B5E33F98-2993-4E69-9E80-F119AC47996C}" type="presParOf" srcId="{1069D425-F865-4BF6-B9D3-E1FBF299EF33}" destId="{A54A0467-8342-43F1-A24A-4B9FE658D697}" srcOrd="5" destOrd="0" presId="urn:microsoft.com/office/officeart/2005/8/layout/gear1"/>
    <dgm:cxn modelId="{1EE4F2F9-D2D7-46A9-8EAC-C3F0B9E80A6C}" type="presParOf" srcId="{1069D425-F865-4BF6-B9D3-E1FBF299EF33}" destId="{DA3D4F79-7813-45C8-A2F4-D0A771ADB5A6}" srcOrd="6" destOrd="0" presId="urn:microsoft.com/office/officeart/2005/8/layout/gear1"/>
    <dgm:cxn modelId="{0D14C9BC-8503-4C87-9812-8627235FBEFE}" type="presParOf" srcId="{1069D425-F865-4BF6-B9D3-E1FBF299EF33}" destId="{5AA53844-3A23-482B-A497-D7337098C499}" srcOrd="7" destOrd="0" presId="urn:microsoft.com/office/officeart/2005/8/layout/gear1"/>
    <dgm:cxn modelId="{D07ADBC2-567B-46AA-8239-928A5A5A88A5}" type="presParOf" srcId="{1069D425-F865-4BF6-B9D3-E1FBF299EF33}" destId="{49C64F0E-FEDE-431E-8844-D5AA29491C37}" srcOrd="8" destOrd="0" presId="urn:microsoft.com/office/officeart/2005/8/layout/gear1"/>
    <dgm:cxn modelId="{78A1F232-16A4-4A8C-A4DE-7B5F493C6C93}" type="presParOf" srcId="{1069D425-F865-4BF6-B9D3-E1FBF299EF33}" destId="{E89184ED-41C4-4916-B22F-891549609206}" srcOrd="9" destOrd="0" presId="urn:microsoft.com/office/officeart/2005/8/layout/gear1"/>
    <dgm:cxn modelId="{6A6FC058-A68F-41D5-8E39-F24A605F99E0}" type="presParOf" srcId="{1069D425-F865-4BF6-B9D3-E1FBF299EF33}" destId="{36111F0D-6C54-49CF-A1A5-AEB0AB429A51}" srcOrd="10" destOrd="0" presId="urn:microsoft.com/office/officeart/2005/8/layout/gear1"/>
    <dgm:cxn modelId="{B4AC3241-492D-4464-ABA3-0BE4380FCB6E}" type="presParOf" srcId="{1069D425-F865-4BF6-B9D3-E1FBF299EF33}" destId="{824C6E3A-FB22-49FE-AD65-16941C60C659}" srcOrd="11" destOrd="0" presId="urn:microsoft.com/office/officeart/2005/8/layout/gear1"/>
    <dgm:cxn modelId="{A7765FA7-8B5D-4100-9B3E-F590EBCD75E5}" type="presParOf" srcId="{1069D425-F865-4BF6-B9D3-E1FBF299EF33}" destId="{497BB1F7-73C1-4EF5-AD71-5711315666C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FA1BB7-FE14-4A58-85D7-1C7AB7DD308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6A2C97D-E3C4-41DC-809F-E6DD3C820801}">
      <dgm:prSet phldrT="[Текст]"/>
      <dgm:spPr/>
      <dgm:t>
        <a:bodyPr/>
        <a:lstStyle/>
        <a:p>
          <a:pPr algn="ctr"/>
          <a:r>
            <a:rPr lang="ru-RU" dirty="0" smtClean="0"/>
            <a:t>Детский сад</a:t>
          </a:r>
          <a:endParaRPr lang="ru-RU" dirty="0"/>
        </a:p>
      </dgm:t>
    </dgm:pt>
    <dgm:pt modelId="{FE291CA7-393F-454F-BD13-A14AFEC3C5CB}" type="parTrans" cxnId="{318AAAC1-B1BB-4E59-9FD7-4873141F90EF}">
      <dgm:prSet/>
      <dgm:spPr/>
      <dgm:t>
        <a:bodyPr/>
        <a:lstStyle/>
        <a:p>
          <a:endParaRPr lang="ru-RU"/>
        </a:p>
      </dgm:t>
    </dgm:pt>
    <dgm:pt modelId="{34C94576-D86E-4A7D-80C0-BDFF2030AEB4}" type="sibTrans" cxnId="{318AAAC1-B1BB-4E59-9FD7-4873141F90EF}">
      <dgm:prSet/>
      <dgm:spPr/>
      <dgm:t>
        <a:bodyPr/>
        <a:lstStyle/>
        <a:p>
          <a:endParaRPr lang="ru-RU"/>
        </a:p>
      </dgm:t>
    </dgm:pt>
    <dgm:pt modelId="{20F6F503-46BF-4CF4-AE85-B9349B383090}">
      <dgm:prSet phldrT="[Текст]"/>
      <dgm:spPr/>
      <dgm:t>
        <a:bodyPr/>
        <a:lstStyle/>
        <a:p>
          <a:r>
            <a:rPr lang="ru-RU" dirty="0" smtClean="0"/>
            <a:t>Школа</a:t>
          </a:r>
          <a:endParaRPr lang="ru-RU" dirty="0"/>
        </a:p>
      </dgm:t>
    </dgm:pt>
    <dgm:pt modelId="{52E6D802-E2B1-4746-8FAA-8D57EA80B4EE}" type="parTrans" cxnId="{6BD1323B-2BAD-4388-BA5C-61E4590DE7B6}">
      <dgm:prSet/>
      <dgm:spPr/>
      <dgm:t>
        <a:bodyPr/>
        <a:lstStyle/>
        <a:p>
          <a:endParaRPr lang="ru-RU"/>
        </a:p>
      </dgm:t>
    </dgm:pt>
    <dgm:pt modelId="{70C10054-1D17-4058-B0CE-9294A015176E}" type="sibTrans" cxnId="{6BD1323B-2BAD-4388-BA5C-61E4590DE7B6}">
      <dgm:prSet/>
      <dgm:spPr/>
      <dgm:t>
        <a:bodyPr/>
        <a:lstStyle/>
        <a:p>
          <a:endParaRPr lang="ru-RU"/>
        </a:p>
      </dgm:t>
    </dgm:pt>
    <dgm:pt modelId="{01E6AB85-4D54-4923-95AA-08FD125E89C9}">
      <dgm:prSet phldrT="[Текст]"/>
      <dgm:spPr/>
      <dgm:t>
        <a:bodyPr/>
        <a:lstStyle/>
        <a:p>
          <a:r>
            <a:rPr lang="ru-RU" dirty="0" smtClean="0"/>
            <a:t>СПО / Вуз</a:t>
          </a:r>
          <a:endParaRPr lang="ru-RU" dirty="0"/>
        </a:p>
      </dgm:t>
    </dgm:pt>
    <dgm:pt modelId="{9F45877F-0450-4526-9D5B-B8A3FE9B196F}" type="parTrans" cxnId="{F43D7FFF-CB4C-4DE1-880A-446474972F6D}">
      <dgm:prSet/>
      <dgm:spPr/>
      <dgm:t>
        <a:bodyPr/>
        <a:lstStyle/>
        <a:p>
          <a:endParaRPr lang="ru-RU"/>
        </a:p>
      </dgm:t>
    </dgm:pt>
    <dgm:pt modelId="{C893A810-F481-4E80-9407-7E0E46993B53}" type="sibTrans" cxnId="{F43D7FFF-CB4C-4DE1-880A-446474972F6D}">
      <dgm:prSet/>
      <dgm:spPr/>
      <dgm:t>
        <a:bodyPr/>
        <a:lstStyle/>
        <a:p>
          <a:endParaRPr lang="ru-RU"/>
        </a:p>
      </dgm:t>
    </dgm:pt>
    <dgm:pt modelId="{2497E8D8-B0C1-47F6-9999-59D3944B177A}">
      <dgm:prSet/>
      <dgm:spPr/>
      <dgm:t>
        <a:bodyPr/>
        <a:lstStyle/>
        <a:p>
          <a:endParaRPr lang="ru-RU"/>
        </a:p>
      </dgm:t>
    </dgm:pt>
    <dgm:pt modelId="{F6E4B0B5-41B7-46AB-9D8C-189593D3EC7C}" type="parTrans" cxnId="{2BE307DA-1AA9-401E-9A39-FF583D806807}">
      <dgm:prSet/>
      <dgm:spPr/>
      <dgm:t>
        <a:bodyPr/>
        <a:lstStyle/>
        <a:p>
          <a:endParaRPr lang="ru-RU"/>
        </a:p>
      </dgm:t>
    </dgm:pt>
    <dgm:pt modelId="{0A72DBAD-5DD1-44E0-AF7B-FA0098AF86E5}" type="sibTrans" cxnId="{2BE307DA-1AA9-401E-9A39-FF583D806807}">
      <dgm:prSet/>
      <dgm:spPr/>
      <dgm:t>
        <a:bodyPr/>
        <a:lstStyle/>
        <a:p>
          <a:endParaRPr lang="ru-RU"/>
        </a:p>
      </dgm:t>
    </dgm:pt>
    <dgm:pt modelId="{B6899E9D-5D06-420A-8701-8DCA8B14DEEB}" type="pres">
      <dgm:prSet presAssocID="{0AFA1BB7-FE14-4A58-85D7-1C7AB7DD3089}" presName="arrowDiagram" presStyleCnt="0">
        <dgm:presLayoutVars>
          <dgm:chMax val="5"/>
          <dgm:dir/>
          <dgm:resizeHandles val="exact"/>
        </dgm:presLayoutVars>
      </dgm:prSet>
      <dgm:spPr/>
    </dgm:pt>
    <dgm:pt modelId="{6C19CF93-7472-4DBE-B66F-FACD1553B717}" type="pres">
      <dgm:prSet presAssocID="{0AFA1BB7-FE14-4A58-85D7-1C7AB7DD3089}" presName="arrow" presStyleLbl="bgShp" presStyleIdx="0" presStyleCnt="1"/>
      <dgm:spPr/>
    </dgm:pt>
    <dgm:pt modelId="{E46B6479-A4A8-4B7C-ACB7-91461836CE11}" type="pres">
      <dgm:prSet presAssocID="{0AFA1BB7-FE14-4A58-85D7-1C7AB7DD3089}" presName="arrowDiagram4" presStyleCnt="0"/>
      <dgm:spPr/>
    </dgm:pt>
    <dgm:pt modelId="{7F687263-168F-48EE-AAC6-691B6FE67791}" type="pres">
      <dgm:prSet presAssocID="{96A2C97D-E3C4-41DC-809F-E6DD3C820801}" presName="bullet4a" presStyleLbl="node1" presStyleIdx="0" presStyleCnt="4"/>
      <dgm:spPr/>
    </dgm:pt>
    <dgm:pt modelId="{1B8DBE7F-002A-4230-BE17-3D083D834D40}" type="pres">
      <dgm:prSet presAssocID="{96A2C97D-E3C4-41DC-809F-E6DD3C820801}" presName="textBox4a" presStyleLbl="revTx" presStyleIdx="0" presStyleCnt="4">
        <dgm:presLayoutVars>
          <dgm:bulletEnabled val="1"/>
        </dgm:presLayoutVars>
      </dgm:prSet>
      <dgm:spPr/>
    </dgm:pt>
    <dgm:pt modelId="{47749A45-B3C3-4197-A7E6-8338675D66BC}" type="pres">
      <dgm:prSet presAssocID="{20F6F503-46BF-4CF4-AE85-B9349B383090}" presName="bullet4b" presStyleLbl="node1" presStyleIdx="1" presStyleCnt="4"/>
      <dgm:spPr/>
    </dgm:pt>
    <dgm:pt modelId="{B3CED596-BF20-40B1-9E54-98A2692BE8DF}" type="pres">
      <dgm:prSet presAssocID="{20F6F503-46BF-4CF4-AE85-B9349B383090}" presName="textBox4b" presStyleLbl="revTx" presStyleIdx="1" presStyleCnt="4">
        <dgm:presLayoutVars>
          <dgm:bulletEnabled val="1"/>
        </dgm:presLayoutVars>
      </dgm:prSet>
      <dgm:spPr/>
    </dgm:pt>
    <dgm:pt modelId="{A967B0F0-F735-4298-A273-81D56A2744FB}" type="pres">
      <dgm:prSet presAssocID="{01E6AB85-4D54-4923-95AA-08FD125E89C9}" presName="bullet4c" presStyleLbl="node1" presStyleIdx="2" presStyleCnt="4"/>
      <dgm:spPr/>
    </dgm:pt>
    <dgm:pt modelId="{BDF84267-AE96-4D98-A233-15DB40D93CDA}" type="pres">
      <dgm:prSet presAssocID="{01E6AB85-4D54-4923-95AA-08FD125E89C9}" presName="textBox4c" presStyleLbl="revTx" presStyleIdx="2" presStyleCnt="4" custScaleY="52961" custLinFactNeighborX="-8922" custLinFactNeighborY="-12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38CE3-E451-4298-9EEC-4742E7486B54}" type="pres">
      <dgm:prSet presAssocID="{2497E8D8-B0C1-47F6-9999-59D3944B177A}" presName="bullet4d" presStyleLbl="node1" presStyleIdx="3" presStyleCnt="4"/>
      <dgm:spPr/>
    </dgm:pt>
    <dgm:pt modelId="{BFB85E0C-8E34-4CBC-BB38-A2D4E98A4723}" type="pres">
      <dgm:prSet presAssocID="{2497E8D8-B0C1-47F6-9999-59D3944B177A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95E3FEEA-A4EF-4631-979D-9C4DB6FE466A}" type="presOf" srcId="{01E6AB85-4D54-4923-95AA-08FD125E89C9}" destId="{BDF84267-AE96-4D98-A233-15DB40D93CDA}" srcOrd="0" destOrd="0" presId="urn:microsoft.com/office/officeart/2005/8/layout/arrow2"/>
    <dgm:cxn modelId="{F192DD71-9DC5-465A-8B4E-1131A2D86DA7}" type="presOf" srcId="{96A2C97D-E3C4-41DC-809F-E6DD3C820801}" destId="{1B8DBE7F-002A-4230-BE17-3D083D834D40}" srcOrd="0" destOrd="0" presId="urn:microsoft.com/office/officeart/2005/8/layout/arrow2"/>
    <dgm:cxn modelId="{0290F5C2-9FC9-4513-A394-7B934D0146DD}" type="presOf" srcId="{2497E8D8-B0C1-47F6-9999-59D3944B177A}" destId="{BFB85E0C-8E34-4CBC-BB38-A2D4E98A4723}" srcOrd="0" destOrd="0" presId="urn:microsoft.com/office/officeart/2005/8/layout/arrow2"/>
    <dgm:cxn modelId="{D76D779C-DE7D-4498-8EA1-BFBF262BC0C4}" type="presOf" srcId="{0AFA1BB7-FE14-4A58-85D7-1C7AB7DD3089}" destId="{B6899E9D-5D06-420A-8701-8DCA8B14DEEB}" srcOrd="0" destOrd="0" presId="urn:microsoft.com/office/officeart/2005/8/layout/arrow2"/>
    <dgm:cxn modelId="{318AAAC1-B1BB-4E59-9FD7-4873141F90EF}" srcId="{0AFA1BB7-FE14-4A58-85D7-1C7AB7DD3089}" destId="{96A2C97D-E3C4-41DC-809F-E6DD3C820801}" srcOrd="0" destOrd="0" parTransId="{FE291CA7-393F-454F-BD13-A14AFEC3C5CB}" sibTransId="{34C94576-D86E-4A7D-80C0-BDFF2030AEB4}"/>
    <dgm:cxn modelId="{F43D7FFF-CB4C-4DE1-880A-446474972F6D}" srcId="{0AFA1BB7-FE14-4A58-85D7-1C7AB7DD3089}" destId="{01E6AB85-4D54-4923-95AA-08FD125E89C9}" srcOrd="2" destOrd="0" parTransId="{9F45877F-0450-4526-9D5B-B8A3FE9B196F}" sibTransId="{C893A810-F481-4E80-9407-7E0E46993B53}"/>
    <dgm:cxn modelId="{3B3B59DD-9C42-4FB7-B4A2-21ACE83CD6E6}" type="presOf" srcId="{20F6F503-46BF-4CF4-AE85-B9349B383090}" destId="{B3CED596-BF20-40B1-9E54-98A2692BE8DF}" srcOrd="0" destOrd="0" presId="urn:microsoft.com/office/officeart/2005/8/layout/arrow2"/>
    <dgm:cxn modelId="{6BD1323B-2BAD-4388-BA5C-61E4590DE7B6}" srcId="{0AFA1BB7-FE14-4A58-85D7-1C7AB7DD3089}" destId="{20F6F503-46BF-4CF4-AE85-B9349B383090}" srcOrd="1" destOrd="0" parTransId="{52E6D802-E2B1-4746-8FAA-8D57EA80B4EE}" sibTransId="{70C10054-1D17-4058-B0CE-9294A015176E}"/>
    <dgm:cxn modelId="{2BE307DA-1AA9-401E-9A39-FF583D806807}" srcId="{0AFA1BB7-FE14-4A58-85D7-1C7AB7DD3089}" destId="{2497E8D8-B0C1-47F6-9999-59D3944B177A}" srcOrd="3" destOrd="0" parTransId="{F6E4B0B5-41B7-46AB-9D8C-189593D3EC7C}" sibTransId="{0A72DBAD-5DD1-44E0-AF7B-FA0098AF86E5}"/>
    <dgm:cxn modelId="{C392786C-E425-4C47-B09B-540D4BFBB568}" type="presParOf" srcId="{B6899E9D-5D06-420A-8701-8DCA8B14DEEB}" destId="{6C19CF93-7472-4DBE-B66F-FACD1553B717}" srcOrd="0" destOrd="0" presId="urn:microsoft.com/office/officeart/2005/8/layout/arrow2"/>
    <dgm:cxn modelId="{6AD03131-C6BD-4C73-984E-87B291CB0267}" type="presParOf" srcId="{B6899E9D-5D06-420A-8701-8DCA8B14DEEB}" destId="{E46B6479-A4A8-4B7C-ACB7-91461836CE11}" srcOrd="1" destOrd="0" presId="urn:microsoft.com/office/officeart/2005/8/layout/arrow2"/>
    <dgm:cxn modelId="{672BE2F2-E4FA-4EE1-992D-C609010EC8BC}" type="presParOf" srcId="{E46B6479-A4A8-4B7C-ACB7-91461836CE11}" destId="{7F687263-168F-48EE-AAC6-691B6FE67791}" srcOrd="0" destOrd="0" presId="urn:microsoft.com/office/officeart/2005/8/layout/arrow2"/>
    <dgm:cxn modelId="{AAA6C0A3-69BB-4776-95D6-9CEB214F5A45}" type="presParOf" srcId="{E46B6479-A4A8-4B7C-ACB7-91461836CE11}" destId="{1B8DBE7F-002A-4230-BE17-3D083D834D40}" srcOrd="1" destOrd="0" presId="urn:microsoft.com/office/officeart/2005/8/layout/arrow2"/>
    <dgm:cxn modelId="{8F94ABF8-CEED-4F93-9FE6-38570302F1FC}" type="presParOf" srcId="{E46B6479-A4A8-4B7C-ACB7-91461836CE11}" destId="{47749A45-B3C3-4197-A7E6-8338675D66BC}" srcOrd="2" destOrd="0" presId="urn:microsoft.com/office/officeart/2005/8/layout/arrow2"/>
    <dgm:cxn modelId="{D3E98AF4-0409-4F17-8D40-A8536B7EBB4D}" type="presParOf" srcId="{E46B6479-A4A8-4B7C-ACB7-91461836CE11}" destId="{B3CED596-BF20-40B1-9E54-98A2692BE8DF}" srcOrd="3" destOrd="0" presId="urn:microsoft.com/office/officeart/2005/8/layout/arrow2"/>
    <dgm:cxn modelId="{51B34BC0-42E6-4502-B891-F41AE281EEEF}" type="presParOf" srcId="{E46B6479-A4A8-4B7C-ACB7-91461836CE11}" destId="{A967B0F0-F735-4298-A273-81D56A2744FB}" srcOrd="4" destOrd="0" presId="urn:microsoft.com/office/officeart/2005/8/layout/arrow2"/>
    <dgm:cxn modelId="{74EFB039-D56B-457A-8596-3A556F556854}" type="presParOf" srcId="{E46B6479-A4A8-4B7C-ACB7-91461836CE11}" destId="{BDF84267-AE96-4D98-A233-15DB40D93CDA}" srcOrd="5" destOrd="0" presId="urn:microsoft.com/office/officeart/2005/8/layout/arrow2"/>
    <dgm:cxn modelId="{907F31E3-6AFC-4B50-878B-56507AAC91B8}" type="presParOf" srcId="{E46B6479-A4A8-4B7C-ACB7-91461836CE11}" destId="{05F38CE3-E451-4298-9EEC-4742E7486B54}" srcOrd="6" destOrd="0" presId="urn:microsoft.com/office/officeart/2005/8/layout/arrow2"/>
    <dgm:cxn modelId="{94C35956-A9AD-4850-BE90-7372496E01B0}" type="presParOf" srcId="{E46B6479-A4A8-4B7C-ACB7-91461836CE11}" destId="{BFB85E0C-8E34-4CBC-BB38-A2D4E98A4723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1CFE6-285D-471D-8E7E-EA558B970170}">
      <dsp:nvSpPr>
        <dsp:cNvPr id="0" name=""/>
        <dsp:cNvSpPr/>
      </dsp:nvSpPr>
      <dsp:spPr>
        <a:xfrm>
          <a:off x="2690727" y="2204552"/>
          <a:ext cx="2921945" cy="269445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Компьютери-зация</a:t>
          </a:r>
          <a:endParaRPr lang="ru-RU" sz="1800" b="1" kern="1200" dirty="0"/>
        </a:p>
      </dsp:txBody>
      <dsp:txXfrm>
        <a:off x="3261165" y="2835715"/>
        <a:ext cx="1781069" cy="1385004"/>
      </dsp:txXfrm>
    </dsp:sp>
    <dsp:sp modelId="{6E0C08AC-2B6E-44B1-976B-C11235893439}">
      <dsp:nvSpPr>
        <dsp:cNvPr id="0" name=""/>
        <dsp:cNvSpPr/>
      </dsp:nvSpPr>
      <dsp:spPr>
        <a:xfrm>
          <a:off x="1154067" y="1567681"/>
          <a:ext cx="2125051" cy="195960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Информа-тизация</a:t>
          </a:r>
          <a:endParaRPr lang="ru-RU" sz="1800" b="1" kern="1200" dirty="0"/>
        </a:p>
      </dsp:txBody>
      <dsp:txXfrm>
        <a:off x="1671453" y="2063998"/>
        <a:ext cx="1090279" cy="966968"/>
      </dsp:txXfrm>
    </dsp:sp>
    <dsp:sp modelId="{DA3D4F79-7813-45C8-A2F4-D0A771ADB5A6}">
      <dsp:nvSpPr>
        <dsp:cNvPr id="0" name=""/>
        <dsp:cNvSpPr/>
      </dsp:nvSpPr>
      <dsp:spPr>
        <a:xfrm rot="20700000">
          <a:off x="2223648" y="245423"/>
          <a:ext cx="2141451" cy="186067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Медиа-</a:t>
          </a:r>
          <a:r>
            <a:rPr lang="ru-RU" sz="1800" b="1" kern="1200" dirty="0" err="1" smtClean="0"/>
            <a:t>тизация</a:t>
          </a:r>
          <a:endParaRPr lang="ru-RU" sz="1800" b="1" kern="1200" dirty="0"/>
        </a:p>
      </dsp:txBody>
      <dsp:txXfrm rot="-20700000">
        <a:off x="2709985" y="636870"/>
        <a:ext cx="1168778" cy="1077781"/>
      </dsp:txXfrm>
    </dsp:sp>
    <dsp:sp modelId="{36111F0D-6C54-49CF-A1A5-AEB0AB429A51}">
      <dsp:nvSpPr>
        <dsp:cNvPr id="0" name=""/>
        <dsp:cNvSpPr/>
      </dsp:nvSpPr>
      <dsp:spPr>
        <a:xfrm>
          <a:off x="2605100" y="1793507"/>
          <a:ext cx="3448900" cy="3448900"/>
        </a:xfrm>
        <a:prstGeom prst="circularArrow">
          <a:avLst>
            <a:gd name="adj1" fmla="val 4687"/>
            <a:gd name="adj2" fmla="val 299029"/>
            <a:gd name="adj3" fmla="val 2530761"/>
            <a:gd name="adj4" fmla="val 1583018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C6E3A-FB22-49FE-AD65-16941C60C659}">
      <dsp:nvSpPr>
        <dsp:cNvPr id="0" name=""/>
        <dsp:cNvSpPr/>
      </dsp:nvSpPr>
      <dsp:spPr>
        <a:xfrm>
          <a:off x="889750" y="1131071"/>
          <a:ext cx="2505841" cy="250584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BB1F7-73C1-4EF5-AD71-5711315666C0}">
      <dsp:nvSpPr>
        <dsp:cNvPr id="0" name=""/>
        <dsp:cNvSpPr/>
      </dsp:nvSpPr>
      <dsp:spPr>
        <a:xfrm>
          <a:off x="1890251" y="-207822"/>
          <a:ext cx="2701801" cy="270180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9CF93-7472-4DBE-B66F-FACD1553B717}">
      <dsp:nvSpPr>
        <dsp:cNvPr id="0" name=""/>
        <dsp:cNvSpPr/>
      </dsp:nvSpPr>
      <dsp:spPr>
        <a:xfrm>
          <a:off x="1776729" y="0"/>
          <a:ext cx="6962140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687263-168F-48EE-AAC6-691B6FE67791}">
      <dsp:nvSpPr>
        <dsp:cNvPr id="0" name=""/>
        <dsp:cNvSpPr/>
      </dsp:nvSpPr>
      <dsp:spPr>
        <a:xfrm>
          <a:off x="2462500" y="3235654"/>
          <a:ext cx="160129" cy="1601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DBE7F-002A-4230-BE17-3D083D834D40}">
      <dsp:nvSpPr>
        <dsp:cNvPr id="0" name=""/>
        <dsp:cNvSpPr/>
      </dsp:nvSpPr>
      <dsp:spPr>
        <a:xfrm>
          <a:off x="2542565" y="3315719"/>
          <a:ext cx="1190526" cy="103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49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Детский сад</a:t>
          </a:r>
          <a:endParaRPr lang="ru-RU" sz="2500" kern="1200" dirty="0"/>
        </a:p>
      </dsp:txBody>
      <dsp:txXfrm>
        <a:off x="2542565" y="3315719"/>
        <a:ext cx="1190526" cy="1035618"/>
      </dsp:txXfrm>
    </dsp:sp>
    <dsp:sp modelId="{47749A45-B3C3-4197-A7E6-8338675D66BC}">
      <dsp:nvSpPr>
        <dsp:cNvPr id="0" name=""/>
        <dsp:cNvSpPr/>
      </dsp:nvSpPr>
      <dsp:spPr>
        <a:xfrm>
          <a:off x="3593848" y="2223533"/>
          <a:ext cx="278485" cy="278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ED596-BF20-40B1-9E54-98A2692BE8DF}">
      <dsp:nvSpPr>
        <dsp:cNvPr id="0" name=""/>
        <dsp:cNvSpPr/>
      </dsp:nvSpPr>
      <dsp:spPr>
        <a:xfrm>
          <a:off x="3733091" y="2362776"/>
          <a:ext cx="1462049" cy="1988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564" tIns="0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Школа</a:t>
          </a:r>
          <a:endParaRPr lang="ru-RU" sz="2500" kern="1200" dirty="0"/>
        </a:p>
      </dsp:txBody>
      <dsp:txXfrm>
        <a:off x="3733091" y="2362776"/>
        <a:ext cx="1462049" cy="1988561"/>
      </dsp:txXfrm>
    </dsp:sp>
    <dsp:sp modelId="{A967B0F0-F735-4298-A273-81D56A2744FB}">
      <dsp:nvSpPr>
        <dsp:cNvPr id="0" name=""/>
        <dsp:cNvSpPr/>
      </dsp:nvSpPr>
      <dsp:spPr>
        <a:xfrm>
          <a:off x="5038492" y="1477714"/>
          <a:ext cx="368993" cy="368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84267-AE96-4D98-A233-15DB40D93CDA}">
      <dsp:nvSpPr>
        <dsp:cNvPr id="0" name=""/>
        <dsp:cNvSpPr/>
      </dsp:nvSpPr>
      <dsp:spPr>
        <a:xfrm>
          <a:off x="5092545" y="1952112"/>
          <a:ext cx="1462049" cy="1424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522" tIns="0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СПО / Вуз</a:t>
          </a:r>
          <a:endParaRPr lang="ru-RU" sz="2500" kern="1200" dirty="0"/>
        </a:p>
      </dsp:txBody>
      <dsp:txXfrm>
        <a:off x="5092545" y="1952112"/>
        <a:ext cx="1462049" cy="1424188"/>
      </dsp:txXfrm>
    </dsp:sp>
    <dsp:sp modelId="{05F38CE3-E451-4298-9EEC-4742E7486B54}">
      <dsp:nvSpPr>
        <dsp:cNvPr id="0" name=""/>
        <dsp:cNvSpPr/>
      </dsp:nvSpPr>
      <dsp:spPr>
        <a:xfrm>
          <a:off x="6611936" y="984272"/>
          <a:ext cx="494311" cy="4943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85E0C-8E34-4CBC-BB38-A2D4E98A4723}">
      <dsp:nvSpPr>
        <dsp:cNvPr id="0" name=""/>
        <dsp:cNvSpPr/>
      </dsp:nvSpPr>
      <dsp:spPr>
        <a:xfrm>
          <a:off x="6859092" y="1231428"/>
          <a:ext cx="1462049" cy="3119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926" tIns="0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6859092" y="1231428"/>
        <a:ext cx="1462049" cy="3119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D4E5A-33DB-4B58-9BF6-5DB035E3D0F5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A4B8A-F604-4453-A891-55C429221A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40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6C82F-67D9-4D56-8DA1-A09159871E51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5919E-90FF-41A8-AEF6-509EDE85C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2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8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06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3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214615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129337"/>
            <a:ext cx="2743200" cy="365125"/>
          </a:xfrm>
        </p:spPr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53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29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67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5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65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52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50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B4E67-5BCE-46CC-B223-467D5FD4B63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33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4E67-5BCE-46CC-B223-467D5FD4B63E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AEDC5-6CD3-48BE-B6A7-71F78E4EC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оловина рамки 6"/>
          <p:cNvSpPr/>
          <p:nvPr userDrawn="1"/>
        </p:nvSpPr>
        <p:spPr>
          <a:xfrm>
            <a:off x="118335" y="118334"/>
            <a:ext cx="9509760" cy="5776857"/>
          </a:xfrm>
          <a:prstGeom prst="halfFrame">
            <a:avLst>
              <a:gd name="adj1" fmla="val 1446"/>
              <a:gd name="adj2" fmla="val 1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 userDrawn="1"/>
        </p:nvSpPr>
        <p:spPr>
          <a:xfrm rot="10800000">
            <a:off x="2596178" y="1315756"/>
            <a:ext cx="9477487" cy="5405719"/>
          </a:xfrm>
          <a:prstGeom prst="halfFrame">
            <a:avLst>
              <a:gd name="adj1" fmla="val 1459"/>
              <a:gd name="adj2" fmla="val 1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8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638" y="2137273"/>
            <a:ext cx="10534248" cy="552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>
                <a:solidFill>
                  <a:srgbClr val="0070C0"/>
                </a:solidFill>
              </a:rPr>
              <a:t>Перспективы развития современной школы</a:t>
            </a:r>
            <a:br>
              <a:rPr lang="ru-RU" sz="6600" b="1" dirty="0">
                <a:solidFill>
                  <a:srgbClr val="0070C0"/>
                </a:solidFill>
              </a:rPr>
            </a:br>
            <a:r>
              <a:rPr lang="ru-RU" sz="6600" b="1" dirty="0">
                <a:solidFill>
                  <a:srgbClr val="0070C0"/>
                </a:solidFill>
              </a:rPr>
              <a:t>в условиях ИКТ-насыщенной </a:t>
            </a:r>
            <a:r>
              <a:rPr lang="ru-RU" sz="6600" b="1" dirty="0" smtClean="0">
                <a:solidFill>
                  <a:srgbClr val="0070C0"/>
                </a:solidFill>
              </a:rPr>
              <a:t>среды</a:t>
            </a:r>
            <a:endParaRPr lang="ru-RU" sz="6600" b="1" dirty="0">
              <a:solidFill>
                <a:srgbClr val="0070C0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440273" y="5325374"/>
            <a:ext cx="5358792" cy="1174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Скурихина Юлия Александровна, проректор по </a:t>
            </a:r>
            <a:r>
              <a:rPr lang="ru-RU" dirty="0" smtClean="0"/>
              <a:t>УМР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5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современному специалисту: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умение адаптироваться </a:t>
            </a:r>
            <a:r>
              <a:rPr lang="ru-RU" dirty="0"/>
              <a:t>к условиям современного общества, отбирать, осваивать новые знания, разрабатывать алгоритмы и применять их для решения практических задач в нестандартных условиях.  </a:t>
            </a:r>
          </a:p>
          <a:p>
            <a:pPr lvl="0"/>
            <a:r>
              <a:rPr lang="ru-RU" dirty="0" smtClean="0"/>
              <a:t>умение самостоятельно </a:t>
            </a:r>
            <a:r>
              <a:rPr lang="ru-RU" dirty="0"/>
              <a:t>критически мыслить, ставить проблему и искать пути ее решения на основе современных технологий.</a:t>
            </a:r>
          </a:p>
          <a:p>
            <a:pPr lvl="0"/>
            <a:r>
              <a:rPr lang="ru-RU" dirty="0" smtClean="0"/>
              <a:t>умение </a:t>
            </a:r>
            <a:r>
              <a:rPr lang="ru-RU" dirty="0"/>
              <a:t>работать в коллективах. объединяющих специалистов различных областей знания.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82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ИКТ-насыщенная среда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280" y="1920942"/>
            <a:ext cx="5210175" cy="3962400"/>
          </a:xfrm>
        </p:spPr>
      </p:pic>
      <p:sp>
        <p:nvSpPr>
          <p:cNvPr id="6" name="TextBox 5"/>
          <p:cNvSpPr txBox="1"/>
          <p:nvPr/>
        </p:nvSpPr>
        <p:spPr>
          <a:xfrm>
            <a:off x="838200" y="1590436"/>
            <a:ext cx="47482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ИКТ-среда – системный объект, который состоит из взаимосвязанных программных и технических компонентов. </a:t>
            </a:r>
            <a:endParaRPr lang="ru-RU" sz="2000" dirty="0" smtClean="0"/>
          </a:p>
          <a:p>
            <a:r>
              <a:rPr lang="ru-RU" sz="2000" dirty="0" smtClean="0"/>
              <a:t>Назначение </a:t>
            </a:r>
            <a:r>
              <a:rPr lang="ru-RU" sz="2000" dirty="0"/>
              <a:t>этой среды – создание условий и предоставление ресурсов, которые обеспечивают: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осуществление образовательного процесса;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организацию деятельности и управление образовательным учреждением;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взаимодействие участников образовательного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78628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ИКТ-насыщенная среда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360573"/>
              </p:ext>
            </p:extLst>
          </p:nvPr>
        </p:nvGraphicFramePr>
        <p:xfrm>
          <a:off x="838200" y="1277957"/>
          <a:ext cx="6212595" cy="4899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96471" y="1530120"/>
            <a:ext cx="38617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Основная задача ИКТ-насыщенной среды школы – создание технологии обучения, которая, максимально сочетая интересы всех участников образовательных отношений, реализовала бы их интеллектуальный потенциал в сфере электронного обучения и создания единой информационной образовательной среды (ИОС).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7238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в деятельности школы в условиях ИОС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Образовательное направление.</a:t>
            </a:r>
          </a:p>
          <a:p>
            <a:pPr marL="0" indent="0">
              <a:buNone/>
            </a:pPr>
            <a:r>
              <a:rPr lang="ru-RU" dirty="0" smtClean="0"/>
              <a:t>2. Научно-практическое направление.</a:t>
            </a:r>
          </a:p>
          <a:p>
            <a:pPr marL="0" lvl="0" indent="0">
              <a:buNone/>
            </a:pPr>
            <a:r>
              <a:rPr lang="ru-RU" dirty="0" smtClean="0"/>
              <a:t>организация </a:t>
            </a:r>
            <a:r>
              <a:rPr lang="ru-RU" dirty="0"/>
              <a:t>научно-методических исследований в области электронного обучения и ДОТ;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Методическое направление.</a:t>
            </a:r>
          </a:p>
          <a:p>
            <a:pPr marL="0" lvl="0" indent="0">
              <a:buNone/>
            </a:pPr>
            <a:r>
              <a:rPr lang="ru-RU" dirty="0" smtClean="0"/>
              <a:t>4</a:t>
            </a:r>
            <a:r>
              <a:rPr lang="ru-RU" dirty="0"/>
              <a:t>. Информационно-маркетинговое направление.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Технологическое направление.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92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инновационных площадок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i="1" dirty="0"/>
              <a:t>Разрушение </a:t>
            </a:r>
            <a:r>
              <a:rPr lang="ru-RU" i="1" dirty="0" smtClean="0"/>
              <a:t>барьеров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i="1" dirty="0"/>
              <a:t>Практический подход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i="1" dirty="0"/>
              <a:t>Разработка процесса изменений. 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i="1" dirty="0"/>
              <a:t>Распространение результатов.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440" y="2199115"/>
            <a:ext cx="4858439" cy="397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67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 инновационных площадок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8489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65485" y="3316077"/>
            <a:ext cx="1932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Предприятие</a:t>
            </a:r>
          </a:p>
        </p:txBody>
      </p:sp>
      <p:pic>
        <p:nvPicPr>
          <p:cNvPr id="6" name="Рисунок 5" descr="Оптимальный-возраст-для-посещения-детского-сад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4338" y="3635566"/>
            <a:ext cx="2228351" cy="1455856"/>
          </a:xfrm>
          <a:prstGeom prst="rect">
            <a:avLst/>
          </a:prstGeom>
        </p:spPr>
      </p:pic>
      <p:pic>
        <p:nvPicPr>
          <p:cNvPr id="7" name="Рисунок 6" descr="1267888158_nachshk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60346" y="1961002"/>
            <a:ext cx="2166600" cy="1521435"/>
          </a:xfrm>
          <a:prstGeom prst="rect">
            <a:avLst/>
          </a:prstGeom>
        </p:spPr>
      </p:pic>
      <p:pic>
        <p:nvPicPr>
          <p:cNvPr id="8" name="Рисунок 7" descr="VUZ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00486" y="4745447"/>
            <a:ext cx="2357076" cy="1233537"/>
          </a:xfrm>
          <a:prstGeom prst="rect">
            <a:avLst/>
          </a:prstGeom>
        </p:spPr>
      </p:pic>
      <p:pic>
        <p:nvPicPr>
          <p:cNvPr id="9" name="Рисунок 8" descr="59507147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998002" y="2947670"/>
            <a:ext cx="1919714" cy="145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Электронное обучение, обучение с использованием ДОТ.</a:t>
            </a:r>
          </a:p>
          <a:p>
            <a:r>
              <a:rPr lang="ru-RU" dirty="0" smtClean="0"/>
              <a:t>Развитие информационно-образовательной среды</a:t>
            </a:r>
          </a:p>
          <a:p>
            <a:r>
              <a:rPr lang="ru-RU" dirty="0" smtClean="0"/>
              <a:t>Обеспечение информационной безопасности образовательной организации</a:t>
            </a:r>
          </a:p>
          <a:p>
            <a:r>
              <a:rPr lang="ru-RU" dirty="0" smtClean="0"/>
              <a:t>Создание единой информационно-образовательной среды региона</a:t>
            </a:r>
          </a:p>
          <a:p>
            <a:r>
              <a:rPr lang="ru-RU" dirty="0" smtClean="0"/>
              <a:t>Участие в апробации всероссийских проектов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75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robo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239" y="265861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9843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265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Перспективы развития современной школы в условиях ИКТ-насыщенной среды</vt:lpstr>
      <vt:lpstr>Требования к современному специалисту:</vt:lpstr>
      <vt:lpstr>ИКТ-насыщенная среда</vt:lpstr>
      <vt:lpstr>ИКТ-насыщенная среда</vt:lpstr>
      <vt:lpstr>Основные направления в деятельности школы в условиях ИОС</vt:lpstr>
      <vt:lpstr>Роль инновационных площадок</vt:lpstr>
      <vt:lpstr>Достижения инновационных площадок</vt:lpstr>
      <vt:lpstr>Направления работы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института развития образования по профилактике безнадзорности и правонарушений среди учащихся образовательных организаций Кировской области</dc:title>
  <dc:creator>csa2</dc:creator>
  <cp:lastModifiedBy>Приемная</cp:lastModifiedBy>
  <cp:revision>57</cp:revision>
  <cp:lastPrinted>2016-10-27T12:44:02Z</cp:lastPrinted>
  <dcterms:created xsi:type="dcterms:W3CDTF">2015-02-16T11:44:25Z</dcterms:created>
  <dcterms:modified xsi:type="dcterms:W3CDTF">2017-03-22T06:42:24Z</dcterms:modified>
</cp:coreProperties>
</file>