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9"/>
  </p:notesMasterIdLst>
  <p:sldIdLst>
    <p:sldId id="330" r:id="rId2"/>
    <p:sldId id="345" r:id="rId3"/>
    <p:sldId id="371" r:id="rId4"/>
    <p:sldId id="372" r:id="rId5"/>
    <p:sldId id="373" r:id="rId6"/>
    <p:sldId id="374" r:id="rId7"/>
    <p:sldId id="376" r:id="rId8"/>
    <p:sldId id="377" r:id="rId9"/>
    <p:sldId id="378" r:id="rId10"/>
    <p:sldId id="379" r:id="rId11"/>
    <p:sldId id="381" r:id="rId12"/>
    <p:sldId id="382" r:id="rId13"/>
    <p:sldId id="383" r:id="rId14"/>
    <p:sldId id="392" r:id="rId15"/>
    <p:sldId id="384" r:id="rId16"/>
    <p:sldId id="393" r:id="rId17"/>
    <p:sldId id="385" r:id="rId18"/>
    <p:sldId id="394" r:id="rId19"/>
    <p:sldId id="387" r:id="rId20"/>
    <p:sldId id="388" r:id="rId21"/>
    <p:sldId id="390" r:id="rId22"/>
    <p:sldId id="391" r:id="rId23"/>
    <p:sldId id="395" r:id="rId24"/>
    <p:sldId id="396" r:id="rId25"/>
    <p:sldId id="397" r:id="rId26"/>
    <p:sldId id="398" r:id="rId27"/>
    <p:sldId id="338" r:id="rId28"/>
  </p:sldIdLst>
  <p:sldSz cx="9906000" cy="6858000" type="A4"/>
  <p:notesSz cx="6797675" cy="9926638"/>
  <p:embeddedFontLst>
    <p:embeddedFont>
      <p:font typeface="Etelka Light Pro" panose="0200050303000002000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Etelka Medium Pro" panose="0200050308000002000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Etelka Text Pro" panose="02000503030000020004" charset="0"/>
      <p:regular r:id="rId44"/>
      <p:bold r:id="rId45"/>
      <p:italic r:id="rId46"/>
      <p:boldItalic r:id="rId47"/>
    </p:embeddedFont>
  </p:embeddedFontLst>
  <p:defaultTextStyle>
    <a:defPPr>
      <a:defRPr lang="lv-LV"/>
    </a:defPPr>
    <a:lvl1pPr marL="0" algn="l" defTabSz="1031626" rtl="0" eaLnBrk="1" latinLnBrk="0" hangingPunct="1">
      <a:defRPr sz="2031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2031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2031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2031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2031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2031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2031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2031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203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05B"/>
    <a:srgbClr val="C60C2E"/>
    <a:srgbClr val="910909"/>
    <a:srgbClr val="002060"/>
    <a:srgbClr val="000066"/>
    <a:srgbClr val="002569"/>
    <a:srgbClr val="FFFFFF"/>
    <a:srgbClr val="8EB4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 autoAdjust="0"/>
    <p:restoredTop sz="94660" autoAdjust="0"/>
  </p:normalViewPr>
  <p:slideViewPr>
    <p:cSldViewPr>
      <p:cViewPr varScale="1">
        <p:scale>
          <a:sx n="103" d="100"/>
          <a:sy n="103" d="100"/>
        </p:scale>
        <p:origin x="150" y="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7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7D7709-4229-4FE5-A721-3EA46B8FF3E6}" type="doc">
      <dgm:prSet loTypeId="urn:microsoft.com/office/officeart/2008/layout/Vertical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7B27BA-2BEF-4CFE-83D0-B73F998F8870}">
      <dgm:prSet phldrT="[Текст]"/>
      <dgm:spPr/>
      <dgm:t>
        <a:bodyPr/>
        <a:lstStyle/>
        <a:p>
          <a:r>
            <a:rPr lang="ru-RU" dirty="0" smtClean="0"/>
            <a:t>Учет собственных доходов и расходов</a:t>
          </a:r>
        </a:p>
        <a:p>
          <a:r>
            <a:rPr lang="ru-RU" dirty="0" smtClean="0"/>
            <a:t>Личный финансовый план</a:t>
          </a:r>
          <a:endParaRPr lang="ru-RU" dirty="0"/>
        </a:p>
      </dgm:t>
    </dgm:pt>
    <dgm:pt modelId="{E3492951-764B-4FED-AAD5-B96B80909FD3}" type="parTrans" cxnId="{7048B57F-B42B-425C-A0A9-AF74473A16D2}">
      <dgm:prSet/>
      <dgm:spPr/>
      <dgm:t>
        <a:bodyPr/>
        <a:lstStyle/>
        <a:p>
          <a:endParaRPr lang="ru-RU"/>
        </a:p>
      </dgm:t>
    </dgm:pt>
    <dgm:pt modelId="{B5ABE3D6-A944-4AFC-B124-4664CF6309EB}" type="sibTrans" cxnId="{7048B57F-B42B-425C-A0A9-AF74473A16D2}">
      <dgm:prSet/>
      <dgm:spPr/>
      <dgm:t>
        <a:bodyPr/>
        <a:lstStyle/>
        <a:p>
          <a:endParaRPr lang="ru-RU"/>
        </a:p>
      </dgm:t>
    </dgm:pt>
    <dgm:pt modelId="{123C5ACC-8E27-4191-BEDF-3C4588ABB533}">
      <dgm:prSet phldrT="[Текст]" phldr="1"/>
      <dgm:spPr/>
      <dgm:t>
        <a:bodyPr/>
        <a:lstStyle/>
        <a:p>
          <a:endParaRPr lang="ru-RU"/>
        </a:p>
      </dgm:t>
    </dgm:pt>
    <dgm:pt modelId="{91F3F72A-F5DB-4572-8BC6-C2B4FA2CFBAD}" type="parTrans" cxnId="{48EEA4E3-2208-49CC-A49E-6AC3B1620693}">
      <dgm:prSet/>
      <dgm:spPr/>
      <dgm:t>
        <a:bodyPr/>
        <a:lstStyle/>
        <a:p>
          <a:endParaRPr lang="ru-RU"/>
        </a:p>
      </dgm:t>
    </dgm:pt>
    <dgm:pt modelId="{1EF687F6-D763-4965-95AB-B64D41B8383B}" type="sibTrans" cxnId="{48EEA4E3-2208-49CC-A49E-6AC3B1620693}">
      <dgm:prSet/>
      <dgm:spPr/>
      <dgm:t>
        <a:bodyPr/>
        <a:lstStyle/>
        <a:p>
          <a:endParaRPr lang="ru-RU"/>
        </a:p>
      </dgm:t>
    </dgm:pt>
    <dgm:pt modelId="{95672DFC-6CB3-4231-8D61-C244A6851239}">
      <dgm:prSet phldrT="[Текст]"/>
      <dgm:spPr/>
      <dgm:t>
        <a:bodyPr/>
        <a:lstStyle/>
        <a:p>
          <a:r>
            <a:rPr lang="ru-RU" dirty="0" smtClean="0"/>
            <a:t>Основные финансовые инструменты и услуги</a:t>
          </a:r>
          <a:endParaRPr lang="ru-RU" dirty="0"/>
        </a:p>
      </dgm:t>
    </dgm:pt>
    <dgm:pt modelId="{B0B853FA-959F-4C75-B1F0-20590FD70E9C}" type="parTrans" cxnId="{C5BA1478-AEE6-4C07-A09E-1AB9854EB842}">
      <dgm:prSet/>
      <dgm:spPr/>
      <dgm:t>
        <a:bodyPr/>
        <a:lstStyle/>
        <a:p>
          <a:endParaRPr lang="ru-RU"/>
        </a:p>
      </dgm:t>
    </dgm:pt>
    <dgm:pt modelId="{301E2816-B9E4-4AB3-857F-AD48FD82A1BA}" type="sibTrans" cxnId="{C5BA1478-AEE6-4C07-A09E-1AB9854EB842}">
      <dgm:prSet/>
      <dgm:spPr/>
      <dgm:t>
        <a:bodyPr/>
        <a:lstStyle/>
        <a:p>
          <a:endParaRPr lang="ru-RU"/>
        </a:p>
      </dgm:t>
    </dgm:pt>
    <dgm:pt modelId="{53E5AE36-1E4B-4A4F-BE2C-C0D0D01AD637}">
      <dgm:prSet phldrT="[Текст]" phldr="1"/>
      <dgm:spPr/>
      <dgm:t>
        <a:bodyPr/>
        <a:lstStyle/>
        <a:p>
          <a:endParaRPr lang="ru-RU"/>
        </a:p>
      </dgm:t>
    </dgm:pt>
    <dgm:pt modelId="{461D6E9C-DF60-4BD4-AE9C-1FA7747D8D4F}" type="parTrans" cxnId="{4BD09838-FBE1-41C1-9478-5901742EB14D}">
      <dgm:prSet/>
      <dgm:spPr/>
      <dgm:t>
        <a:bodyPr/>
        <a:lstStyle/>
        <a:p>
          <a:endParaRPr lang="ru-RU"/>
        </a:p>
      </dgm:t>
    </dgm:pt>
    <dgm:pt modelId="{66B2CD3B-F488-4B89-9FAD-E071E95A27E5}" type="sibTrans" cxnId="{4BD09838-FBE1-41C1-9478-5901742EB14D}">
      <dgm:prSet/>
      <dgm:spPr/>
      <dgm:t>
        <a:bodyPr/>
        <a:lstStyle/>
        <a:p>
          <a:endParaRPr lang="ru-RU"/>
        </a:p>
      </dgm:t>
    </dgm:pt>
    <dgm:pt modelId="{19E5D6B0-DF96-467D-BBA0-5AD11D32865A}">
      <dgm:prSet phldrT="[Текст]"/>
      <dgm:spPr/>
      <dgm:t>
        <a:bodyPr/>
        <a:lstStyle/>
        <a:p>
          <a:r>
            <a:rPr lang="ru-RU" dirty="0" smtClean="0"/>
            <a:t>Риски, опасности и ошибки на финансовом рынке</a:t>
          </a:r>
        </a:p>
        <a:p>
          <a:r>
            <a:rPr lang="ru-RU" dirty="0" smtClean="0"/>
            <a:t>Защита прав потребителей финансовых услуг</a:t>
          </a:r>
          <a:endParaRPr lang="ru-RU" dirty="0"/>
        </a:p>
      </dgm:t>
    </dgm:pt>
    <dgm:pt modelId="{92F5F7E6-258C-4093-B600-8042486E1F1A}" type="parTrans" cxnId="{DF4DA64D-ED5D-4A45-9450-1B9CD5C86C33}">
      <dgm:prSet/>
      <dgm:spPr/>
      <dgm:t>
        <a:bodyPr/>
        <a:lstStyle/>
        <a:p>
          <a:endParaRPr lang="ru-RU"/>
        </a:p>
      </dgm:t>
    </dgm:pt>
    <dgm:pt modelId="{55CDEE3E-A028-4223-A0FC-265D2F0201F1}" type="sibTrans" cxnId="{DF4DA64D-ED5D-4A45-9450-1B9CD5C86C33}">
      <dgm:prSet/>
      <dgm:spPr/>
      <dgm:t>
        <a:bodyPr/>
        <a:lstStyle/>
        <a:p>
          <a:endParaRPr lang="ru-RU"/>
        </a:p>
      </dgm:t>
    </dgm:pt>
    <dgm:pt modelId="{61689B3A-A2B3-43A6-84B1-81D2A429B777}">
      <dgm:prSet phldrT="[Текст]" phldr="1"/>
      <dgm:spPr/>
      <dgm:t>
        <a:bodyPr/>
        <a:lstStyle/>
        <a:p>
          <a:endParaRPr lang="ru-RU" dirty="0"/>
        </a:p>
      </dgm:t>
    </dgm:pt>
    <dgm:pt modelId="{95351D31-9E6A-4002-9079-4EC2FFBE2E94}" type="sibTrans" cxnId="{0BEF6EF4-7494-4AA3-9C94-343B3B2E7A04}">
      <dgm:prSet/>
      <dgm:spPr/>
      <dgm:t>
        <a:bodyPr/>
        <a:lstStyle/>
        <a:p>
          <a:endParaRPr lang="ru-RU"/>
        </a:p>
      </dgm:t>
    </dgm:pt>
    <dgm:pt modelId="{F7AACFEA-C6DC-40CB-92F6-AF2048B1E7B3}" type="parTrans" cxnId="{0BEF6EF4-7494-4AA3-9C94-343B3B2E7A04}">
      <dgm:prSet/>
      <dgm:spPr/>
      <dgm:t>
        <a:bodyPr/>
        <a:lstStyle/>
        <a:p>
          <a:endParaRPr lang="ru-RU"/>
        </a:p>
      </dgm:t>
    </dgm:pt>
    <dgm:pt modelId="{0D2A499F-E8D2-47EE-AE06-45FC5AE275C8}" type="pres">
      <dgm:prSet presAssocID="{D77D7709-4229-4FE5-A721-3EA46B8FF3E6}" presName="Name0" presStyleCnt="0">
        <dgm:presLayoutVars>
          <dgm:chMax/>
          <dgm:chPref/>
          <dgm:dir/>
        </dgm:presLayoutVars>
      </dgm:prSet>
      <dgm:spPr/>
    </dgm:pt>
    <dgm:pt modelId="{6EE4A003-84B3-4886-A514-BBFCF0DE1E46}" type="pres">
      <dgm:prSet presAssocID="{61689B3A-A2B3-43A6-84B1-81D2A429B777}" presName="parenttextcomposite" presStyleCnt="0"/>
      <dgm:spPr/>
    </dgm:pt>
    <dgm:pt modelId="{FCE3A9A6-094A-4B2E-A51D-F7F0D972A00B}" type="pres">
      <dgm:prSet presAssocID="{61689B3A-A2B3-43A6-84B1-81D2A429B777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51A2D-F205-4CE7-BE05-E9CE92855890}" type="pres">
      <dgm:prSet presAssocID="{61689B3A-A2B3-43A6-84B1-81D2A429B777}" presName="composite" presStyleCnt="0"/>
      <dgm:spPr/>
    </dgm:pt>
    <dgm:pt modelId="{1613FA18-5FD1-442C-A03C-973E3C4348BE}" type="pres">
      <dgm:prSet presAssocID="{61689B3A-A2B3-43A6-84B1-81D2A429B777}" presName="chevron1" presStyleLbl="alignNode1" presStyleIdx="0" presStyleCnt="21"/>
      <dgm:spPr/>
    </dgm:pt>
    <dgm:pt modelId="{A111AFBF-408C-4878-87D6-15B61C4BF138}" type="pres">
      <dgm:prSet presAssocID="{61689B3A-A2B3-43A6-84B1-81D2A429B777}" presName="chevron2" presStyleLbl="alignNode1" presStyleIdx="1" presStyleCnt="21"/>
      <dgm:spPr/>
    </dgm:pt>
    <dgm:pt modelId="{F6C902C8-A6E9-40A9-98CC-1799966DECEE}" type="pres">
      <dgm:prSet presAssocID="{61689B3A-A2B3-43A6-84B1-81D2A429B777}" presName="chevron3" presStyleLbl="alignNode1" presStyleIdx="2" presStyleCnt="21"/>
      <dgm:spPr/>
    </dgm:pt>
    <dgm:pt modelId="{72DDE38B-B7C4-415F-9010-05565AA6A1C6}" type="pres">
      <dgm:prSet presAssocID="{61689B3A-A2B3-43A6-84B1-81D2A429B777}" presName="chevron4" presStyleLbl="alignNode1" presStyleIdx="3" presStyleCnt="21"/>
      <dgm:spPr/>
    </dgm:pt>
    <dgm:pt modelId="{B010489D-996E-4535-B204-4D90EA48BCD0}" type="pres">
      <dgm:prSet presAssocID="{61689B3A-A2B3-43A6-84B1-81D2A429B777}" presName="chevron5" presStyleLbl="alignNode1" presStyleIdx="4" presStyleCnt="21"/>
      <dgm:spPr/>
    </dgm:pt>
    <dgm:pt modelId="{DAFD0A68-27EE-4494-BE8F-00BF6B30735F}" type="pres">
      <dgm:prSet presAssocID="{61689B3A-A2B3-43A6-84B1-81D2A429B777}" presName="chevron6" presStyleLbl="alignNode1" presStyleIdx="5" presStyleCnt="21"/>
      <dgm:spPr/>
    </dgm:pt>
    <dgm:pt modelId="{AFCD33DB-66E9-4150-8DAE-1885923F1F1F}" type="pres">
      <dgm:prSet presAssocID="{61689B3A-A2B3-43A6-84B1-81D2A429B777}" presName="chevron7" presStyleLbl="alignNode1" presStyleIdx="6" presStyleCnt="21"/>
      <dgm:spPr/>
    </dgm:pt>
    <dgm:pt modelId="{56E76A61-A466-43E9-A0FF-1455708508BD}" type="pres">
      <dgm:prSet presAssocID="{61689B3A-A2B3-43A6-84B1-81D2A429B777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EC4FD-F92A-402D-B10F-A7E4D9CE1E81}" type="pres">
      <dgm:prSet presAssocID="{95351D31-9E6A-4002-9079-4EC2FFBE2E94}" presName="sibTrans" presStyleCnt="0"/>
      <dgm:spPr/>
    </dgm:pt>
    <dgm:pt modelId="{0C90929D-AEDA-47E3-97D5-DC6956F9E1A8}" type="pres">
      <dgm:prSet presAssocID="{123C5ACC-8E27-4191-BEDF-3C4588ABB533}" presName="parenttextcomposite" presStyleCnt="0"/>
      <dgm:spPr/>
    </dgm:pt>
    <dgm:pt modelId="{B04849E4-95F0-4F47-AD97-F6E81C974A88}" type="pres">
      <dgm:prSet presAssocID="{123C5ACC-8E27-4191-BEDF-3C4588ABB533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810B826-3351-4646-BB20-E0032650A879}" type="pres">
      <dgm:prSet presAssocID="{123C5ACC-8E27-4191-BEDF-3C4588ABB533}" presName="composite" presStyleCnt="0"/>
      <dgm:spPr/>
    </dgm:pt>
    <dgm:pt modelId="{5654C9FD-2B7F-4B0A-9022-7DC0F670DAE5}" type="pres">
      <dgm:prSet presAssocID="{123C5ACC-8E27-4191-BEDF-3C4588ABB533}" presName="chevron1" presStyleLbl="alignNode1" presStyleIdx="7" presStyleCnt="21"/>
      <dgm:spPr/>
    </dgm:pt>
    <dgm:pt modelId="{D84CE01D-C4C1-499F-9075-FE9DF77E093A}" type="pres">
      <dgm:prSet presAssocID="{123C5ACC-8E27-4191-BEDF-3C4588ABB533}" presName="chevron2" presStyleLbl="alignNode1" presStyleIdx="8" presStyleCnt="21"/>
      <dgm:spPr/>
    </dgm:pt>
    <dgm:pt modelId="{FDEADB05-C0A5-48BB-B80D-74BC920CCF08}" type="pres">
      <dgm:prSet presAssocID="{123C5ACC-8E27-4191-BEDF-3C4588ABB533}" presName="chevron3" presStyleLbl="alignNode1" presStyleIdx="9" presStyleCnt="21"/>
      <dgm:spPr/>
    </dgm:pt>
    <dgm:pt modelId="{1B24077E-6CAC-4223-A395-DB9E8BEA7FF6}" type="pres">
      <dgm:prSet presAssocID="{123C5ACC-8E27-4191-BEDF-3C4588ABB533}" presName="chevron4" presStyleLbl="alignNode1" presStyleIdx="10" presStyleCnt="21"/>
      <dgm:spPr/>
    </dgm:pt>
    <dgm:pt modelId="{05F60EAD-C903-47D7-8BDC-3249F9A9432B}" type="pres">
      <dgm:prSet presAssocID="{123C5ACC-8E27-4191-BEDF-3C4588ABB533}" presName="chevron5" presStyleLbl="alignNode1" presStyleIdx="11" presStyleCnt="21"/>
      <dgm:spPr/>
    </dgm:pt>
    <dgm:pt modelId="{8DE4A4C2-B09A-4A04-BB1B-51645635B8CE}" type="pres">
      <dgm:prSet presAssocID="{123C5ACC-8E27-4191-BEDF-3C4588ABB533}" presName="chevron6" presStyleLbl="alignNode1" presStyleIdx="12" presStyleCnt="21"/>
      <dgm:spPr/>
    </dgm:pt>
    <dgm:pt modelId="{84C170A0-BEBB-45D2-953C-89260F2BB39D}" type="pres">
      <dgm:prSet presAssocID="{123C5ACC-8E27-4191-BEDF-3C4588ABB533}" presName="chevron7" presStyleLbl="alignNode1" presStyleIdx="13" presStyleCnt="21"/>
      <dgm:spPr/>
    </dgm:pt>
    <dgm:pt modelId="{A434DE9E-A2D1-4255-A6CD-B3B927B2155B}" type="pres">
      <dgm:prSet presAssocID="{123C5ACC-8E27-4191-BEDF-3C4588ABB53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A4C10-D6E8-4DC8-81AC-903E0C8DCFA1}" type="pres">
      <dgm:prSet presAssocID="{1EF687F6-D763-4965-95AB-B64D41B8383B}" presName="sibTrans" presStyleCnt="0"/>
      <dgm:spPr/>
    </dgm:pt>
    <dgm:pt modelId="{443F4D07-D468-46B8-99F0-25989597CA56}" type="pres">
      <dgm:prSet presAssocID="{53E5AE36-1E4B-4A4F-BE2C-C0D0D01AD637}" presName="parenttextcomposite" presStyleCnt="0"/>
      <dgm:spPr/>
    </dgm:pt>
    <dgm:pt modelId="{22F489BD-BA74-4F37-9D8F-245270DC86AB}" type="pres">
      <dgm:prSet presAssocID="{53E5AE36-1E4B-4A4F-BE2C-C0D0D01AD637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58E458D2-A240-43B1-A611-1E7B3D842E6E}" type="pres">
      <dgm:prSet presAssocID="{53E5AE36-1E4B-4A4F-BE2C-C0D0D01AD637}" presName="composite" presStyleCnt="0"/>
      <dgm:spPr/>
    </dgm:pt>
    <dgm:pt modelId="{8B30C5F2-C71F-46BF-9BAD-37A7066CEF48}" type="pres">
      <dgm:prSet presAssocID="{53E5AE36-1E4B-4A4F-BE2C-C0D0D01AD637}" presName="chevron1" presStyleLbl="alignNode1" presStyleIdx="14" presStyleCnt="21"/>
      <dgm:spPr/>
    </dgm:pt>
    <dgm:pt modelId="{213801D1-6640-4066-A502-A4D22354DAA3}" type="pres">
      <dgm:prSet presAssocID="{53E5AE36-1E4B-4A4F-BE2C-C0D0D01AD637}" presName="chevron2" presStyleLbl="alignNode1" presStyleIdx="15" presStyleCnt="21"/>
      <dgm:spPr/>
    </dgm:pt>
    <dgm:pt modelId="{CE2B4D90-3D7B-4C71-98D6-B8DD8112F41B}" type="pres">
      <dgm:prSet presAssocID="{53E5AE36-1E4B-4A4F-BE2C-C0D0D01AD637}" presName="chevron3" presStyleLbl="alignNode1" presStyleIdx="16" presStyleCnt="21"/>
      <dgm:spPr/>
    </dgm:pt>
    <dgm:pt modelId="{84C87DF3-E963-4D5F-9A5E-3D6F05CFBBC1}" type="pres">
      <dgm:prSet presAssocID="{53E5AE36-1E4B-4A4F-BE2C-C0D0D01AD637}" presName="chevron4" presStyleLbl="alignNode1" presStyleIdx="17" presStyleCnt="21"/>
      <dgm:spPr/>
    </dgm:pt>
    <dgm:pt modelId="{9B4543BC-145D-449E-BA43-77B18537DEB5}" type="pres">
      <dgm:prSet presAssocID="{53E5AE36-1E4B-4A4F-BE2C-C0D0D01AD637}" presName="chevron5" presStyleLbl="alignNode1" presStyleIdx="18" presStyleCnt="21"/>
      <dgm:spPr/>
    </dgm:pt>
    <dgm:pt modelId="{22016E6A-6239-4D24-9663-CED3B725583D}" type="pres">
      <dgm:prSet presAssocID="{53E5AE36-1E4B-4A4F-BE2C-C0D0D01AD637}" presName="chevron6" presStyleLbl="alignNode1" presStyleIdx="19" presStyleCnt="21"/>
      <dgm:spPr/>
    </dgm:pt>
    <dgm:pt modelId="{EF4BD969-DE6C-43D3-8347-D9412AA5282F}" type="pres">
      <dgm:prSet presAssocID="{53E5AE36-1E4B-4A4F-BE2C-C0D0D01AD637}" presName="chevron7" presStyleLbl="alignNode1" presStyleIdx="20" presStyleCnt="21"/>
      <dgm:spPr/>
    </dgm:pt>
    <dgm:pt modelId="{BD4DDDDB-A054-49AE-8FC7-AB5BF580A3AB}" type="pres">
      <dgm:prSet presAssocID="{53E5AE36-1E4B-4A4F-BE2C-C0D0D01AD63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EEA4E3-2208-49CC-A49E-6AC3B1620693}" srcId="{D77D7709-4229-4FE5-A721-3EA46B8FF3E6}" destId="{123C5ACC-8E27-4191-BEDF-3C4588ABB533}" srcOrd="1" destOrd="0" parTransId="{91F3F72A-F5DB-4572-8BC6-C2B4FA2CFBAD}" sibTransId="{1EF687F6-D763-4965-95AB-B64D41B8383B}"/>
    <dgm:cxn modelId="{DF4DA64D-ED5D-4A45-9450-1B9CD5C86C33}" srcId="{53E5AE36-1E4B-4A4F-BE2C-C0D0D01AD637}" destId="{19E5D6B0-DF96-467D-BBA0-5AD11D32865A}" srcOrd="0" destOrd="0" parTransId="{92F5F7E6-258C-4093-B600-8042486E1F1A}" sibTransId="{55CDEE3E-A028-4223-A0FC-265D2F0201F1}"/>
    <dgm:cxn modelId="{2CA6BC68-CD0B-4503-B7FD-F88328494904}" type="presOf" srcId="{087B27BA-2BEF-4CFE-83D0-B73F998F8870}" destId="{56E76A61-A466-43E9-A0FF-1455708508BD}" srcOrd="0" destOrd="0" presId="urn:microsoft.com/office/officeart/2008/layout/VerticalAccentList"/>
    <dgm:cxn modelId="{7048B57F-B42B-425C-A0A9-AF74473A16D2}" srcId="{61689B3A-A2B3-43A6-84B1-81D2A429B777}" destId="{087B27BA-2BEF-4CFE-83D0-B73F998F8870}" srcOrd="0" destOrd="0" parTransId="{E3492951-764B-4FED-AAD5-B96B80909FD3}" sibTransId="{B5ABE3D6-A944-4AFC-B124-4664CF6309EB}"/>
    <dgm:cxn modelId="{BBF4248E-4558-496B-AA98-403019009826}" type="presOf" srcId="{95672DFC-6CB3-4231-8D61-C244A6851239}" destId="{A434DE9E-A2D1-4255-A6CD-B3B927B2155B}" srcOrd="0" destOrd="0" presId="urn:microsoft.com/office/officeart/2008/layout/VerticalAccentList"/>
    <dgm:cxn modelId="{AD430B0F-9B72-4744-9615-968629E7577D}" type="presOf" srcId="{19E5D6B0-DF96-467D-BBA0-5AD11D32865A}" destId="{BD4DDDDB-A054-49AE-8FC7-AB5BF580A3AB}" srcOrd="0" destOrd="0" presId="urn:microsoft.com/office/officeart/2008/layout/VerticalAccentList"/>
    <dgm:cxn modelId="{C5BA1478-AEE6-4C07-A09E-1AB9854EB842}" srcId="{123C5ACC-8E27-4191-BEDF-3C4588ABB533}" destId="{95672DFC-6CB3-4231-8D61-C244A6851239}" srcOrd="0" destOrd="0" parTransId="{B0B853FA-959F-4C75-B1F0-20590FD70E9C}" sibTransId="{301E2816-B9E4-4AB3-857F-AD48FD82A1BA}"/>
    <dgm:cxn modelId="{323071D8-0297-4698-A838-8A50CCB3CEDF}" type="presOf" srcId="{123C5ACC-8E27-4191-BEDF-3C4588ABB533}" destId="{B04849E4-95F0-4F47-AD97-F6E81C974A88}" srcOrd="0" destOrd="0" presId="urn:microsoft.com/office/officeart/2008/layout/VerticalAccentList"/>
    <dgm:cxn modelId="{4BD09838-FBE1-41C1-9478-5901742EB14D}" srcId="{D77D7709-4229-4FE5-A721-3EA46B8FF3E6}" destId="{53E5AE36-1E4B-4A4F-BE2C-C0D0D01AD637}" srcOrd="2" destOrd="0" parTransId="{461D6E9C-DF60-4BD4-AE9C-1FA7747D8D4F}" sibTransId="{66B2CD3B-F488-4B89-9FAD-E071E95A27E5}"/>
    <dgm:cxn modelId="{6F5B1BEC-9B0F-4BE7-B36B-0A5AA83022AF}" type="presOf" srcId="{D77D7709-4229-4FE5-A721-3EA46B8FF3E6}" destId="{0D2A499F-E8D2-47EE-AE06-45FC5AE275C8}" srcOrd="0" destOrd="0" presId="urn:microsoft.com/office/officeart/2008/layout/VerticalAccentList"/>
    <dgm:cxn modelId="{0BEF6EF4-7494-4AA3-9C94-343B3B2E7A04}" srcId="{D77D7709-4229-4FE5-A721-3EA46B8FF3E6}" destId="{61689B3A-A2B3-43A6-84B1-81D2A429B777}" srcOrd="0" destOrd="0" parTransId="{F7AACFEA-C6DC-40CB-92F6-AF2048B1E7B3}" sibTransId="{95351D31-9E6A-4002-9079-4EC2FFBE2E94}"/>
    <dgm:cxn modelId="{80DAD7CD-C2F3-4C99-B889-9E5D11993DFB}" type="presOf" srcId="{61689B3A-A2B3-43A6-84B1-81D2A429B777}" destId="{FCE3A9A6-094A-4B2E-A51D-F7F0D972A00B}" srcOrd="0" destOrd="0" presId="urn:microsoft.com/office/officeart/2008/layout/VerticalAccentList"/>
    <dgm:cxn modelId="{E27A3802-0D80-49A3-9376-C3915B3BB667}" type="presOf" srcId="{53E5AE36-1E4B-4A4F-BE2C-C0D0D01AD637}" destId="{22F489BD-BA74-4F37-9D8F-245270DC86AB}" srcOrd="0" destOrd="0" presId="urn:microsoft.com/office/officeart/2008/layout/VerticalAccentList"/>
    <dgm:cxn modelId="{A7744B2E-12F4-4581-A390-5EB715E87DC8}" type="presParOf" srcId="{0D2A499F-E8D2-47EE-AE06-45FC5AE275C8}" destId="{6EE4A003-84B3-4886-A514-BBFCF0DE1E46}" srcOrd="0" destOrd="0" presId="urn:microsoft.com/office/officeart/2008/layout/VerticalAccentList"/>
    <dgm:cxn modelId="{4B53C249-FD0B-4E7D-A858-F193351A1BC2}" type="presParOf" srcId="{6EE4A003-84B3-4886-A514-BBFCF0DE1E46}" destId="{FCE3A9A6-094A-4B2E-A51D-F7F0D972A00B}" srcOrd="0" destOrd="0" presId="urn:microsoft.com/office/officeart/2008/layout/VerticalAccentList"/>
    <dgm:cxn modelId="{3903E83F-2BC7-47DF-ACE5-C27AEC7D4A11}" type="presParOf" srcId="{0D2A499F-E8D2-47EE-AE06-45FC5AE275C8}" destId="{AD951A2D-F205-4CE7-BE05-E9CE92855890}" srcOrd="1" destOrd="0" presId="urn:microsoft.com/office/officeart/2008/layout/VerticalAccentList"/>
    <dgm:cxn modelId="{B46CED3A-F6B4-4EB9-9CDF-FCFFADCBA784}" type="presParOf" srcId="{AD951A2D-F205-4CE7-BE05-E9CE92855890}" destId="{1613FA18-5FD1-442C-A03C-973E3C4348BE}" srcOrd="0" destOrd="0" presId="urn:microsoft.com/office/officeart/2008/layout/VerticalAccentList"/>
    <dgm:cxn modelId="{91B0F859-9115-4A3C-AFAA-0A5F106F250D}" type="presParOf" srcId="{AD951A2D-F205-4CE7-BE05-E9CE92855890}" destId="{A111AFBF-408C-4878-87D6-15B61C4BF138}" srcOrd="1" destOrd="0" presId="urn:microsoft.com/office/officeart/2008/layout/VerticalAccentList"/>
    <dgm:cxn modelId="{02648AAF-D7EB-4E38-BD22-781B80515DC2}" type="presParOf" srcId="{AD951A2D-F205-4CE7-BE05-E9CE92855890}" destId="{F6C902C8-A6E9-40A9-98CC-1799966DECEE}" srcOrd="2" destOrd="0" presId="urn:microsoft.com/office/officeart/2008/layout/VerticalAccentList"/>
    <dgm:cxn modelId="{70E5F707-1CBC-4673-B271-8663C922546D}" type="presParOf" srcId="{AD951A2D-F205-4CE7-BE05-E9CE92855890}" destId="{72DDE38B-B7C4-415F-9010-05565AA6A1C6}" srcOrd="3" destOrd="0" presId="urn:microsoft.com/office/officeart/2008/layout/VerticalAccentList"/>
    <dgm:cxn modelId="{D4D10AFD-8188-4F03-ABE7-57287526430F}" type="presParOf" srcId="{AD951A2D-F205-4CE7-BE05-E9CE92855890}" destId="{B010489D-996E-4535-B204-4D90EA48BCD0}" srcOrd="4" destOrd="0" presId="urn:microsoft.com/office/officeart/2008/layout/VerticalAccentList"/>
    <dgm:cxn modelId="{958D9FBC-45EC-429B-B1D1-0E5DF42FB56A}" type="presParOf" srcId="{AD951A2D-F205-4CE7-BE05-E9CE92855890}" destId="{DAFD0A68-27EE-4494-BE8F-00BF6B30735F}" srcOrd="5" destOrd="0" presId="urn:microsoft.com/office/officeart/2008/layout/VerticalAccentList"/>
    <dgm:cxn modelId="{9F911049-078A-4863-A42A-F9BD887074D6}" type="presParOf" srcId="{AD951A2D-F205-4CE7-BE05-E9CE92855890}" destId="{AFCD33DB-66E9-4150-8DAE-1885923F1F1F}" srcOrd="6" destOrd="0" presId="urn:microsoft.com/office/officeart/2008/layout/VerticalAccentList"/>
    <dgm:cxn modelId="{A4FAD9E9-88F9-40F6-A9BD-2B7CA192BC89}" type="presParOf" srcId="{AD951A2D-F205-4CE7-BE05-E9CE92855890}" destId="{56E76A61-A466-43E9-A0FF-1455708508BD}" srcOrd="7" destOrd="0" presId="urn:microsoft.com/office/officeart/2008/layout/VerticalAccentList"/>
    <dgm:cxn modelId="{02C65599-2D5A-4284-BF5D-B7138B467024}" type="presParOf" srcId="{0D2A499F-E8D2-47EE-AE06-45FC5AE275C8}" destId="{691EC4FD-F92A-402D-B10F-A7E4D9CE1E81}" srcOrd="2" destOrd="0" presId="urn:microsoft.com/office/officeart/2008/layout/VerticalAccentList"/>
    <dgm:cxn modelId="{8B0E7776-38E3-4B70-8C71-5A6DD51C8AEF}" type="presParOf" srcId="{0D2A499F-E8D2-47EE-AE06-45FC5AE275C8}" destId="{0C90929D-AEDA-47E3-97D5-DC6956F9E1A8}" srcOrd="3" destOrd="0" presId="urn:microsoft.com/office/officeart/2008/layout/VerticalAccentList"/>
    <dgm:cxn modelId="{F9357FF1-FBFA-4DA2-965F-C77AC346CE97}" type="presParOf" srcId="{0C90929D-AEDA-47E3-97D5-DC6956F9E1A8}" destId="{B04849E4-95F0-4F47-AD97-F6E81C974A88}" srcOrd="0" destOrd="0" presId="urn:microsoft.com/office/officeart/2008/layout/VerticalAccentList"/>
    <dgm:cxn modelId="{253D5AD6-28EB-4D51-AC41-56BBB7E09EEB}" type="presParOf" srcId="{0D2A499F-E8D2-47EE-AE06-45FC5AE275C8}" destId="{D810B826-3351-4646-BB20-E0032650A879}" srcOrd="4" destOrd="0" presId="urn:microsoft.com/office/officeart/2008/layout/VerticalAccentList"/>
    <dgm:cxn modelId="{9B0F2CC7-D3A1-4A2F-A76E-145CF3680332}" type="presParOf" srcId="{D810B826-3351-4646-BB20-E0032650A879}" destId="{5654C9FD-2B7F-4B0A-9022-7DC0F670DAE5}" srcOrd="0" destOrd="0" presId="urn:microsoft.com/office/officeart/2008/layout/VerticalAccentList"/>
    <dgm:cxn modelId="{BA027DCF-AAF0-4405-8F21-F480DF591C33}" type="presParOf" srcId="{D810B826-3351-4646-BB20-E0032650A879}" destId="{D84CE01D-C4C1-499F-9075-FE9DF77E093A}" srcOrd="1" destOrd="0" presId="urn:microsoft.com/office/officeart/2008/layout/VerticalAccentList"/>
    <dgm:cxn modelId="{234F2A83-AAA6-41C5-A473-084E8061A54F}" type="presParOf" srcId="{D810B826-3351-4646-BB20-E0032650A879}" destId="{FDEADB05-C0A5-48BB-B80D-74BC920CCF08}" srcOrd="2" destOrd="0" presId="urn:microsoft.com/office/officeart/2008/layout/VerticalAccentList"/>
    <dgm:cxn modelId="{CD6389A8-3164-45F7-9493-B6BFFDCC1A21}" type="presParOf" srcId="{D810B826-3351-4646-BB20-E0032650A879}" destId="{1B24077E-6CAC-4223-A395-DB9E8BEA7FF6}" srcOrd="3" destOrd="0" presId="urn:microsoft.com/office/officeart/2008/layout/VerticalAccentList"/>
    <dgm:cxn modelId="{5285250D-527F-4858-92AC-B92817B71DD7}" type="presParOf" srcId="{D810B826-3351-4646-BB20-E0032650A879}" destId="{05F60EAD-C903-47D7-8BDC-3249F9A9432B}" srcOrd="4" destOrd="0" presId="urn:microsoft.com/office/officeart/2008/layout/VerticalAccentList"/>
    <dgm:cxn modelId="{A8D680A5-C932-413D-8765-ED3663C89B87}" type="presParOf" srcId="{D810B826-3351-4646-BB20-E0032650A879}" destId="{8DE4A4C2-B09A-4A04-BB1B-51645635B8CE}" srcOrd="5" destOrd="0" presId="urn:microsoft.com/office/officeart/2008/layout/VerticalAccentList"/>
    <dgm:cxn modelId="{A578345D-933B-404A-BFBD-CF01BABB549F}" type="presParOf" srcId="{D810B826-3351-4646-BB20-E0032650A879}" destId="{84C170A0-BEBB-45D2-953C-89260F2BB39D}" srcOrd="6" destOrd="0" presId="urn:microsoft.com/office/officeart/2008/layout/VerticalAccentList"/>
    <dgm:cxn modelId="{3C181CBA-4745-461F-9686-61E9A60A1239}" type="presParOf" srcId="{D810B826-3351-4646-BB20-E0032650A879}" destId="{A434DE9E-A2D1-4255-A6CD-B3B927B2155B}" srcOrd="7" destOrd="0" presId="urn:microsoft.com/office/officeart/2008/layout/VerticalAccentList"/>
    <dgm:cxn modelId="{F5BB7BB2-55AA-4C45-975C-19A5E4E8EB3C}" type="presParOf" srcId="{0D2A499F-E8D2-47EE-AE06-45FC5AE275C8}" destId="{FA3A4C10-D6E8-4DC8-81AC-903E0C8DCFA1}" srcOrd="5" destOrd="0" presId="urn:microsoft.com/office/officeart/2008/layout/VerticalAccentList"/>
    <dgm:cxn modelId="{4E322494-CD83-4116-9A6F-8A907911A306}" type="presParOf" srcId="{0D2A499F-E8D2-47EE-AE06-45FC5AE275C8}" destId="{443F4D07-D468-46B8-99F0-25989597CA56}" srcOrd="6" destOrd="0" presId="urn:microsoft.com/office/officeart/2008/layout/VerticalAccentList"/>
    <dgm:cxn modelId="{51B674B8-7997-4BDB-9193-0726A5960B03}" type="presParOf" srcId="{443F4D07-D468-46B8-99F0-25989597CA56}" destId="{22F489BD-BA74-4F37-9D8F-245270DC86AB}" srcOrd="0" destOrd="0" presId="urn:microsoft.com/office/officeart/2008/layout/VerticalAccentList"/>
    <dgm:cxn modelId="{1229C7E1-90D2-4692-82BF-D05AA3AC6B58}" type="presParOf" srcId="{0D2A499F-E8D2-47EE-AE06-45FC5AE275C8}" destId="{58E458D2-A240-43B1-A611-1E7B3D842E6E}" srcOrd="7" destOrd="0" presId="urn:microsoft.com/office/officeart/2008/layout/VerticalAccentList"/>
    <dgm:cxn modelId="{884717CC-C9E9-4B31-BD4E-B292E0833376}" type="presParOf" srcId="{58E458D2-A240-43B1-A611-1E7B3D842E6E}" destId="{8B30C5F2-C71F-46BF-9BAD-37A7066CEF48}" srcOrd="0" destOrd="0" presId="urn:microsoft.com/office/officeart/2008/layout/VerticalAccentList"/>
    <dgm:cxn modelId="{F3D99125-EC87-42C5-95B2-530FEA3F29DF}" type="presParOf" srcId="{58E458D2-A240-43B1-A611-1E7B3D842E6E}" destId="{213801D1-6640-4066-A502-A4D22354DAA3}" srcOrd="1" destOrd="0" presId="urn:microsoft.com/office/officeart/2008/layout/VerticalAccentList"/>
    <dgm:cxn modelId="{4E4D673C-9F0F-48EE-92D9-F51240F7C616}" type="presParOf" srcId="{58E458D2-A240-43B1-A611-1E7B3D842E6E}" destId="{CE2B4D90-3D7B-4C71-98D6-B8DD8112F41B}" srcOrd="2" destOrd="0" presId="urn:microsoft.com/office/officeart/2008/layout/VerticalAccentList"/>
    <dgm:cxn modelId="{CC100C29-05B5-416C-AC46-D1E325844568}" type="presParOf" srcId="{58E458D2-A240-43B1-A611-1E7B3D842E6E}" destId="{84C87DF3-E963-4D5F-9A5E-3D6F05CFBBC1}" srcOrd="3" destOrd="0" presId="urn:microsoft.com/office/officeart/2008/layout/VerticalAccentList"/>
    <dgm:cxn modelId="{FFB042A6-F95D-43DD-A227-72547F970B72}" type="presParOf" srcId="{58E458D2-A240-43B1-A611-1E7B3D842E6E}" destId="{9B4543BC-145D-449E-BA43-77B18537DEB5}" srcOrd="4" destOrd="0" presId="urn:microsoft.com/office/officeart/2008/layout/VerticalAccentList"/>
    <dgm:cxn modelId="{073C7300-C13B-4266-AB23-4CF96BF87DF6}" type="presParOf" srcId="{58E458D2-A240-43B1-A611-1E7B3D842E6E}" destId="{22016E6A-6239-4D24-9663-CED3B725583D}" srcOrd="5" destOrd="0" presId="urn:microsoft.com/office/officeart/2008/layout/VerticalAccentList"/>
    <dgm:cxn modelId="{99D41BB3-DDB5-47DD-88D8-0B3BBD20B8D8}" type="presParOf" srcId="{58E458D2-A240-43B1-A611-1E7B3D842E6E}" destId="{EF4BD969-DE6C-43D3-8347-D9412AA5282F}" srcOrd="6" destOrd="0" presId="urn:microsoft.com/office/officeart/2008/layout/VerticalAccentList"/>
    <dgm:cxn modelId="{5B0CAF1D-CFB4-491B-B2F7-93DED68BDB24}" type="presParOf" srcId="{58E458D2-A240-43B1-A611-1E7B3D842E6E}" destId="{BD4DDDDB-A054-49AE-8FC7-AB5BF580A3A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7F6412-76D7-4707-852F-55BE154162B8}" type="doc">
      <dgm:prSet loTypeId="urn:microsoft.com/office/officeart/2008/layout/Vertical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0F50AA-AC0C-4C56-878E-550FB5A7F1EE}">
      <dgm:prSet phldrT="[Текст]" phldr="1"/>
      <dgm:spPr/>
      <dgm:t>
        <a:bodyPr/>
        <a:lstStyle/>
        <a:p>
          <a:endParaRPr lang="ru-RU"/>
        </a:p>
      </dgm:t>
    </dgm:pt>
    <dgm:pt modelId="{276280A4-2BEC-416A-87CD-9C5F8753F987}" type="parTrans" cxnId="{D8EA014C-BA86-4BF2-BFF9-1027951C5F4C}">
      <dgm:prSet/>
      <dgm:spPr/>
      <dgm:t>
        <a:bodyPr/>
        <a:lstStyle/>
        <a:p>
          <a:endParaRPr lang="ru-RU"/>
        </a:p>
      </dgm:t>
    </dgm:pt>
    <dgm:pt modelId="{99DB123E-305B-4A40-93A1-4336BF67372F}" type="sibTrans" cxnId="{D8EA014C-BA86-4BF2-BFF9-1027951C5F4C}">
      <dgm:prSet/>
      <dgm:spPr/>
      <dgm:t>
        <a:bodyPr/>
        <a:lstStyle/>
        <a:p>
          <a:endParaRPr lang="ru-RU"/>
        </a:p>
      </dgm:t>
    </dgm:pt>
    <dgm:pt modelId="{1A7B46EC-1812-4DF9-904A-905A49B39659}">
      <dgm:prSet phldrT="[Текст]"/>
      <dgm:spPr/>
      <dgm:t>
        <a:bodyPr/>
        <a:lstStyle/>
        <a:p>
          <a:r>
            <a:rPr lang="ru-RU" dirty="0" smtClean="0"/>
            <a:t>Шаг 1: оценить текущее финансовое положение</a:t>
          </a:r>
          <a:endParaRPr lang="ru-RU" dirty="0"/>
        </a:p>
      </dgm:t>
    </dgm:pt>
    <dgm:pt modelId="{C1CA992D-D21B-46AA-8B64-68A536F951B5}" type="parTrans" cxnId="{BDBFED83-512E-4C95-86B0-75CE23BBF27B}">
      <dgm:prSet/>
      <dgm:spPr/>
      <dgm:t>
        <a:bodyPr/>
        <a:lstStyle/>
        <a:p>
          <a:endParaRPr lang="ru-RU"/>
        </a:p>
      </dgm:t>
    </dgm:pt>
    <dgm:pt modelId="{10F37BE1-5EE0-4846-A2E6-2610F58E937B}" type="sibTrans" cxnId="{BDBFED83-512E-4C95-86B0-75CE23BBF27B}">
      <dgm:prSet/>
      <dgm:spPr/>
      <dgm:t>
        <a:bodyPr/>
        <a:lstStyle/>
        <a:p>
          <a:endParaRPr lang="ru-RU"/>
        </a:p>
      </dgm:t>
    </dgm:pt>
    <dgm:pt modelId="{6EE4F560-5AD6-4151-A437-1048FB68030E}">
      <dgm:prSet phldrT="[Текст]" phldr="1"/>
      <dgm:spPr/>
      <dgm:t>
        <a:bodyPr/>
        <a:lstStyle/>
        <a:p>
          <a:endParaRPr lang="ru-RU"/>
        </a:p>
      </dgm:t>
    </dgm:pt>
    <dgm:pt modelId="{6C14CE40-1729-48A4-8BDF-FFC5D62FFA3F}" type="parTrans" cxnId="{B5A396EB-2F0A-4B98-95E1-98EE85C1B203}">
      <dgm:prSet/>
      <dgm:spPr/>
      <dgm:t>
        <a:bodyPr/>
        <a:lstStyle/>
        <a:p>
          <a:endParaRPr lang="ru-RU"/>
        </a:p>
      </dgm:t>
    </dgm:pt>
    <dgm:pt modelId="{28B638D6-F430-4450-AEE3-34F7B1BFB797}" type="sibTrans" cxnId="{B5A396EB-2F0A-4B98-95E1-98EE85C1B203}">
      <dgm:prSet/>
      <dgm:spPr/>
      <dgm:t>
        <a:bodyPr/>
        <a:lstStyle/>
        <a:p>
          <a:endParaRPr lang="ru-RU"/>
        </a:p>
      </dgm:t>
    </dgm:pt>
    <dgm:pt modelId="{A119BC40-DFA1-45C8-8F2C-EAD443F56BF2}">
      <dgm:prSet phldrT="[Текст]"/>
      <dgm:spPr/>
      <dgm:t>
        <a:bodyPr/>
        <a:lstStyle/>
        <a:p>
          <a:r>
            <a:rPr lang="ru-RU" dirty="0" smtClean="0"/>
            <a:t>Шаг 2: Сформировать собственную цель/мечту</a:t>
          </a:r>
          <a:endParaRPr lang="ru-RU" dirty="0"/>
        </a:p>
      </dgm:t>
    </dgm:pt>
    <dgm:pt modelId="{FFA2FAC8-FE0D-4937-9032-5D711F8A30C3}" type="parTrans" cxnId="{32715687-60C3-4E38-A6D4-877679EAA1C2}">
      <dgm:prSet/>
      <dgm:spPr/>
      <dgm:t>
        <a:bodyPr/>
        <a:lstStyle/>
        <a:p>
          <a:endParaRPr lang="ru-RU"/>
        </a:p>
      </dgm:t>
    </dgm:pt>
    <dgm:pt modelId="{781B2B3D-EEC1-41FF-9611-EAE907F994E7}" type="sibTrans" cxnId="{32715687-60C3-4E38-A6D4-877679EAA1C2}">
      <dgm:prSet/>
      <dgm:spPr/>
      <dgm:t>
        <a:bodyPr/>
        <a:lstStyle/>
        <a:p>
          <a:endParaRPr lang="ru-RU"/>
        </a:p>
      </dgm:t>
    </dgm:pt>
    <dgm:pt modelId="{B5755088-32B0-4133-8F06-744687447863}">
      <dgm:prSet phldrT="[Текст]" phldr="1"/>
      <dgm:spPr/>
      <dgm:t>
        <a:bodyPr/>
        <a:lstStyle/>
        <a:p>
          <a:endParaRPr lang="ru-RU"/>
        </a:p>
      </dgm:t>
    </dgm:pt>
    <dgm:pt modelId="{8AE18E20-3C2F-4BE8-B6D0-7AAE447D5A20}" type="parTrans" cxnId="{FA7E78C7-F522-4089-AA61-6820DD71290C}">
      <dgm:prSet/>
      <dgm:spPr/>
      <dgm:t>
        <a:bodyPr/>
        <a:lstStyle/>
        <a:p>
          <a:endParaRPr lang="ru-RU"/>
        </a:p>
      </dgm:t>
    </dgm:pt>
    <dgm:pt modelId="{2CE7F320-D566-4463-9C21-A1444757E98F}" type="sibTrans" cxnId="{FA7E78C7-F522-4089-AA61-6820DD71290C}">
      <dgm:prSet/>
      <dgm:spPr/>
      <dgm:t>
        <a:bodyPr/>
        <a:lstStyle/>
        <a:p>
          <a:endParaRPr lang="ru-RU"/>
        </a:p>
      </dgm:t>
    </dgm:pt>
    <dgm:pt modelId="{0091361C-DDBE-422A-BFB3-6666E6F6D538}">
      <dgm:prSet phldrT="[Текст]"/>
      <dgm:spPr/>
      <dgm:t>
        <a:bodyPr/>
        <a:lstStyle/>
        <a:p>
          <a:r>
            <a:rPr lang="ru-RU" dirty="0" smtClean="0"/>
            <a:t>Шаг 3: составить график поступления и расходования средств</a:t>
          </a:r>
          <a:endParaRPr lang="ru-RU" dirty="0"/>
        </a:p>
      </dgm:t>
    </dgm:pt>
    <dgm:pt modelId="{BF0826A3-1267-45CD-9F9F-24EED9371075}" type="parTrans" cxnId="{40B7C779-30C0-4EDA-932B-0C2CF645F5BB}">
      <dgm:prSet/>
      <dgm:spPr/>
      <dgm:t>
        <a:bodyPr/>
        <a:lstStyle/>
        <a:p>
          <a:endParaRPr lang="ru-RU"/>
        </a:p>
      </dgm:t>
    </dgm:pt>
    <dgm:pt modelId="{F0C486D2-CA26-4F30-AE83-24BD027EDCD2}" type="sibTrans" cxnId="{40B7C779-30C0-4EDA-932B-0C2CF645F5BB}">
      <dgm:prSet/>
      <dgm:spPr/>
      <dgm:t>
        <a:bodyPr/>
        <a:lstStyle/>
        <a:p>
          <a:endParaRPr lang="ru-RU"/>
        </a:p>
      </dgm:t>
    </dgm:pt>
    <dgm:pt modelId="{F412615B-1C88-4340-8486-532AC89705E5}" type="pres">
      <dgm:prSet presAssocID="{997F6412-76D7-4707-852F-55BE154162B8}" presName="Name0" presStyleCnt="0">
        <dgm:presLayoutVars>
          <dgm:chMax/>
          <dgm:chPref/>
          <dgm:dir/>
        </dgm:presLayoutVars>
      </dgm:prSet>
      <dgm:spPr/>
    </dgm:pt>
    <dgm:pt modelId="{FC467286-DF0D-4695-9A25-8948FC44307A}" type="pres">
      <dgm:prSet presAssocID="{870F50AA-AC0C-4C56-878E-550FB5A7F1EE}" presName="parenttextcomposite" presStyleCnt="0"/>
      <dgm:spPr/>
    </dgm:pt>
    <dgm:pt modelId="{84ACBC3E-D369-4953-A3CB-32AC2BD3B678}" type="pres">
      <dgm:prSet presAssocID="{870F50AA-AC0C-4C56-878E-550FB5A7F1EE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832C3EF-212B-4C58-A44E-0E82F2AFB5D9}" type="pres">
      <dgm:prSet presAssocID="{870F50AA-AC0C-4C56-878E-550FB5A7F1EE}" presName="composite" presStyleCnt="0"/>
      <dgm:spPr/>
    </dgm:pt>
    <dgm:pt modelId="{FBA30916-9D15-4DA5-9799-217E2D157F1A}" type="pres">
      <dgm:prSet presAssocID="{870F50AA-AC0C-4C56-878E-550FB5A7F1EE}" presName="chevron1" presStyleLbl="alignNode1" presStyleIdx="0" presStyleCnt="21"/>
      <dgm:spPr/>
    </dgm:pt>
    <dgm:pt modelId="{A3FA97D2-363C-4345-B80A-70EF4CAB5D9F}" type="pres">
      <dgm:prSet presAssocID="{870F50AA-AC0C-4C56-878E-550FB5A7F1EE}" presName="chevron2" presStyleLbl="alignNode1" presStyleIdx="1" presStyleCnt="21"/>
      <dgm:spPr/>
    </dgm:pt>
    <dgm:pt modelId="{028426A8-2B25-41CA-8518-B15790FC15D5}" type="pres">
      <dgm:prSet presAssocID="{870F50AA-AC0C-4C56-878E-550FB5A7F1EE}" presName="chevron3" presStyleLbl="alignNode1" presStyleIdx="2" presStyleCnt="21"/>
      <dgm:spPr/>
    </dgm:pt>
    <dgm:pt modelId="{5E36633A-1F3B-4B5B-80C8-DE8B1F82A863}" type="pres">
      <dgm:prSet presAssocID="{870F50AA-AC0C-4C56-878E-550FB5A7F1EE}" presName="chevron4" presStyleLbl="alignNode1" presStyleIdx="3" presStyleCnt="21"/>
      <dgm:spPr/>
    </dgm:pt>
    <dgm:pt modelId="{A30E02C2-2AE7-44F4-B7B1-5AF664906BB9}" type="pres">
      <dgm:prSet presAssocID="{870F50AA-AC0C-4C56-878E-550FB5A7F1EE}" presName="chevron5" presStyleLbl="alignNode1" presStyleIdx="4" presStyleCnt="21"/>
      <dgm:spPr/>
    </dgm:pt>
    <dgm:pt modelId="{46550A44-4DAB-4A80-842C-8CEEB5EABF8C}" type="pres">
      <dgm:prSet presAssocID="{870F50AA-AC0C-4C56-878E-550FB5A7F1EE}" presName="chevron6" presStyleLbl="alignNode1" presStyleIdx="5" presStyleCnt="21"/>
      <dgm:spPr/>
    </dgm:pt>
    <dgm:pt modelId="{30B2BD38-4DEC-4E14-B39F-3EE897978FC3}" type="pres">
      <dgm:prSet presAssocID="{870F50AA-AC0C-4C56-878E-550FB5A7F1EE}" presName="chevron7" presStyleLbl="alignNode1" presStyleIdx="6" presStyleCnt="21"/>
      <dgm:spPr/>
    </dgm:pt>
    <dgm:pt modelId="{D786A676-3CF0-4F55-B5C0-8F4322E7E563}" type="pres">
      <dgm:prSet presAssocID="{870F50AA-AC0C-4C56-878E-550FB5A7F1E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B88796F5-FA84-4965-AD34-1A773C873BD8}" type="pres">
      <dgm:prSet presAssocID="{99DB123E-305B-4A40-93A1-4336BF67372F}" presName="sibTrans" presStyleCnt="0"/>
      <dgm:spPr/>
    </dgm:pt>
    <dgm:pt modelId="{05CD8252-F89A-4C95-A478-E474D3D6274D}" type="pres">
      <dgm:prSet presAssocID="{6EE4F560-5AD6-4151-A437-1048FB68030E}" presName="parenttextcomposite" presStyleCnt="0"/>
      <dgm:spPr/>
    </dgm:pt>
    <dgm:pt modelId="{5CC3B198-7814-49E1-8B21-5560583B78AC}" type="pres">
      <dgm:prSet presAssocID="{6EE4F560-5AD6-4151-A437-1048FB68030E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5ED91021-038D-4900-BC20-84D9CC6FBDE9}" type="pres">
      <dgm:prSet presAssocID="{6EE4F560-5AD6-4151-A437-1048FB68030E}" presName="composite" presStyleCnt="0"/>
      <dgm:spPr/>
    </dgm:pt>
    <dgm:pt modelId="{439CEA3B-FFF6-430D-ABBA-E5D2FC3F800D}" type="pres">
      <dgm:prSet presAssocID="{6EE4F560-5AD6-4151-A437-1048FB68030E}" presName="chevron1" presStyleLbl="alignNode1" presStyleIdx="7" presStyleCnt="21"/>
      <dgm:spPr/>
    </dgm:pt>
    <dgm:pt modelId="{F2EF3E3C-BCE2-45E4-AE17-F078E3B59452}" type="pres">
      <dgm:prSet presAssocID="{6EE4F560-5AD6-4151-A437-1048FB68030E}" presName="chevron2" presStyleLbl="alignNode1" presStyleIdx="8" presStyleCnt="21"/>
      <dgm:spPr/>
    </dgm:pt>
    <dgm:pt modelId="{3850A665-1740-47A0-A7EB-9279E699933E}" type="pres">
      <dgm:prSet presAssocID="{6EE4F560-5AD6-4151-A437-1048FB68030E}" presName="chevron3" presStyleLbl="alignNode1" presStyleIdx="9" presStyleCnt="21"/>
      <dgm:spPr/>
    </dgm:pt>
    <dgm:pt modelId="{44EBC895-BB31-4046-8953-2F3835E99119}" type="pres">
      <dgm:prSet presAssocID="{6EE4F560-5AD6-4151-A437-1048FB68030E}" presName="chevron4" presStyleLbl="alignNode1" presStyleIdx="10" presStyleCnt="21"/>
      <dgm:spPr/>
    </dgm:pt>
    <dgm:pt modelId="{DF672266-8D3B-455B-BA0B-A6E3272B9A26}" type="pres">
      <dgm:prSet presAssocID="{6EE4F560-5AD6-4151-A437-1048FB68030E}" presName="chevron5" presStyleLbl="alignNode1" presStyleIdx="11" presStyleCnt="21"/>
      <dgm:spPr/>
    </dgm:pt>
    <dgm:pt modelId="{33E6A1EF-614A-48CF-9C9B-728D721DE3D0}" type="pres">
      <dgm:prSet presAssocID="{6EE4F560-5AD6-4151-A437-1048FB68030E}" presName="chevron6" presStyleLbl="alignNode1" presStyleIdx="12" presStyleCnt="21"/>
      <dgm:spPr/>
    </dgm:pt>
    <dgm:pt modelId="{086E98F8-81F4-4234-A3B6-5287EF96A24A}" type="pres">
      <dgm:prSet presAssocID="{6EE4F560-5AD6-4151-A437-1048FB68030E}" presName="chevron7" presStyleLbl="alignNode1" presStyleIdx="13" presStyleCnt="21"/>
      <dgm:spPr/>
    </dgm:pt>
    <dgm:pt modelId="{5212E9C2-D4B9-4E7B-8F43-64DE696119CE}" type="pres">
      <dgm:prSet presAssocID="{6EE4F560-5AD6-4151-A437-1048FB68030E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35ED2-FF63-4A96-8E43-B0073BDE4061}" type="pres">
      <dgm:prSet presAssocID="{28B638D6-F430-4450-AEE3-34F7B1BFB797}" presName="sibTrans" presStyleCnt="0"/>
      <dgm:spPr/>
    </dgm:pt>
    <dgm:pt modelId="{B7A07EC2-5ED7-46AD-9FA3-0A6049A263C4}" type="pres">
      <dgm:prSet presAssocID="{B5755088-32B0-4133-8F06-744687447863}" presName="parenttextcomposite" presStyleCnt="0"/>
      <dgm:spPr/>
    </dgm:pt>
    <dgm:pt modelId="{085B7CBF-37BE-44E8-96E3-1AAF619BBBAB}" type="pres">
      <dgm:prSet presAssocID="{B5755088-32B0-4133-8F06-744687447863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A4B19042-CBBC-4185-A201-BFD7510F1F5A}" type="pres">
      <dgm:prSet presAssocID="{B5755088-32B0-4133-8F06-744687447863}" presName="composite" presStyleCnt="0"/>
      <dgm:spPr/>
    </dgm:pt>
    <dgm:pt modelId="{DDD83F87-4FA1-438E-BE5E-3795E04FB270}" type="pres">
      <dgm:prSet presAssocID="{B5755088-32B0-4133-8F06-744687447863}" presName="chevron1" presStyleLbl="alignNode1" presStyleIdx="14" presStyleCnt="21"/>
      <dgm:spPr/>
    </dgm:pt>
    <dgm:pt modelId="{AA6D327E-C788-40C0-BF12-2B346063DCBB}" type="pres">
      <dgm:prSet presAssocID="{B5755088-32B0-4133-8F06-744687447863}" presName="chevron2" presStyleLbl="alignNode1" presStyleIdx="15" presStyleCnt="21"/>
      <dgm:spPr/>
    </dgm:pt>
    <dgm:pt modelId="{A53E3E4E-09C3-458B-A51A-0FEDC067F983}" type="pres">
      <dgm:prSet presAssocID="{B5755088-32B0-4133-8F06-744687447863}" presName="chevron3" presStyleLbl="alignNode1" presStyleIdx="16" presStyleCnt="21"/>
      <dgm:spPr/>
    </dgm:pt>
    <dgm:pt modelId="{B6D397E9-D0A2-4DEA-ADE9-CDE2CFC1AEE9}" type="pres">
      <dgm:prSet presAssocID="{B5755088-32B0-4133-8F06-744687447863}" presName="chevron4" presStyleLbl="alignNode1" presStyleIdx="17" presStyleCnt="21"/>
      <dgm:spPr/>
    </dgm:pt>
    <dgm:pt modelId="{4C4FE59B-6E9F-476F-B098-E71515900198}" type="pres">
      <dgm:prSet presAssocID="{B5755088-32B0-4133-8F06-744687447863}" presName="chevron5" presStyleLbl="alignNode1" presStyleIdx="18" presStyleCnt="21"/>
      <dgm:spPr/>
    </dgm:pt>
    <dgm:pt modelId="{480C55EE-0406-47F2-B2BE-438D4B18081A}" type="pres">
      <dgm:prSet presAssocID="{B5755088-32B0-4133-8F06-744687447863}" presName="chevron6" presStyleLbl="alignNode1" presStyleIdx="19" presStyleCnt="21"/>
      <dgm:spPr/>
    </dgm:pt>
    <dgm:pt modelId="{9E51170A-A99B-401C-B150-85FF13C45D71}" type="pres">
      <dgm:prSet presAssocID="{B5755088-32B0-4133-8F06-744687447863}" presName="chevron7" presStyleLbl="alignNode1" presStyleIdx="20" presStyleCnt="21"/>
      <dgm:spPr/>
    </dgm:pt>
    <dgm:pt modelId="{1D926538-141D-48B1-8474-4386871BE111}" type="pres">
      <dgm:prSet presAssocID="{B5755088-32B0-4133-8F06-744687447863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EA014C-BA86-4BF2-BFF9-1027951C5F4C}" srcId="{997F6412-76D7-4707-852F-55BE154162B8}" destId="{870F50AA-AC0C-4C56-878E-550FB5A7F1EE}" srcOrd="0" destOrd="0" parTransId="{276280A4-2BEC-416A-87CD-9C5F8753F987}" sibTransId="{99DB123E-305B-4A40-93A1-4336BF67372F}"/>
    <dgm:cxn modelId="{FA7E78C7-F522-4089-AA61-6820DD71290C}" srcId="{997F6412-76D7-4707-852F-55BE154162B8}" destId="{B5755088-32B0-4133-8F06-744687447863}" srcOrd="2" destOrd="0" parTransId="{8AE18E20-3C2F-4BE8-B6D0-7AAE447D5A20}" sibTransId="{2CE7F320-D566-4463-9C21-A1444757E98F}"/>
    <dgm:cxn modelId="{F543FE9F-1053-4D4E-9B8F-05E69941154F}" type="presOf" srcId="{1A7B46EC-1812-4DF9-904A-905A49B39659}" destId="{D786A676-3CF0-4F55-B5C0-8F4322E7E563}" srcOrd="0" destOrd="0" presId="urn:microsoft.com/office/officeart/2008/layout/VerticalAccentList"/>
    <dgm:cxn modelId="{4CF52A0F-6756-4589-A396-7A452B24DC5F}" type="presOf" srcId="{A119BC40-DFA1-45C8-8F2C-EAD443F56BF2}" destId="{5212E9C2-D4B9-4E7B-8F43-64DE696119CE}" srcOrd="0" destOrd="0" presId="urn:microsoft.com/office/officeart/2008/layout/VerticalAccentList"/>
    <dgm:cxn modelId="{0674E911-537F-4AC9-805E-BCDEBA194EF0}" type="presOf" srcId="{997F6412-76D7-4707-852F-55BE154162B8}" destId="{F412615B-1C88-4340-8486-532AC89705E5}" srcOrd="0" destOrd="0" presId="urn:microsoft.com/office/officeart/2008/layout/VerticalAccentList"/>
    <dgm:cxn modelId="{40B7C779-30C0-4EDA-932B-0C2CF645F5BB}" srcId="{B5755088-32B0-4133-8F06-744687447863}" destId="{0091361C-DDBE-422A-BFB3-6666E6F6D538}" srcOrd="0" destOrd="0" parTransId="{BF0826A3-1267-45CD-9F9F-24EED9371075}" sibTransId="{F0C486D2-CA26-4F30-AE83-24BD027EDCD2}"/>
    <dgm:cxn modelId="{5152A8CC-5FDB-43DF-9745-359FB06F488B}" type="presOf" srcId="{6EE4F560-5AD6-4151-A437-1048FB68030E}" destId="{5CC3B198-7814-49E1-8B21-5560583B78AC}" srcOrd="0" destOrd="0" presId="urn:microsoft.com/office/officeart/2008/layout/VerticalAccentList"/>
    <dgm:cxn modelId="{255F0FE6-EF0C-46B0-AD2F-7E8B71138F6D}" type="presOf" srcId="{870F50AA-AC0C-4C56-878E-550FB5A7F1EE}" destId="{84ACBC3E-D369-4953-A3CB-32AC2BD3B678}" srcOrd="0" destOrd="0" presId="urn:microsoft.com/office/officeart/2008/layout/VerticalAccentList"/>
    <dgm:cxn modelId="{FC39AA1A-43F9-4EEB-9B83-6AB8110B091D}" type="presOf" srcId="{0091361C-DDBE-422A-BFB3-6666E6F6D538}" destId="{1D926538-141D-48B1-8474-4386871BE111}" srcOrd="0" destOrd="0" presId="urn:microsoft.com/office/officeart/2008/layout/VerticalAccentList"/>
    <dgm:cxn modelId="{32715687-60C3-4E38-A6D4-877679EAA1C2}" srcId="{6EE4F560-5AD6-4151-A437-1048FB68030E}" destId="{A119BC40-DFA1-45C8-8F2C-EAD443F56BF2}" srcOrd="0" destOrd="0" parTransId="{FFA2FAC8-FE0D-4937-9032-5D711F8A30C3}" sibTransId="{781B2B3D-EEC1-41FF-9611-EAE907F994E7}"/>
    <dgm:cxn modelId="{3BF00DF8-968F-4BAF-8938-9DEF52DEDF04}" type="presOf" srcId="{B5755088-32B0-4133-8F06-744687447863}" destId="{085B7CBF-37BE-44E8-96E3-1AAF619BBBAB}" srcOrd="0" destOrd="0" presId="urn:microsoft.com/office/officeart/2008/layout/VerticalAccentList"/>
    <dgm:cxn modelId="{BDBFED83-512E-4C95-86B0-75CE23BBF27B}" srcId="{870F50AA-AC0C-4C56-878E-550FB5A7F1EE}" destId="{1A7B46EC-1812-4DF9-904A-905A49B39659}" srcOrd="0" destOrd="0" parTransId="{C1CA992D-D21B-46AA-8B64-68A536F951B5}" sibTransId="{10F37BE1-5EE0-4846-A2E6-2610F58E937B}"/>
    <dgm:cxn modelId="{B5A396EB-2F0A-4B98-95E1-98EE85C1B203}" srcId="{997F6412-76D7-4707-852F-55BE154162B8}" destId="{6EE4F560-5AD6-4151-A437-1048FB68030E}" srcOrd="1" destOrd="0" parTransId="{6C14CE40-1729-48A4-8BDF-FFC5D62FFA3F}" sibTransId="{28B638D6-F430-4450-AEE3-34F7B1BFB797}"/>
    <dgm:cxn modelId="{98FA339E-3C15-441C-9E22-D10FF31009B2}" type="presParOf" srcId="{F412615B-1C88-4340-8486-532AC89705E5}" destId="{FC467286-DF0D-4695-9A25-8948FC44307A}" srcOrd="0" destOrd="0" presId="urn:microsoft.com/office/officeart/2008/layout/VerticalAccentList"/>
    <dgm:cxn modelId="{471FE659-EEF0-48D1-AF6E-31E2714BA790}" type="presParOf" srcId="{FC467286-DF0D-4695-9A25-8948FC44307A}" destId="{84ACBC3E-D369-4953-A3CB-32AC2BD3B678}" srcOrd="0" destOrd="0" presId="urn:microsoft.com/office/officeart/2008/layout/VerticalAccentList"/>
    <dgm:cxn modelId="{C57353E4-74AA-42DA-B369-570C2540ADCC}" type="presParOf" srcId="{F412615B-1C88-4340-8486-532AC89705E5}" destId="{D832C3EF-212B-4C58-A44E-0E82F2AFB5D9}" srcOrd="1" destOrd="0" presId="urn:microsoft.com/office/officeart/2008/layout/VerticalAccentList"/>
    <dgm:cxn modelId="{F8AEE5C4-9F3B-4DF4-AB90-52B3F90A1774}" type="presParOf" srcId="{D832C3EF-212B-4C58-A44E-0E82F2AFB5D9}" destId="{FBA30916-9D15-4DA5-9799-217E2D157F1A}" srcOrd="0" destOrd="0" presId="urn:microsoft.com/office/officeart/2008/layout/VerticalAccentList"/>
    <dgm:cxn modelId="{3A1490AE-0170-4AA2-B670-9587ED372BAF}" type="presParOf" srcId="{D832C3EF-212B-4C58-A44E-0E82F2AFB5D9}" destId="{A3FA97D2-363C-4345-B80A-70EF4CAB5D9F}" srcOrd="1" destOrd="0" presId="urn:microsoft.com/office/officeart/2008/layout/VerticalAccentList"/>
    <dgm:cxn modelId="{FEA080DB-BF55-442D-9074-69B6D45B80CF}" type="presParOf" srcId="{D832C3EF-212B-4C58-A44E-0E82F2AFB5D9}" destId="{028426A8-2B25-41CA-8518-B15790FC15D5}" srcOrd="2" destOrd="0" presId="urn:microsoft.com/office/officeart/2008/layout/VerticalAccentList"/>
    <dgm:cxn modelId="{D81FAAED-3CEB-4980-AFFA-BCFB92C4A187}" type="presParOf" srcId="{D832C3EF-212B-4C58-A44E-0E82F2AFB5D9}" destId="{5E36633A-1F3B-4B5B-80C8-DE8B1F82A863}" srcOrd="3" destOrd="0" presId="urn:microsoft.com/office/officeart/2008/layout/VerticalAccentList"/>
    <dgm:cxn modelId="{27C133CD-2648-436B-8F3D-3354223F5811}" type="presParOf" srcId="{D832C3EF-212B-4C58-A44E-0E82F2AFB5D9}" destId="{A30E02C2-2AE7-44F4-B7B1-5AF664906BB9}" srcOrd="4" destOrd="0" presId="urn:microsoft.com/office/officeart/2008/layout/VerticalAccentList"/>
    <dgm:cxn modelId="{CD10D60D-3D2B-4A14-A169-B32D0E241D9D}" type="presParOf" srcId="{D832C3EF-212B-4C58-A44E-0E82F2AFB5D9}" destId="{46550A44-4DAB-4A80-842C-8CEEB5EABF8C}" srcOrd="5" destOrd="0" presId="urn:microsoft.com/office/officeart/2008/layout/VerticalAccentList"/>
    <dgm:cxn modelId="{555E5004-F853-4490-9EF9-D5C198D120FF}" type="presParOf" srcId="{D832C3EF-212B-4C58-A44E-0E82F2AFB5D9}" destId="{30B2BD38-4DEC-4E14-B39F-3EE897978FC3}" srcOrd="6" destOrd="0" presId="urn:microsoft.com/office/officeart/2008/layout/VerticalAccentList"/>
    <dgm:cxn modelId="{FC4FE66B-34E5-4B78-8173-D5F6FD9DF25C}" type="presParOf" srcId="{D832C3EF-212B-4C58-A44E-0E82F2AFB5D9}" destId="{D786A676-3CF0-4F55-B5C0-8F4322E7E563}" srcOrd="7" destOrd="0" presId="urn:microsoft.com/office/officeart/2008/layout/VerticalAccentList"/>
    <dgm:cxn modelId="{175BF20C-DE8A-4152-B976-BBDF2F117A8D}" type="presParOf" srcId="{F412615B-1C88-4340-8486-532AC89705E5}" destId="{B88796F5-FA84-4965-AD34-1A773C873BD8}" srcOrd="2" destOrd="0" presId="urn:microsoft.com/office/officeart/2008/layout/VerticalAccentList"/>
    <dgm:cxn modelId="{9290A9FC-8CD9-47F5-8144-48CB40C86B08}" type="presParOf" srcId="{F412615B-1C88-4340-8486-532AC89705E5}" destId="{05CD8252-F89A-4C95-A478-E474D3D6274D}" srcOrd="3" destOrd="0" presId="urn:microsoft.com/office/officeart/2008/layout/VerticalAccentList"/>
    <dgm:cxn modelId="{6C8F5C1D-CC93-4A73-9E70-70D4F62C0EEC}" type="presParOf" srcId="{05CD8252-F89A-4C95-A478-E474D3D6274D}" destId="{5CC3B198-7814-49E1-8B21-5560583B78AC}" srcOrd="0" destOrd="0" presId="urn:microsoft.com/office/officeart/2008/layout/VerticalAccentList"/>
    <dgm:cxn modelId="{1C7F294D-8F06-429C-B4AD-AE999C2DF776}" type="presParOf" srcId="{F412615B-1C88-4340-8486-532AC89705E5}" destId="{5ED91021-038D-4900-BC20-84D9CC6FBDE9}" srcOrd="4" destOrd="0" presId="urn:microsoft.com/office/officeart/2008/layout/VerticalAccentList"/>
    <dgm:cxn modelId="{B9A80CA5-49F4-4CAB-9551-7B97CFE5C80A}" type="presParOf" srcId="{5ED91021-038D-4900-BC20-84D9CC6FBDE9}" destId="{439CEA3B-FFF6-430D-ABBA-E5D2FC3F800D}" srcOrd="0" destOrd="0" presId="urn:microsoft.com/office/officeart/2008/layout/VerticalAccentList"/>
    <dgm:cxn modelId="{0A1DE64E-7CCA-4731-9623-91CF217A0D2C}" type="presParOf" srcId="{5ED91021-038D-4900-BC20-84D9CC6FBDE9}" destId="{F2EF3E3C-BCE2-45E4-AE17-F078E3B59452}" srcOrd="1" destOrd="0" presId="urn:microsoft.com/office/officeart/2008/layout/VerticalAccentList"/>
    <dgm:cxn modelId="{040E80AC-2176-409E-AC94-05E2097F0325}" type="presParOf" srcId="{5ED91021-038D-4900-BC20-84D9CC6FBDE9}" destId="{3850A665-1740-47A0-A7EB-9279E699933E}" srcOrd="2" destOrd="0" presId="urn:microsoft.com/office/officeart/2008/layout/VerticalAccentList"/>
    <dgm:cxn modelId="{B0D1673E-6083-4C00-8EFD-58AF1EC9EBD5}" type="presParOf" srcId="{5ED91021-038D-4900-BC20-84D9CC6FBDE9}" destId="{44EBC895-BB31-4046-8953-2F3835E99119}" srcOrd="3" destOrd="0" presId="urn:microsoft.com/office/officeart/2008/layout/VerticalAccentList"/>
    <dgm:cxn modelId="{E238B9C0-F83C-49B6-B624-B2617F49BE65}" type="presParOf" srcId="{5ED91021-038D-4900-BC20-84D9CC6FBDE9}" destId="{DF672266-8D3B-455B-BA0B-A6E3272B9A26}" srcOrd="4" destOrd="0" presId="urn:microsoft.com/office/officeart/2008/layout/VerticalAccentList"/>
    <dgm:cxn modelId="{2639055A-DCC8-4527-8EE6-A98163D7062D}" type="presParOf" srcId="{5ED91021-038D-4900-BC20-84D9CC6FBDE9}" destId="{33E6A1EF-614A-48CF-9C9B-728D721DE3D0}" srcOrd="5" destOrd="0" presId="urn:microsoft.com/office/officeart/2008/layout/VerticalAccentList"/>
    <dgm:cxn modelId="{E00EE240-F107-4951-A279-C808C6372055}" type="presParOf" srcId="{5ED91021-038D-4900-BC20-84D9CC6FBDE9}" destId="{086E98F8-81F4-4234-A3B6-5287EF96A24A}" srcOrd="6" destOrd="0" presId="urn:microsoft.com/office/officeart/2008/layout/VerticalAccentList"/>
    <dgm:cxn modelId="{20F0F2D8-59CE-44DE-A0BF-5A8930FB7CB5}" type="presParOf" srcId="{5ED91021-038D-4900-BC20-84D9CC6FBDE9}" destId="{5212E9C2-D4B9-4E7B-8F43-64DE696119CE}" srcOrd="7" destOrd="0" presId="urn:microsoft.com/office/officeart/2008/layout/VerticalAccentList"/>
    <dgm:cxn modelId="{6EF006D5-9E06-4975-ACA2-083CFC438FC5}" type="presParOf" srcId="{F412615B-1C88-4340-8486-532AC89705E5}" destId="{DBB35ED2-FF63-4A96-8E43-B0073BDE4061}" srcOrd="5" destOrd="0" presId="urn:microsoft.com/office/officeart/2008/layout/VerticalAccentList"/>
    <dgm:cxn modelId="{48A4B6FC-1F12-4CF2-B619-4610A462F6B7}" type="presParOf" srcId="{F412615B-1C88-4340-8486-532AC89705E5}" destId="{B7A07EC2-5ED7-46AD-9FA3-0A6049A263C4}" srcOrd="6" destOrd="0" presId="urn:microsoft.com/office/officeart/2008/layout/VerticalAccentList"/>
    <dgm:cxn modelId="{9E241230-FB7E-4C93-8776-EA9DA2859F6F}" type="presParOf" srcId="{B7A07EC2-5ED7-46AD-9FA3-0A6049A263C4}" destId="{085B7CBF-37BE-44E8-96E3-1AAF619BBBAB}" srcOrd="0" destOrd="0" presId="urn:microsoft.com/office/officeart/2008/layout/VerticalAccentList"/>
    <dgm:cxn modelId="{14F26C42-7830-4EAE-87EC-1D03D8681145}" type="presParOf" srcId="{F412615B-1C88-4340-8486-532AC89705E5}" destId="{A4B19042-CBBC-4185-A201-BFD7510F1F5A}" srcOrd="7" destOrd="0" presId="urn:microsoft.com/office/officeart/2008/layout/VerticalAccentList"/>
    <dgm:cxn modelId="{4F8B0A39-5652-4E0F-9648-963C9070845D}" type="presParOf" srcId="{A4B19042-CBBC-4185-A201-BFD7510F1F5A}" destId="{DDD83F87-4FA1-438E-BE5E-3795E04FB270}" srcOrd="0" destOrd="0" presId="urn:microsoft.com/office/officeart/2008/layout/VerticalAccentList"/>
    <dgm:cxn modelId="{1201E3B1-4BAD-4695-9DDF-469564C2D6DC}" type="presParOf" srcId="{A4B19042-CBBC-4185-A201-BFD7510F1F5A}" destId="{AA6D327E-C788-40C0-BF12-2B346063DCBB}" srcOrd="1" destOrd="0" presId="urn:microsoft.com/office/officeart/2008/layout/VerticalAccentList"/>
    <dgm:cxn modelId="{629093AE-AF1D-4458-B967-DFFD67093AE1}" type="presParOf" srcId="{A4B19042-CBBC-4185-A201-BFD7510F1F5A}" destId="{A53E3E4E-09C3-458B-A51A-0FEDC067F983}" srcOrd="2" destOrd="0" presId="urn:microsoft.com/office/officeart/2008/layout/VerticalAccentList"/>
    <dgm:cxn modelId="{74C6C547-DA5D-4FE6-9BB0-DC469B3CBBEC}" type="presParOf" srcId="{A4B19042-CBBC-4185-A201-BFD7510F1F5A}" destId="{B6D397E9-D0A2-4DEA-ADE9-CDE2CFC1AEE9}" srcOrd="3" destOrd="0" presId="urn:microsoft.com/office/officeart/2008/layout/VerticalAccentList"/>
    <dgm:cxn modelId="{0D66DA98-868E-4445-90BB-DBB8347B43BE}" type="presParOf" srcId="{A4B19042-CBBC-4185-A201-BFD7510F1F5A}" destId="{4C4FE59B-6E9F-476F-B098-E71515900198}" srcOrd="4" destOrd="0" presId="urn:microsoft.com/office/officeart/2008/layout/VerticalAccentList"/>
    <dgm:cxn modelId="{7F6E0E89-043B-4D8B-A4C3-EA4324CECA6E}" type="presParOf" srcId="{A4B19042-CBBC-4185-A201-BFD7510F1F5A}" destId="{480C55EE-0406-47F2-B2BE-438D4B18081A}" srcOrd="5" destOrd="0" presId="urn:microsoft.com/office/officeart/2008/layout/VerticalAccentList"/>
    <dgm:cxn modelId="{D86277A4-60EA-44C5-A2AD-053010E59C21}" type="presParOf" srcId="{A4B19042-CBBC-4185-A201-BFD7510F1F5A}" destId="{9E51170A-A99B-401C-B150-85FF13C45D71}" srcOrd="6" destOrd="0" presId="urn:microsoft.com/office/officeart/2008/layout/VerticalAccentList"/>
    <dgm:cxn modelId="{93A9FC35-1434-44DD-A95C-CE258A3CE154}" type="presParOf" srcId="{A4B19042-CBBC-4185-A201-BFD7510F1F5A}" destId="{1D926538-141D-48B1-8474-4386871BE111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99DCAF-A71E-4551-BF87-EB2976C3C12A}" type="doc">
      <dgm:prSet loTypeId="urn:microsoft.com/office/officeart/2008/layout/Vertical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4A2A34-AC6A-46E6-9013-4CFEA44D2A5E}">
      <dgm:prSet phldrT="[Текст]" phldr="1"/>
      <dgm:spPr/>
      <dgm:t>
        <a:bodyPr/>
        <a:lstStyle/>
        <a:p>
          <a:endParaRPr lang="ru-RU"/>
        </a:p>
      </dgm:t>
    </dgm:pt>
    <dgm:pt modelId="{AC3E44CC-5BA0-486D-A27C-CE9F980B6556}" type="parTrans" cxnId="{B8D105E6-EFED-41B7-90CF-B4F864AFCAC4}">
      <dgm:prSet/>
      <dgm:spPr/>
      <dgm:t>
        <a:bodyPr/>
        <a:lstStyle/>
        <a:p>
          <a:endParaRPr lang="ru-RU"/>
        </a:p>
      </dgm:t>
    </dgm:pt>
    <dgm:pt modelId="{9545559E-7128-4E3D-96CC-048F129791E0}" type="sibTrans" cxnId="{B8D105E6-EFED-41B7-90CF-B4F864AFCAC4}">
      <dgm:prSet/>
      <dgm:spPr/>
      <dgm:t>
        <a:bodyPr/>
        <a:lstStyle/>
        <a:p>
          <a:endParaRPr lang="ru-RU"/>
        </a:p>
      </dgm:t>
    </dgm:pt>
    <dgm:pt modelId="{E559F0B7-8182-4610-A379-33DFB3FA6995}">
      <dgm:prSet phldrT="[Текст]"/>
      <dgm:spPr/>
      <dgm:t>
        <a:bodyPr/>
        <a:lstStyle/>
        <a:p>
          <a:r>
            <a:rPr lang="ru-RU" dirty="0" smtClean="0"/>
            <a:t>Доходы</a:t>
          </a:r>
          <a:r>
            <a:rPr lang="en-US" dirty="0" smtClean="0"/>
            <a:t>&gt;</a:t>
          </a:r>
          <a:r>
            <a:rPr lang="ru-RU" dirty="0" smtClean="0"/>
            <a:t>расходы=создание резервного фонда</a:t>
          </a:r>
          <a:endParaRPr lang="ru-RU" dirty="0"/>
        </a:p>
      </dgm:t>
    </dgm:pt>
    <dgm:pt modelId="{5A356CB7-5ED6-4430-A473-667BF638FD1E}" type="parTrans" cxnId="{12FA1961-DA99-4F83-A169-4B3D26184EA5}">
      <dgm:prSet/>
      <dgm:spPr/>
      <dgm:t>
        <a:bodyPr/>
        <a:lstStyle/>
        <a:p>
          <a:endParaRPr lang="ru-RU"/>
        </a:p>
      </dgm:t>
    </dgm:pt>
    <dgm:pt modelId="{BED8FDD9-28FD-4816-B212-01C1AAA8A35B}" type="sibTrans" cxnId="{12FA1961-DA99-4F83-A169-4B3D26184EA5}">
      <dgm:prSet/>
      <dgm:spPr/>
      <dgm:t>
        <a:bodyPr/>
        <a:lstStyle/>
        <a:p>
          <a:endParaRPr lang="ru-RU"/>
        </a:p>
      </dgm:t>
    </dgm:pt>
    <dgm:pt modelId="{8FF392E6-220A-45C7-9281-333F38E0876B}">
      <dgm:prSet phldrT="[Текст]" phldr="1"/>
      <dgm:spPr/>
      <dgm:t>
        <a:bodyPr/>
        <a:lstStyle/>
        <a:p>
          <a:endParaRPr lang="ru-RU"/>
        </a:p>
      </dgm:t>
    </dgm:pt>
    <dgm:pt modelId="{A395B5E6-F360-437D-ABC5-F0159EE0E3BE}" type="parTrans" cxnId="{B66FC259-AEF2-4B02-8F37-C2812D1AB335}">
      <dgm:prSet/>
      <dgm:spPr/>
      <dgm:t>
        <a:bodyPr/>
        <a:lstStyle/>
        <a:p>
          <a:endParaRPr lang="ru-RU"/>
        </a:p>
      </dgm:t>
    </dgm:pt>
    <dgm:pt modelId="{6270B61D-4CAB-4D02-B697-AEA2F58668C7}" type="sibTrans" cxnId="{B66FC259-AEF2-4B02-8F37-C2812D1AB335}">
      <dgm:prSet/>
      <dgm:spPr/>
      <dgm:t>
        <a:bodyPr/>
        <a:lstStyle/>
        <a:p>
          <a:endParaRPr lang="ru-RU"/>
        </a:p>
      </dgm:t>
    </dgm:pt>
    <dgm:pt modelId="{9F19D0A0-BF2A-4613-AE98-B86C5BE623A7}">
      <dgm:prSet phldrT="[Текст]"/>
      <dgm:spPr/>
      <dgm:t>
        <a:bodyPr/>
        <a:lstStyle/>
        <a:p>
          <a:r>
            <a:rPr lang="ru-RU" dirty="0" smtClean="0"/>
            <a:t>Инвестирование – позволяет получить дополнительный доход</a:t>
          </a:r>
          <a:endParaRPr lang="ru-RU" dirty="0"/>
        </a:p>
      </dgm:t>
    </dgm:pt>
    <dgm:pt modelId="{FE5A55E1-1A0C-4260-93DD-91B38EFFED7D}" type="parTrans" cxnId="{C8C42A17-DDB2-49C4-99F6-82D4110C5147}">
      <dgm:prSet/>
      <dgm:spPr/>
      <dgm:t>
        <a:bodyPr/>
        <a:lstStyle/>
        <a:p>
          <a:endParaRPr lang="ru-RU"/>
        </a:p>
      </dgm:t>
    </dgm:pt>
    <dgm:pt modelId="{33762C14-D575-4AED-9913-8B1E5B6F0B44}" type="sibTrans" cxnId="{C8C42A17-DDB2-49C4-99F6-82D4110C5147}">
      <dgm:prSet/>
      <dgm:spPr/>
      <dgm:t>
        <a:bodyPr/>
        <a:lstStyle/>
        <a:p>
          <a:endParaRPr lang="ru-RU"/>
        </a:p>
      </dgm:t>
    </dgm:pt>
    <dgm:pt modelId="{86643B06-0D48-4D38-B90A-4CB8795AFB50}">
      <dgm:prSet phldrT="[Текст]" phldr="1"/>
      <dgm:spPr/>
      <dgm:t>
        <a:bodyPr/>
        <a:lstStyle/>
        <a:p>
          <a:endParaRPr lang="ru-RU"/>
        </a:p>
      </dgm:t>
    </dgm:pt>
    <dgm:pt modelId="{DB4EEC92-0180-4ABC-8688-6E2D4FCEAB81}" type="parTrans" cxnId="{4F0D8D1A-5434-4131-A4E2-2CD8C0F46489}">
      <dgm:prSet/>
      <dgm:spPr/>
      <dgm:t>
        <a:bodyPr/>
        <a:lstStyle/>
        <a:p>
          <a:endParaRPr lang="ru-RU"/>
        </a:p>
      </dgm:t>
    </dgm:pt>
    <dgm:pt modelId="{9280B9DB-5C1D-4BDE-B384-9050FE4C9695}" type="sibTrans" cxnId="{4F0D8D1A-5434-4131-A4E2-2CD8C0F46489}">
      <dgm:prSet/>
      <dgm:spPr/>
      <dgm:t>
        <a:bodyPr/>
        <a:lstStyle/>
        <a:p>
          <a:endParaRPr lang="ru-RU"/>
        </a:p>
      </dgm:t>
    </dgm:pt>
    <dgm:pt modelId="{41F1ACC9-A10A-4EFA-8EB9-9AE5B610FD5B}">
      <dgm:prSet phldrT="[Текст]"/>
      <dgm:spPr/>
      <dgm:t>
        <a:bodyPr/>
        <a:lstStyle/>
        <a:p>
          <a:r>
            <a:rPr lang="ru-RU" dirty="0" smtClean="0"/>
            <a:t>Финансовая грамотность при использовании финансовых </a:t>
          </a:r>
          <a:r>
            <a:rPr lang="ru-RU" dirty="0" err="1" smtClean="0"/>
            <a:t>интструментов</a:t>
          </a:r>
          <a:r>
            <a:rPr lang="ru-RU" dirty="0" smtClean="0"/>
            <a:t> и услуг позволит вам не потерять средства и приумножить их</a:t>
          </a:r>
          <a:endParaRPr lang="ru-RU" dirty="0"/>
        </a:p>
      </dgm:t>
    </dgm:pt>
    <dgm:pt modelId="{46861B51-CF7D-466A-AFE3-4FEA75FE0673}" type="parTrans" cxnId="{7D8245D0-738F-42E3-B525-5405DEC67BD4}">
      <dgm:prSet/>
      <dgm:spPr/>
      <dgm:t>
        <a:bodyPr/>
        <a:lstStyle/>
        <a:p>
          <a:endParaRPr lang="ru-RU"/>
        </a:p>
      </dgm:t>
    </dgm:pt>
    <dgm:pt modelId="{E1E1A7E7-30EE-4476-8247-27DEE4E548F5}" type="sibTrans" cxnId="{7D8245D0-738F-42E3-B525-5405DEC67BD4}">
      <dgm:prSet/>
      <dgm:spPr/>
      <dgm:t>
        <a:bodyPr/>
        <a:lstStyle/>
        <a:p>
          <a:endParaRPr lang="ru-RU"/>
        </a:p>
      </dgm:t>
    </dgm:pt>
    <dgm:pt modelId="{B6A4ABB5-C58F-42D1-BAB1-B71C6505B96B}" type="pres">
      <dgm:prSet presAssocID="{F499DCAF-A71E-4551-BF87-EB2976C3C12A}" presName="Name0" presStyleCnt="0">
        <dgm:presLayoutVars>
          <dgm:chMax/>
          <dgm:chPref/>
          <dgm:dir/>
        </dgm:presLayoutVars>
      </dgm:prSet>
      <dgm:spPr/>
    </dgm:pt>
    <dgm:pt modelId="{64EA3CB7-63C4-41C2-B603-A9513C22876F}" type="pres">
      <dgm:prSet presAssocID="{564A2A34-AC6A-46E6-9013-4CFEA44D2A5E}" presName="parenttextcomposite" presStyleCnt="0"/>
      <dgm:spPr/>
    </dgm:pt>
    <dgm:pt modelId="{D14AE0B3-4A03-422B-AD80-BFAF0608D879}" type="pres">
      <dgm:prSet presAssocID="{564A2A34-AC6A-46E6-9013-4CFEA44D2A5E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5C94D1E4-EFCD-4989-A373-5646AB243AF4}" type="pres">
      <dgm:prSet presAssocID="{564A2A34-AC6A-46E6-9013-4CFEA44D2A5E}" presName="composite" presStyleCnt="0"/>
      <dgm:spPr/>
    </dgm:pt>
    <dgm:pt modelId="{880168BB-7426-4A07-8754-9E94793BA854}" type="pres">
      <dgm:prSet presAssocID="{564A2A34-AC6A-46E6-9013-4CFEA44D2A5E}" presName="chevron1" presStyleLbl="alignNode1" presStyleIdx="0" presStyleCnt="21"/>
      <dgm:spPr/>
    </dgm:pt>
    <dgm:pt modelId="{C289DB0C-D50B-4FF4-A7EF-8E7411BA9B13}" type="pres">
      <dgm:prSet presAssocID="{564A2A34-AC6A-46E6-9013-4CFEA44D2A5E}" presName="chevron2" presStyleLbl="alignNode1" presStyleIdx="1" presStyleCnt="21"/>
      <dgm:spPr/>
    </dgm:pt>
    <dgm:pt modelId="{A34DBDBE-4D29-49A7-A709-31340D07B010}" type="pres">
      <dgm:prSet presAssocID="{564A2A34-AC6A-46E6-9013-4CFEA44D2A5E}" presName="chevron3" presStyleLbl="alignNode1" presStyleIdx="2" presStyleCnt="21"/>
      <dgm:spPr/>
    </dgm:pt>
    <dgm:pt modelId="{750F4C99-E05A-40B8-8E36-EABF4772B926}" type="pres">
      <dgm:prSet presAssocID="{564A2A34-AC6A-46E6-9013-4CFEA44D2A5E}" presName="chevron4" presStyleLbl="alignNode1" presStyleIdx="3" presStyleCnt="21"/>
      <dgm:spPr/>
    </dgm:pt>
    <dgm:pt modelId="{295D3695-08F7-4856-989A-42596E8283E6}" type="pres">
      <dgm:prSet presAssocID="{564A2A34-AC6A-46E6-9013-4CFEA44D2A5E}" presName="chevron5" presStyleLbl="alignNode1" presStyleIdx="4" presStyleCnt="21"/>
      <dgm:spPr/>
    </dgm:pt>
    <dgm:pt modelId="{661572F1-9EDD-462C-A56D-A974EBF21261}" type="pres">
      <dgm:prSet presAssocID="{564A2A34-AC6A-46E6-9013-4CFEA44D2A5E}" presName="chevron6" presStyleLbl="alignNode1" presStyleIdx="5" presStyleCnt="21"/>
      <dgm:spPr/>
    </dgm:pt>
    <dgm:pt modelId="{E1BECB92-ACA9-4D77-AB05-5C4CED3FEF0B}" type="pres">
      <dgm:prSet presAssocID="{564A2A34-AC6A-46E6-9013-4CFEA44D2A5E}" presName="chevron7" presStyleLbl="alignNode1" presStyleIdx="6" presStyleCnt="21"/>
      <dgm:spPr/>
    </dgm:pt>
    <dgm:pt modelId="{4F93D6DC-5882-4377-9B58-8AC099AA786C}" type="pres">
      <dgm:prSet presAssocID="{564A2A34-AC6A-46E6-9013-4CFEA44D2A5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E8CB3-EA6A-4754-BB39-D9B2AF93BD11}" type="pres">
      <dgm:prSet presAssocID="{9545559E-7128-4E3D-96CC-048F129791E0}" presName="sibTrans" presStyleCnt="0"/>
      <dgm:spPr/>
    </dgm:pt>
    <dgm:pt modelId="{CEA76BC8-4431-411D-8CC6-0F7B1F4B242D}" type="pres">
      <dgm:prSet presAssocID="{8FF392E6-220A-45C7-9281-333F38E0876B}" presName="parenttextcomposite" presStyleCnt="0"/>
      <dgm:spPr/>
    </dgm:pt>
    <dgm:pt modelId="{B02B01C8-5F89-4C6A-9BCD-685B615B9860}" type="pres">
      <dgm:prSet presAssocID="{8FF392E6-220A-45C7-9281-333F38E0876B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3EC45EFF-880B-463C-840C-FC6E46B8DF22}" type="pres">
      <dgm:prSet presAssocID="{8FF392E6-220A-45C7-9281-333F38E0876B}" presName="composite" presStyleCnt="0"/>
      <dgm:spPr/>
    </dgm:pt>
    <dgm:pt modelId="{B84A30E3-11D5-458E-9AD6-3AA4B4DC526A}" type="pres">
      <dgm:prSet presAssocID="{8FF392E6-220A-45C7-9281-333F38E0876B}" presName="chevron1" presStyleLbl="alignNode1" presStyleIdx="7" presStyleCnt="21"/>
      <dgm:spPr/>
    </dgm:pt>
    <dgm:pt modelId="{6C7177B4-551D-49DF-9E49-F876B08F89D3}" type="pres">
      <dgm:prSet presAssocID="{8FF392E6-220A-45C7-9281-333F38E0876B}" presName="chevron2" presStyleLbl="alignNode1" presStyleIdx="8" presStyleCnt="21"/>
      <dgm:spPr/>
    </dgm:pt>
    <dgm:pt modelId="{5A7A82CD-E2F8-4C60-9DF9-8D91AA6AEE2C}" type="pres">
      <dgm:prSet presAssocID="{8FF392E6-220A-45C7-9281-333F38E0876B}" presName="chevron3" presStyleLbl="alignNode1" presStyleIdx="9" presStyleCnt="21"/>
      <dgm:spPr/>
    </dgm:pt>
    <dgm:pt modelId="{0B7521B2-57DF-42C1-8CDA-15A7B260F5C4}" type="pres">
      <dgm:prSet presAssocID="{8FF392E6-220A-45C7-9281-333F38E0876B}" presName="chevron4" presStyleLbl="alignNode1" presStyleIdx="10" presStyleCnt="21"/>
      <dgm:spPr/>
    </dgm:pt>
    <dgm:pt modelId="{7EE90A7B-C96E-4EDD-BEB4-A329B548FA2C}" type="pres">
      <dgm:prSet presAssocID="{8FF392E6-220A-45C7-9281-333F38E0876B}" presName="chevron5" presStyleLbl="alignNode1" presStyleIdx="11" presStyleCnt="21"/>
      <dgm:spPr/>
    </dgm:pt>
    <dgm:pt modelId="{5AA97C95-65E9-4642-80BD-AA53DE0A4A54}" type="pres">
      <dgm:prSet presAssocID="{8FF392E6-220A-45C7-9281-333F38E0876B}" presName="chevron6" presStyleLbl="alignNode1" presStyleIdx="12" presStyleCnt="21"/>
      <dgm:spPr/>
    </dgm:pt>
    <dgm:pt modelId="{ED771D00-FCE4-4CE0-960D-3AD244B715DF}" type="pres">
      <dgm:prSet presAssocID="{8FF392E6-220A-45C7-9281-333F38E0876B}" presName="chevron7" presStyleLbl="alignNode1" presStyleIdx="13" presStyleCnt="21"/>
      <dgm:spPr/>
    </dgm:pt>
    <dgm:pt modelId="{E732F267-CC8B-41EB-9377-D59DE83525C0}" type="pres">
      <dgm:prSet presAssocID="{8FF392E6-220A-45C7-9281-333F38E0876B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A5A5FB-BFF3-43D3-A51F-AA6F8681CE16}" type="pres">
      <dgm:prSet presAssocID="{6270B61D-4CAB-4D02-B697-AEA2F58668C7}" presName="sibTrans" presStyleCnt="0"/>
      <dgm:spPr/>
    </dgm:pt>
    <dgm:pt modelId="{65A82CF4-FF40-4041-9068-BFD8DFE06A99}" type="pres">
      <dgm:prSet presAssocID="{86643B06-0D48-4D38-B90A-4CB8795AFB50}" presName="parenttextcomposite" presStyleCnt="0"/>
      <dgm:spPr/>
    </dgm:pt>
    <dgm:pt modelId="{919C39FF-5DBB-4286-9260-E9033362E750}" type="pres">
      <dgm:prSet presAssocID="{86643B06-0D48-4D38-B90A-4CB8795AFB50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694A062A-5937-4B78-9823-8D394737509D}" type="pres">
      <dgm:prSet presAssocID="{86643B06-0D48-4D38-B90A-4CB8795AFB50}" presName="composite" presStyleCnt="0"/>
      <dgm:spPr/>
    </dgm:pt>
    <dgm:pt modelId="{01143F3A-8412-4267-9601-D3D1BC0D708B}" type="pres">
      <dgm:prSet presAssocID="{86643B06-0D48-4D38-B90A-4CB8795AFB50}" presName="chevron1" presStyleLbl="alignNode1" presStyleIdx="14" presStyleCnt="21"/>
      <dgm:spPr/>
    </dgm:pt>
    <dgm:pt modelId="{3A2A8D46-F420-428E-A625-6BE1E2CBE44B}" type="pres">
      <dgm:prSet presAssocID="{86643B06-0D48-4D38-B90A-4CB8795AFB50}" presName="chevron2" presStyleLbl="alignNode1" presStyleIdx="15" presStyleCnt="21"/>
      <dgm:spPr/>
    </dgm:pt>
    <dgm:pt modelId="{95F11FFD-8028-459E-903E-7E11A39A1C10}" type="pres">
      <dgm:prSet presAssocID="{86643B06-0D48-4D38-B90A-4CB8795AFB50}" presName="chevron3" presStyleLbl="alignNode1" presStyleIdx="16" presStyleCnt="21"/>
      <dgm:spPr/>
    </dgm:pt>
    <dgm:pt modelId="{A3B2A5D7-9777-4C7D-8CD3-5772EF7606A0}" type="pres">
      <dgm:prSet presAssocID="{86643B06-0D48-4D38-B90A-4CB8795AFB50}" presName="chevron4" presStyleLbl="alignNode1" presStyleIdx="17" presStyleCnt="21"/>
      <dgm:spPr/>
    </dgm:pt>
    <dgm:pt modelId="{A1DF0C11-09A0-4853-9160-6BC608DC65BE}" type="pres">
      <dgm:prSet presAssocID="{86643B06-0D48-4D38-B90A-4CB8795AFB50}" presName="chevron5" presStyleLbl="alignNode1" presStyleIdx="18" presStyleCnt="21"/>
      <dgm:spPr/>
    </dgm:pt>
    <dgm:pt modelId="{B0200E58-8D1A-4C76-9275-9704C7EB6AEC}" type="pres">
      <dgm:prSet presAssocID="{86643B06-0D48-4D38-B90A-4CB8795AFB50}" presName="chevron6" presStyleLbl="alignNode1" presStyleIdx="19" presStyleCnt="21"/>
      <dgm:spPr/>
    </dgm:pt>
    <dgm:pt modelId="{01907B5E-FC53-4DCF-B98A-8B56AB733434}" type="pres">
      <dgm:prSet presAssocID="{86643B06-0D48-4D38-B90A-4CB8795AFB50}" presName="chevron7" presStyleLbl="alignNode1" presStyleIdx="20" presStyleCnt="21"/>
      <dgm:spPr/>
    </dgm:pt>
    <dgm:pt modelId="{E7A008D0-1214-4070-817D-08449CEEB444}" type="pres">
      <dgm:prSet presAssocID="{86643B06-0D48-4D38-B90A-4CB8795AFB50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6FC259-AEF2-4B02-8F37-C2812D1AB335}" srcId="{F499DCAF-A71E-4551-BF87-EB2976C3C12A}" destId="{8FF392E6-220A-45C7-9281-333F38E0876B}" srcOrd="1" destOrd="0" parTransId="{A395B5E6-F360-437D-ABC5-F0159EE0E3BE}" sibTransId="{6270B61D-4CAB-4D02-B697-AEA2F58668C7}"/>
    <dgm:cxn modelId="{07332237-4032-4F2E-A5F7-AB34CC8F6C51}" type="presOf" srcId="{E559F0B7-8182-4610-A379-33DFB3FA6995}" destId="{4F93D6DC-5882-4377-9B58-8AC099AA786C}" srcOrd="0" destOrd="0" presId="urn:microsoft.com/office/officeart/2008/layout/VerticalAccentList"/>
    <dgm:cxn modelId="{7D8245D0-738F-42E3-B525-5405DEC67BD4}" srcId="{86643B06-0D48-4D38-B90A-4CB8795AFB50}" destId="{41F1ACC9-A10A-4EFA-8EB9-9AE5B610FD5B}" srcOrd="0" destOrd="0" parTransId="{46861B51-CF7D-466A-AFE3-4FEA75FE0673}" sibTransId="{E1E1A7E7-30EE-4476-8247-27DEE4E548F5}"/>
    <dgm:cxn modelId="{B8D105E6-EFED-41B7-90CF-B4F864AFCAC4}" srcId="{F499DCAF-A71E-4551-BF87-EB2976C3C12A}" destId="{564A2A34-AC6A-46E6-9013-4CFEA44D2A5E}" srcOrd="0" destOrd="0" parTransId="{AC3E44CC-5BA0-486D-A27C-CE9F980B6556}" sibTransId="{9545559E-7128-4E3D-96CC-048F129791E0}"/>
    <dgm:cxn modelId="{C8C42A17-DDB2-49C4-99F6-82D4110C5147}" srcId="{8FF392E6-220A-45C7-9281-333F38E0876B}" destId="{9F19D0A0-BF2A-4613-AE98-B86C5BE623A7}" srcOrd="0" destOrd="0" parTransId="{FE5A55E1-1A0C-4260-93DD-91B38EFFED7D}" sibTransId="{33762C14-D575-4AED-9913-8B1E5B6F0B44}"/>
    <dgm:cxn modelId="{29CDE49C-2256-4323-A7DC-DC1F4A3E84AF}" type="presOf" srcId="{9F19D0A0-BF2A-4613-AE98-B86C5BE623A7}" destId="{E732F267-CC8B-41EB-9377-D59DE83525C0}" srcOrd="0" destOrd="0" presId="urn:microsoft.com/office/officeart/2008/layout/VerticalAccentList"/>
    <dgm:cxn modelId="{340FA066-F81E-4FF6-83DD-32E9611DB187}" type="presOf" srcId="{41F1ACC9-A10A-4EFA-8EB9-9AE5B610FD5B}" destId="{E7A008D0-1214-4070-817D-08449CEEB444}" srcOrd="0" destOrd="0" presId="urn:microsoft.com/office/officeart/2008/layout/VerticalAccentList"/>
    <dgm:cxn modelId="{452AD838-9D24-4714-99B3-87FAA3DF3DB2}" type="presOf" srcId="{86643B06-0D48-4D38-B90A-4CB8795AFB50}" destId="{919C39FF-5DBB-4286-9260-E9033362E750}" srcOrd="0" destOrd="0" presId="urn:microsoft.com/office/officeart/2008/layout/VerticalAccentList"/>
    <dgm:cxn modelId="{61726AF9-B941-4418-A6F2-5AF3E0C6D133}" type="presOf" srcId="{8FF392E6-220A-45C7-9281-333F38E0876B}" destId="{B02B01C8-5F89-4C6A-9BCD-685B615B9860}" srcOrd="0" destOrd="0" presId="urn:microsoft.com/office/officeart/2008/layout/VerticalAccentList"/>
    <dgm:cxn modelId="{12FA1961-DA99-4F83-A169-4B3D26184EA5}" srcId="{564A2A34-AC6A-46E6-9013-4CFEA44D2A5E}" destId="{E559F0B7-8182-4610-A379-33DFB3FA6995}" srcOrd="0" destOrd="0" parTransId="{5A356CB7-5ED6-4430-A473-667BF638FD1E}" sibTransId="{BED8FDD9-28FD-4816-B212-01C1AAA8A35B}"/>
    <dgm:cxn modelId="{1DD64BBB-9133-45C3-A878-6D8B83223288}" type="presOf" srcId="{564A2A34-AC6A-46E6-9013-4CFEA44D2A5E}" destId="{D14AE0B3-4A03-422B-AD80-BFAF0608D879}" srcOrd="0" destOrd="0" presId="urn:microsoft.com/office/officeart/2008/layout/VerticalAccentList"/>
    <dgm:cxn modelId="{EB82BBDD-87C6-4510-AF85-CC81B2D75416}" type="presOf" srcId="{F499DCAF-A71E-4551-BF87-EB2976C3C12A}" destId="{B6A4ABB5-C58F-42D1-BAB1-B71C6505B96B}" srcOrd="0" destOrd="0" presId="urn:microsoft.com/office/officeart/2008/layout/VerticalAccentList"/>
    <dgm:cxn modelId="{4F0D8D1A-5434-4131-A4E2-2CD8C0F46489}" srcId="{F499DCAF-A71E-4551-BF87-EB2976C3C12A}" destId="{86643B06-0D48-4D38-B90A-4CB8795AFB50}" srcOrd="2" destOrd="0" parTransId="{DB4EEC92-0180-4ABC-8688-6E2D4FCEAB81}" sibTransId="{9280B9DB-5C1D-4BDE-B384-9050FE4C9695}"/>
    <dgm:cxn modelId="{908E5393-BC21-468A-80B7-5354176E0E1E}" type="presParOf" srcId="{B6A4ABB5-C58F-42D1-BAB1-B71C6505B96B}" destId="{64EA3CB7-63C4-41C2-B603-A9513C22876F}" srcOrd="0" destOrd="0" presId="urn:microsoft.com/office/officeart/2008/layout/VerticalAccentList"/>
    <dgm:cxn modelId="{4EF0E6D7-70AF-41D4-A890-6CF1D463A48A}" type="presParOf" srcId="{64EA3CB7-63C4-41C2-B603-A9513C22876F}" destId="{D14AE0B3-4A03-422B-AD80-BFAF0608D879}" srcOrd="0" destOrd="0" presId="urn:microsoft.com/office/officeart/2008/layout/VerticalAccentList"/>
    <dgm:cxn modelId="{175226E9-B555-4514-83CB-85FFA669B3AD}" type="presParOf" srcId="{B6A4ABB5-C58F-42D1-BAB1-B71C6505B96B}" destId="{5C94D1E4-EFCD-4989-A373-5646AB243AF4}" srcOrd="1" destOrd="0" presId="urn:microsoft.com/office/officeart/2008/layout/VerticalAccentList"/>
    <dgm:cxn modelId="{0451EAD7-3764-4240-92DE-ADB1F4BDAE69}" type="presParOf" srcId="{5C94D1E4-EFCD-4989-A373-5646AB243AF4}" destId="{880168BB-7426-4A07-8754-9E94793BA854}" srcOrd="0" destOrd="0" presId="urn:microsoft.com/office/officeart/2008/layout/VerticalAccentList"/>
    <dgm:cxn modelId="{A676D234-01CB-4ED1-B1CB-444CC18B9A5F}" type="presParOf" srcId="{5C94D1E4-EFCD-4989-A373-5646AB243AF4}" destId="{C289DB0C-D50B-4FF4-A7EF-8E7411BA9B13}" srcOrd="1" destOrd="0" presId="urn:microsoft.com/office/officeart/2008/layout/VerticalAccentList"/>
    <dgm:cxn modelId="{B3FBAF9F-BE1D-4C8B-9A60-5A047DC30725}" type="presParOf" srcId="{5C94D1E4-EFCD-4989-A373-5646AB243AF4}" destId="{A34DBDBE-4D29-49A7-A709-31340D07B010}" srcOrd="2" destOrd="0" presId="urn:microsoft.com/office/officeart/2008/layout/VerticalAccentList"/>
    <dgm:cxn modelId="{F9850127-D08B-456D-A040-68768B567EB6}" type="presParOf" srcId="{5C94D1E4-EFCD-4989-A373-5646AB243AF4}" destId="{750F4C99-E05A-40B8-8E36-EABF4772B926}" srcOrd="3" destOrd="0" presId="urn:microsoft.com/office/officeart/2008/layout/VerticalAccentList"/>
    <dgm:cxn modelId="{7448C4F1-9A70-49C7-BB77-F7C92235DD0E}" type="presParOf" srcId="{5C94D1E4-EFCD-4989-A373-5646AB243AF4}" destId="{295D3695-08F7-4856-989A-42596E8283E6}" srcOrd="4" destOrd="0" presId="urn:microsoft.com/office/officeart/2008/layout/VerticalAccentList"/>
    <dgm:cxn modelId="{D66810D1-F01D-4B69-BC45-3196B96F1AB0}" type="presParOf" srcId="{5C94D1E4-EFCD-4989-A373-5646AB243AF4}" destId="{661572F1-9EDD-462C-A56D-A974EBF21261}" srcOrd="5" destOrd="0" presId="urn:microsoft.com/office/officeart/2008/layout/VerticalAccentList"/>
    <dgm:cxn modelId="{2B3F3794-A082-40A5-99AD-F185A302F59D}" type="presParOf" srcId="{5C94D1E4-EFCD-4989-A373-5646AB243AF4}" destId="{E1BECB92-ACA9-4D77-AB05-5C4CED3FEF0B}" srcOrd="6" destOrd="0" presId="urn:microsoft.com/office/officeart/2008/layout/VerticalAccentList"/>
    <dgm:cxn modelId="{8E83FF4A-6F5B-4179-B35C-9A4D6B65D262}" type="presParOf" srcId="{5C94D1E4-EFCD-4989-A373-5646AB243AF4}" destId="{4F93D6DC-5882-4377-9B58-8AC099AA786C}" srcOrd="7" destOrd="0" presId="urn:microsoft.com/office/officeart/2008/layout/VerticalAccentList"/>
    <dgm:cxn modelId="{B0E227E8-501E-401E-906E-FAF5A20B7EA2}" type="presParOf" srcId="{B6A4ABB5-C58F-42D1-BAB1-B71C6505B96B}" destId="{91CE8CB3-EA6A-4754-BB39-D9B2AF93BD11}" srcOrd="2" destOrd="0" presId="urn:microsoft.com/office/officeart/2008/layout/VerticalAccentList"/>
    <dgm:cxn modelId="{82891D2F-2131-4BBC-8F5F-D1208D2371D4}" type="presParOf" srcId="{B6A4ABB5-C58F-42D1-BAB1-B71C6505B96B}" destId="{CEA76BC8-4431-411D-8CC6-0F7B1F4B242D}" srcOrd="3" destOrd="0" presId="urn:microsoft.com/office/officeart/2008/layout/VerticalAccentList"/>
    <dgm:cxn modelId="{01CD962C-1802-401E-8087-8EB51EAFA779}" type="presParOf" srcId="{CEA76BC8-4431-411D-8CC6-0F7B1F4B242D}" destId="{B02B01C8-5F89-4C6A-9BCD-685B615B9860}" srcOrd="0" destOrd="0" presId="urn:microsoft.com/office/officeart/2008/layout/VerticalAccentList"/>
    <dgm:cxn modelId="{11B0442E-5FEE-49CC-9A2D-83129A293647}" type="presParOf" srcId="{B6A4ABB5-C58F-42D1-BAB1-B71C6505B96B}" destId="{3EC45EFF-880B-463C-840C-FC6E46B8DF22}" srcOrd="4" destOrd="0" presId="urn:microsoft.com/office/officeart/2008/layout/VerticalAccentList"/>
    <dgm:cxn modelId="{0AAD5F36-5BD9-4BEB-848E-672B20016C97}" type="presParOf" srcId="{3EC45EFF-880B-463C-840C-FC6E46B8DF22}" destId="{B84A30E3-11D5-458E-9AD6-3AA4B4DC526A}" srcOrd="0" destOrd="0" presId="urn:microsoft.com/office/officeart/2008/layout/VerticalAccentList"/>
    <dgm:cxn modelId="{53054B9F-D004-45DF-A2FD-7A2009176B4D}" type="presParOf" srcId="{3EC45EFF-880B-463C-840C-FC6E46B8DF22}" destId="{6C7177B4-551D-49DF-9E49-F876B08F89D3}" srcOrd="1" destOrd="0" presId="urn:microsoft.com/office/officeart/2008/layout/VerticalAccentList"/>
    <dgm:cxn modelId="{6BA3DEDB-7767-43C8-BD6C-697061DA833A}" type="presParOf" srcId="{3EC45EFF-880B-463C-840C-FC6E46B8DF22}" destId="{5A7A82CD-E2F8-4C60-9DF9-8D91AA6AEE2C}" srcOrd="2" destOrd="0" presId="urn:microsoft.com/office/officeart/2008/layout/VerticalAccentList"/>
    <dgm:cxn modelId="{2DBD3746-4A2F-4F2A-9647-2873ABF6C6B4}" type="presParOf" srcId="{3EC45EFF-880B-463C-840C-FC6E46B8DF22}" destId="{0B7521B2-57DF-42C1-8CDA-15A7B260F5C4}" srcOrd="3" destOrd="0" presId="urn:microsoft.com/office/officeart/2008/layout/VerticalAccentList"/>
    <dgm:cxn modelId="{8798FDB3-8B6E-4606-BA2A-6B92B7228A2F}" type="presParOf" srcId="{3EC45EFF-880B-463C-840C-FC6E46B8DF22}" destId="{7EE90A7B-C96E-4EDD-BEB4-A329B548FA2C}" srcOrd="4" destOrd="0" presId="urn:microsoft.com/office/officeart/2008/layout/VerticalAccentList"/>
    <dgm:cxn modelId="{8D4FA943-D0F0-4A10-949D-9E597356B6D4}" type="presParOf" srcId="{3EC45EFF-880B-463C-840C-FC6E46B8DF22}" destId="{5AA97C95-65E9-4642-80BD-AA53DE0A4A54}" srcOrd="5" destOrd="0" presId="urn:microsoft.com/office/officeart/2008/layout/VerticalAccentList"/>
    <dgm:cxn modelId="{D4B187BE-BC66-43E9-97C5-A14AE09C4C25}" type="presParOf" srcId="{3EC45EFF-880B-463C-840C-FC6E46B8DF22}" destId="{ED771D00-FCE4-4CE0-960D-3AD244B715DF}" srcOrd="6" destOrd="0" presId="urn:microsoft.com/office/officeart/2008/layout/VerticalAccentList"/>
    <dgm:cxn modelId="{A75A5533-DB90-4577-A45F-FD3E4641817F}" type="presParOf" srcId="{3EC45EFF-880B-463C-840C-FC6E46B8DF22}" destId="{E732F267-CC8B-41EB-9377-D59DE83525C0}" srcOrd="7" destOrd="0" presId="urn:microsoft.com/office/officeart/2008/layout/VerticalAccentList"/>
    <dgm:cxn modelId="{CCF9EC31-082B-470E-BE84-EE7CCA76D59A}" type="presParOf" srcId="{B6A4ABB5-C58F-42D1-BAB1-B71C6505B96B}" destId="{EBA5A5FB-BFF3-43D3-A51F-AA6F8681CE16}" srcOrd="5" destOrd="0" presId="urn:microsoft.com/office/officeart/2008/layout/VerticalAccentList"/>
    <dgm:cxn modelId="{A8F05236-ECC5-4A7A-AA69-BD973326331D}" type="presParOf" srcId="{B6A4ABB5-C58F-42D1-BAB1-B71C6505B96B}" destId="{65A82CF4-FF40-4041-9068-BFD8DFE06A99}" srcOrd="6" destOrd="0" presId="urn:microsoft.com/office/officeart/2008/layout/VerticalAccentList"/>
    <dgm:cxn modelId="{F9C96C9D-0A02-4413-8B9C-CDF0A2F5A969}" type="presParOf" srcId="{65A82CF4-FF40-4041-9068-BFD8DFE06A99}" destId="{919C39FF-5DBB-4286-9260-E9033362E750}" srcOrd="0" destOrd="0" presId="urn:microsoft.com/office/officeart/2008/layout/VerticalAccentList"/>
    <dgm:cxn modelId="{68915101-03FC-45BF-8B01-770CC5BC0910}" type="presParOf" srcId="{B6A4ABB5-C58F-42D1-BAB1-B71C6505B96B}" destId="{694A062A-5937-4B78-9823-8D394737509D}" srcOrd="7" destOrd="0" presId="urn:microsoft.com/office/officeart/2008/layout/VerticalAccentList"/>
    <dgm:cxn modelId="{787718CB-FE73-4E5A-B3A5-6EEE00651374}" type="presParOf" srcId="{694A062A-5937-4B78-9823-8D394737509D}" destId="{01143F3A-8412-4267-9601-D3D1BC0D708B}" srcOrd="0" destOrd="0" presId="urn:microsoft.com/office/officeart/2008/layout/VerticalAccentList"/>
    <dgm:cxn modelId="{E7987991-F5E7-430B-B820-520EE8CD6D80}" type="presParOf" srcId="{694A062A-5937-4B78-9823-8D394737509D}" destId="{3A2A8D46-F420-428E-A625-6BE1E2CBE44B}" srcOrd="1" destOrd="0" presId="urn:microsoft.com/office/officeart/2008/layout/VerticalAccentList"/>
    <dgm:cxn modelId="{E2A51A78-CC19-45A2-BE63-C0F2B3D244B8}" type="presParOf" srcId="{694A062A-5937-4B78-9823-8D394737509D}" destId="{95F11FFD-8028-459E-903E-7E11A39A1C10}" srcOrd="2" destOrd="0" presId="urn:microsoft.com/office/officeart/2008/layout/VerticalAccentList"/>
    <dgm:cxn modelId="{ED07C1B7-877E-41AF-BD1C-F03BF30B3CA8}" type="presParOf" srcId="{694A062A-5937-4B78-9823-8D394737509D}" destId="{A3B2A5D7-9777-4C7D-8CD3-5772EF7606A0}" srcOrd="3" destOrd="0" presId="urn:microsoft.com/office/officeart/2008/layout/VerticalAccentList"/>
    <dgm:cxn modelId="{E5DF1713-3E21-4E60-B3D3-EB42C2360F55}" type="presParOf" srcId="{694A062A-5937-4B78-9823-8D394737509D}" destId="{A1DF0C11-09A0-4853-9160-6BC608DC65BE}" srcOrd="4" destOrd="0" presId="urn:microsoft.com/office/officeart/2008/layout/VerticalAccentList"/>
    <dgm:cxn modelId="{B383F862-2CA3-4821-A78B-7B35C0571C1A}" type="presParOf" srcId="{694A062A-5937-4B78-9823-8D394737509D}" destId="{B0200E58-8D1A-4C76-9275-9704C7EB6AEC}" srcOrd="5" destOrd="0" presId="urn:microsoft.com/office/officeart/2008/layout/VerticalAccentList"/>
    <dgm:cxn modelId="{7F3FAB6B-0830-4056-945C-EFC734A17EA6}" type="presParOf" srcId="{694A062A-5937-4B78-9823-8D394737509D}" destId="{01907B5E-FC53-4DCF-B98A-8B56AB733434}" srcOrd="6" destOrd="0" presId="urn:microsoft.com/office/officeart/2008/layout/VerticalAccentList"/>
    <dgm:cxn modelId="{9D196DA4-DE9F-4DB7-A258-7E8BA830FFD3}" type="presParOf" srcId="{694A062A-5937-4B78-9823-8D394737509D}" destId="{E7A008D0-1214-4070-817D-08449CEEB44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921EEA-7613-4BE5-AECD-BA0995317FE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403E66C-D059-49B8-BB32-32D33184EC73}">
      <dgm:prSet phldrT="[Текст]" custT="1"/>
      <dgm:spPr/>
      <dgm:t>
        <a:bodyPr/>
        <a:lstStyle/>
        <a:p>
          <a:r>
            <a:rPr lang="ru-RU" sz="1600" b="1" dirty="0" smtClean="0"/>
            <a:t>НЕЛЬЗЯ </a:t>
          </a:r>
          <a:r>
            <a:rPr lang="ru-RU" sz="1600" b="0" dirty="0" smtClean="0"/>
            <a:t>передавать деньги в организации, которые не обладают соответствующими лицензиями на осуществление деятельности на финансовом рынке, а также давать деньги в долг друзьям без </a:t>
          </a:r>
          <a:r>
            <a:rPr lang="ru-RU" sz="1600" b="0" smtClean="0"/>
            <a:t>расписки. Поручительство=ответсвенность</a:t>
          </a:r>
          <a:endParaRPr lang="ru-RU" sz="1600" b="1" dirty="0"/>
        </a:p>
      </dgm:t>
    </dgm:pt>
    <dgm:pt modelId="{ECCBF1FC-FB97-473E-B118-09741B1BAAE5}" type="parTrans" cxnId="{4C6DE918-D7E9-408D-9811-A7E58F03E195}">
      <dgm:prSet/>
      <dgm:spPr/>
      <dgm:t>
        <a:bodyPr/>
        <a:lstStyle/>
        <a:p>
          <a:endParaRPr lang="ru-RU"/>
        </a:p>
      </dgm:t>
    </dgm:pt>
    <dgm:pt modelId="{C6B41D68-9F48-4C62-84B8-59238C7E037D}" type="sibTrans" cxnId="{4C6DE918-D7E9-408D-9811-A7E58F03E195}">
      <dgm:prSet/>
      <dgm:spPr/>
      <dgm:t>
        <a:bodyPr/>
        <a:lstStyle/>
        <a:p>
          <a:endParaRPr lang="ru-RU"/>
        </a:p>
      </dgm:t>
    </dgm:pt>
    <dgm:pt modelId="{5227AA6A-C493-49F2-B008-0BD4D3817DCD}">
      <dgm:prSet phldrT="[Текст]" custT="1"/>
      <dgm:spPr/>
      <dgm:t>
        <a:bodyPr/>
        <a:lstStyle/>
        <a:p>
          <a:r>
            <a:rPr lang="ru-RU" sz="1400" b="1" dirty="0" smtClean="0"/>
            <a:t>НЕЛЬЗЯ </a:t>
          </a:r>
          <a:r>
            <a:rPr lang="ru-RU" sz="1400" b="0" dirty="0" smtClean="0"/>
            <a:t>передавать кому-либо свой паспорт, так как мошенники могут воспользоваться вашими данными при оформлении кредитов или совершении сомнительных сделок или операций</a:t>
          </a:r>
          <a:endParaRPr lang="ru-RU" sz="1400" b="1" dirty="0"/>
        </a:p>
      </dgm:t>
    </dgm:pt>
    <dgm:pt modelId="{05C9F332-97D5-4672-92DC-C7E535D7F085}" type="parTrans" cxnId="{CA290275-2F39-44E4-99D2-B71D4D9C6D93}">
      <dgm:prSet/>
      <dgm:spPr/>
      <dgm:t>
        <a:bodyPr/>
        <a:lstStyle/>
        <a:p>
          <a:endParaRPr lang="ru-RU"/>
        </a:p>
      </dgm:t>
    </dgm:pt>
    <dgm:pt modelId="{C6934BD3-D937-4E48-B207-41822501F16A}" type="sibTrans" cxnId="{CA290275-2F39-44E4-99D2-B71D4D9C6D93}">
      <dgm:prSet/>
      <dgm:spPr/>
      <dgm:t>
        <a:bodyPr/>
        <a:lstStyle/>
        <a:p>
          <a:endParaRPr lang="ru-RU"/>
        </a:p>
      </dgm:t>
    </dgm:pt>
    <dgm:pt modelId="{55174901-07A2-4359-B0E3-F0C03D28C81B}">
      <dgm:prSet phldrT="[Текст]" custT="1"/>
      <dgm:spPr/>
      <dgm:t>
        <a:bodyPr/>
        <a:lstStyle/>
        <a:p>
          <a:r>
            <a:rPr lang="ru-RU" sz="1400" b="1" dirty="0" smtClean="0"/>
            <a:t>НЕЛЬЗЯ </a:t>
          </a:r>
          <a:r>
            <a:rPr lang="ru-RU" sz="1400" b="0" dirty="0" smtClean="0"/>
            <a:t>поддаваться на предложения о вложении денег в «суперприбыльные» проекты, тем более, если не понимаешь, как это работает</a:t>
          </a:r>
        </a:p>
        <a:p>
          <a:r>
            <a:rPr lang="ru-RU" sz="1400" b="1" dirty="0" smtClean="0"/>
            <a:t>НЕЛЬЗЯ </a:t>
          </a:r>
          <a:r>
            <a:rPr lang="ru-RU" sz="1400" b="0" dirty="0" smtClean="0"/>
            <a:t>использовать банковскую карту в «подозрительных» банкоматах и малолюдных местах</a:t>
          </a:r>
          <a:endParaRPr lang="ru-RU" sz="1400" b="1" dirty="0"/>
        </a:p>
      </dgm:t>
    </dgm:pt>
    <dgm:pt modelId="{4EE602C4-5950-4665-B8F8-A60059B91808}" type="parTrans" cxnId="{884FEA38-0CC1-4FE5-AADE-FF42D6E91508}">
      <dgm:prSet/>
      <dgm:spPr/>
      <dgm:t>
        <a:bodyPr/>
        <a:lstStyle/>
        <a:p>
          <a:endParaRPr lang="ru-RU"/>
        </a:p>
      </dgm:t>
    </dgm:pt>
    <dgm:pt modelId="{976B8EB5-6EC3-430C-ADD5-D3B9753AB54E}" type="sibTrans" cxnId="{884FEA38-0CC1-4FE5-AADE-FF42D6E91508}">
      <dgm:prSet/>
      <dgm:spPr/>
      <dgm:t>
        <a:bodyPr/>
        <a:lstStyle/>
        <a:p>
          <a:endParaRPr lang="ru-RU"/>
        </a:p>
      </dgm:t>
    </dgm:pt>
    <dgm:pt modelId="{C4E5AD11-411E-4ADF-AE34-2A2264CE1477}" type="pres">
      <dgm:prSet presAssocID="{11921EEA-7613-4BE5-AECD-BA0995317FEC}" presName="linearFlow" presStyleCnt="0">
        <dgm:presLayoutVars>
          <dgm:dir/>
          <dgm:resizeHandles val="exact"/>
        </dgm:presLayoutVars>
      </dgm:prSet>
      <dgm:spPr/>
    </dgm:pt>
    <dgm:pt modelId="{ADC03AC1-2EC8-44FA-B949-5494551CD2EC}" type="pres">
      <dgm:prSet presAssocID="{E403E66C-D059-49B8-BB32-32D33184EC73}" presName="composite" presStyleCnt="0"/>
      <dgm:spPr/>
    </dgm:pt>
    <dgm:pt modelId="{CDE939E0-7AA2-4437-890F-58384EBE37C1}" type="pres">
      <dgm:prSet presAssocID="{E403E66C-D059-49B8-BB32-32D33184EC73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CCA9403D-0182-4CA7-AE68-D467C10CF258}" type="pres">
      <dgm:prSet presAssocID="{E403E66C-D059-49B8-BB32-32D33184EC7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7D114-14D7-4728-9244-96942AC1051D}" type="pres">
      <dgm:prSet presAssocID="{C6B41D68-9F48-4C62-84B8-59238C7E037D}" presName="spacing" presStyleCnt="0"/>
      <dgm:spPr/>
    </dgm:pt>
    <dgm:pt modelId="{7A6F389D-C20F-4D59-B102-45FACAF95951}" type="pres">
      <dgm:prSet presAssocID="{5227AA6A-C493-49F2-B008-0BD4D3817DCD}" presName="composite" presStyleCnt="0"/>
      <dgm:spPr/>
    </dgm:pt>
    <dgm:pt modelId="{7494F6DE-443E-4187-81E6-90123488C1B8}" type="pres">
      <dgm:prSet presAssocID="{5227AA6A-C493-49F2-B008-0BD4D3817DCD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2EBA2757-FA7B-44BD-9D44-210413CE3D4E}" type="pres">
      <dgm:prSet presAssocID="{5227AA6A-C493-49F2-B008-0BD4D3817DC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01D8A-4A18-449A-80D9-33B4D673A1DA}" type="pres">
      <dgm:prSet presAssocID="{C6934BD3-D937-4E48-B207-41822501F16A}" presName="spacing" presStyleCnt="0"/>
      <dgm:spPr/>
    </dgm:pt>
    <dgm:pt modelId="{B6285E68-2AA0-4503-951B-DF0040227AF2}" type="pres">
      <dgm:prSet presAssocID="{55174901-07A2-4359-B0E3-F0C03D28C81B}" presName="composite" presStyleCnt="0"/>
      <dgm:spPr/>
    </dgm:pt>
    <dgm:pt modelId="{C4245A16-C15F-44A1-8798-7C1CE7DE3A98}" type="pres">
      <dgm:prSet presAssocID="{55174901-07A2-4359-B0E3-F0C03D28C81B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369B941B-B6B7-43AB-83A3-0B8A4D1F31A4}" type="pres">
      <dgm:prSet presAssocID="{55174901-07A2-4359-B0E3-F0C03D28C81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6DE918-D7E9-408D-9811-A7E58F03E195}" srcId="{11921EEA-7613-4BE5-AECD-BA0995317FEC}" destId="{E403E66C-D059-49B8-BB32-32D33184EC73}" srcOrd="0" destOrd="0" parTransId="{ECCBF1FC-FB97-473E-B118-09741B1BAAE5}" sibTransId="{C6B41D68-9F48-4C62-84B8-59238C7E037D}"/>
    <dgm:cxn modelId="{CA290275-2F39-44E4-99D2-B71D4D9C6D93}" srcId="{11921EEA-7613-4BE5-AECD-BA0995317FEC}" destId="{5227AA6A-C493-49F2-B008-0BD4D3817DCD}" srcOrd="1" destOrd="0" parTransId="{05C9F332-97D5-4672-92DC-C7E535D7F085}" sibTransId="{C6934BD3-D937-4E48-B207-41822501F16A}"/>
    <dgm:cxn modelId="{884FEA38-0CC1-4FE5-AADE-FF42D6E91508}" srcId="{11921EEA-7613-4BE5-AECD-BA0995317FEC}" destId="{55174901-07A2-4359-B0E3-F0C03D28C81B}" srcOrd="2" destOrd="0" parTransId="{4EE602C4-5950-4665-B8F8-A60059B91808}" sibTransId="{976B8EB5-6EC3-430C-ADD5-D3B9753AB54E}"/>
    <dgm:cxn modelId="{70F08DFC-2507-4425-843C-3E01A4FB469A}" type="presOf" srcId="{5227AA6A-C493-49F2-B008-0BD4D3817DCD}" destId="{2EBA2757-FA7B-44BD-9D44-210413CE3D4E}" srcOrd="0" destOrd="0" presId="urn:microsoft.com/office/officeart/2005/8/layout/vList3"/>
    <dgm:cxn modelId="{60FD79B1-9538-4099-91A2-F339521FD07F}" type="presOf" srcId="{11921EEA-7613-4BE5-AECD-BA0995317FEC}" destId="{C4E5AD11-411E-4ADF-AE34-2A2264CE1477}" srcOrd="0" destOrd="0" presId="urn:microsoft.com/office/officeart/2005/8/layout/vList3"/>
    <dgm:cxn modelId="{3DF40C84-F9BF-4346-84EC-B9C67056247B}" type="presOf" srcId="{E403E66C-D059-49B8-BB32-32D33184EC73}" destId="{CCA9403D-0182-4CA7-AE68-D467C10CF258}" srcOrd="0" destOrd="0" presId="urn:microsoft.com/office/officeart/2005/8/layout/vList3"/>
    <dgm:cxn modelId="{01647F73-28B4-451E-9CAC-0BD79644A507}" type="presOf" srcId="{55174901-07A2-4359-B0E3-F0C03D28C81B}" destId="{369B941B-B6B7-43AB-83A3-0B8A4D1F31A4}" srcOrd="0" destOrd="0" presId="urn:microsoft.com/office/officeart/2005/8/layout/vList3"/>
    <dgm:cxn modelId="{1069EAFD-0924-4FD2-B781-AA0DD7A0E201}" type="presParOf" srcId="{C4E5AD11-411E-4ADF-AE34-2A2264CE1477}" destId="{ADC03AC1-2EC8-44FA-B949-5494551CD2EC}" srcOrd="0" destOrd="0" presId="urn:microsoft.com/office/officeart/2005/8/layout/vList3"/>
    <dgm:cxn modelId="{F05BDB90-5AEF-4498-A71B-FE3FB748D91E}" type="presParOf" srcId="{ADC03AC1-2EC8-44FA-B949-5494551CD2EC}" destId="{CDE939E0-7AA2-4437-890F-58384EBE37C1}" srcOrd="0" destOrd="0" presId="urn:microsoft.com/office/officeart/2005/8/layout/vList3"/>
    <dgm:cxn modelId="{CA8ADC27-9A00-4055-874A-6B28BDB039F8}" type="presParOf" srcId="{ADC03AC1-2EC8-44FA-B949-5494551CD2EC}" destId="{CCA9403D-0182-4CA7-AE68-D467C10CF258}" srcOrd="1" destOrd="0" presId="urn:microsoft.com/office/officeart/2005/8/layout/vList3"/>
    <dgm:cxn modelId="{DCC620D9-4568-4383-B339-643E9F27B0D5}" type="presParOf" srcId="{C4E5AD11-411E-4ADF-AE34-2A2264CE1477}" destId="{52C7D114-14D7-4728-9244-96942AC1051D}" srcOrd="1" destOrd="0" presId="urn:microsoft.com/office/officeart/2005/8/layout/vList3"/>
    <dgm:cxn modelId="{3D85510D-AE02-496F-A8C6-4E3279EF7E5F}" type="presParOf" srcId="{C4E5AD11-411E-4ADF-AE34-2A2264CE1477}" destId="{7A6F389D-C20F-4D59-B102-45FACAF95951}" srcOrd="2" destOrd="0" presId="urn:microsoft.com/office/officeart/2005/8/layout/vList3"/>
    <dgm:cxn modelId="{A7EFE74D-1B01-49BE-8811-115CC32C34EB}" type="presParOf" srcId="{7A6F389D-C20F-4D59-B102-45FACAF95951}" destId="{7494F6DE-443E-4187-81E6-90123488C1B8}" srcOrd="0" destOrd="0" presId="urn:microsoft.com/office/officeart/2005/8/layout/vList3"/>
    <dgm:cxn modelId="{D935CA3A-2488-4D0F-8682-C84CEA4D5078}" type="presParOf" srcId="{7A6F389D-C20F-4D59-B102-45FACAF95951}" destId="{2EBA2757-FA7B-44BD-9D44-210413CE3D4E}" srcOrd="1" destOrd="0" presId="urn:microsoft.com/office/officeart/2005/8/layout/vList3"/>
    <dgm:cxn modelId="{8133EA7C-6695-4D7E-9E29-56BD55839967}" type="presParOf" srcId="{C4E5AD11-411E-4ADF-AE34-2A2264CE1477}" destId="{F4801D8A-4A18-449A-80D9-33B4D673A1DA}" srcOrd="3" destOrd="0" presId="urn:microsoft.com/office/officeart/2005/8/layout/vList3"/>
    <dgm:cxn modelId="{EABA3ED7-0756-476B-9E48-5B72E139DF84}" type="presParOf" srcId="{C4E5AD11-411E-4ADF-AE34-2A2264CE1477}" destId="{B6285E68-2AA0-4503-951B-DF0040227AF2}" srcOrd="4" destOrd="0" presId="urn:microsoft.com/office/officeart/2005/8/layout/vList3"/>
    <dgm:cxn modelId="{E4337331-FBDE-43F3-81A5-75CF268B83C8}" type="presParOf" srcId="{B6285E68-2AA0-4503-951B-DF0040227AF2}" destId="{C4245A16-C15F-44A1-8798-7C1CE7DE3A98}" srcOrd="0" destOrd="0" presId="urn:microsoft.com/office/officeart/2005/8/layout/vList3"/>
    <dgm:cxn modelId="{055BEED6-A656-4058-99FB-BE33249A8E6C}" type="presParOf" srcId="{B6285E68-2AA0-4503-951B-DF0040227AF2}" destId="{369B941B-B6B7-43AB-83A3-0B8A4D1F31A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3A9A6-094A-4B2E-A51D-F7F0D972A00B}">
      <dsp:nvSpPr>
        <dsp:cNvPr id="0" name=""/>
        <dsp:cNvSpPr/>
      </dsp:nvSpPr>
      <dsp:spPr>
        <a:xfrm>
          <a:off x="1620657" y="2547"/>
          <a:ext cx="5745500" cy="522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1620657" y="2547"/>
        <a:ext cx="5745500" cy="522318"/>
      </dsp:txXfrm>
    </dsp:sp>
    <dsp:sp modelId="{1613FA18-5FD1-442C-A03C-973E3C4348BE}">
      <dsp:nvSpPr>
        <dsp:cNvPr id="0" name=""/>
        <dsp:cNvSpPr/>
      </dsp:nvSpPr>
      <dsp:spPr>
        <a:xfrm>
          <a:off x="1620657" y="52486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11AFBF-408C-4878-87D6-15B61C4BF138}">
      <dsp:nvSpPr>
        <dsp:cNvPr id="0" name=""/>
        <dsp:cNvSpPr/>
      </dsp:nvSpPr>
      <dsp:spPr>
        <a:xfrm>
          <a:off x="2428219" y="52486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C902C8-A6E9-40A9-98CC-1799966DECEE}">
      <dsp:nvSpPr>
        <dsp:cNvPr id="0" name=""/>
        <dsp:cNvSpPr/>
      </dsp:nvSpPr>
      <dsp:spPr>
        <a:xfrm>
          <a:off x="3236419" y="52486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DDE38B-B7C4-415F-9010-05565AA6A1C6}">
      <dsp:nvSpPr>
        <dsp:cNvPr id="0" name=""/>
        <dsp:cNvSpPr/>
      </dsp:nvSpPr>
      <dsp:spPr>
        <a:xfrm>
          <a:off x="4043981" y="52486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10489D-996E-4535-B204-4D90EA48BCD0}">
      <dsp:nvSpPr>
        <dsp:cNvPr id="0" name=""/>
        <dsp:cNvSpPr/>
      </dsp:nvSpPr>
      <dsp:spPr>
        <a:xfrm>
          <a:off x="4852181" y="52486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FD0A68-27EE-4494-BE8F-00BF6B30735F}">
      <dsp:nvSpPr>
        <dsp:cNvPr id="0" name=""/>
        <dsp:cNvSpPr/>
      </dsp:nvSpPr>
      <dsp:spPr>
        <a:xfrm>
          <a:off x="5659743" y="52486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CD33DB-66E9-4150-8DAE-1885923F1F1F}">
      <dsp:nvSpPr>
        <dsp:cNvPr id="0" name=""/>
        <dsp:cNvSpPr/>
      </dsp:nvSpPr>
      <dsp:spPr>
        <a:xfrm>
          <a:off x="6467943" y="52486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E76A61-A466-43E9-A0FF-1455708508BD}">
      <dsp:nvSpPr>
        <dsp:cNvPr id="0" name=""/>
        <dsp:cNvSpPr/>
      </dsp:nvSpPr>
      <dsp:spPr>
        <a:xfrm>
          <a:off x="1620657" y="631263"/>
          <a:ext cx="5820191" cy="8511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Учет собственных доходов и расходов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Личный финансовый план</a:t>
          </a:r>
          <a:endParaRPr lang="ru-RU" sz="1800" kern="1200" dirty="0"/>
        </a:p>
      </dsp:txBody>
      <dsp:txXfrm>
        <a:off x="1620657" y="631263"/>
        <a:ext cx="5820191" cy="851185"/>
      </dsp:txXfrm>
    </dsp:sp>
    <dsp:sp modelId="{B04849E4-95F0-4F47-AD97-F6E81C974A88}">
      <dsp:nvSpPr>
        <dsp:cNvPr id="0" name=""/>
        <dsp:cNvSpPr/>
      </dsp:nvSpPr>
      <dsp:spPr>
        <a:xfrm>
          <a:off x="1620657" y="1655122"/>
          <a:ext cx="5745500" cy="522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1620657" y="1655122"/>
        <a:ext cx="5745500" cy="522318"/>
      </dsp:txXfrm>
    </dsp:sp>
    <dsp:sp modelId="{5654C9FD-2B7F-4B0A-9022-7DC0F670DAE5}">
      <dsp:nvSpPr>
        <dsp:cNvPr id="0" name=""/>
        <dsp:cNvSpPr/>
      </dsp:nvSpPr>
      <dsp:spPr>
        <a:xfrm>
          <a:off x="1620657" y="2177440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4CE01D-C4C1-499F-9075-FE9DF77E093A}">
      <dsp:nvSpPr>
        <dsp:cNvPr id="0" name=""/>
        <dsp:cNvSpPr/>
      </dsp:nvSpPr>
      <dsp:spPr>
        <a:xfrm>
          <a:off x="2428219" y="2177440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ADB05-C0A5-48BB-B80D-74BC920CCF08}">
      <dsp:nvSpPr>
        <dsp:cNvPr id="0" name=""/>
        <dsp:cNvSpPr/>
      </dsp:nvSpPr>
      <dsp:spPr>
        <a:xfrm>
          <a:off x="3236419" y="2177440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4077E-6CAC-4223-A395-DB9E8BEA7FF6}">
      <dsp:nvSpPr>
        <dsp:cNvPr id="0" name=""/>
        <dsp:cNvSpPr/>
      </dsp:nvSpPr>
      <dsp:spPr>
        <a:xfrm>
          <a:off x="4043981" y="2177440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F60EAD-C903-47D7-8BDC-3249F9A9432B}">
      <dsp:nvSpPr>
        <dsp:cNvPr id="0" name=""/>
        <dsp:cNvSpPr/>
      </dsp:nvSpPr>
      <dsp:spPr>
        <a:xfrm>
          <a:off x="4852181" y="2177440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E4A4C2-B09A-4A04-BB1B-51645635B8CE}">
      <dsp:nvSpPr>
        <dsp:cNvPr id="0" name=""/>
        <dsp:cNvSpPr/>
      </dsp:nvSpPr>
      <dsp:spPr>
        <a:xfrm>
          <a:off x="5659743" y="2177440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170A0-BEBB-45D2-953C-89260F2BB39D}">
      <dsp:nvSpPr>
        <dsp:cNvPr id="0" name=""/>
        <dsp:cNvSpPr/>
      </dsp:nvSpPr>
      <dsp:spPr>
        <a:xfrm>
          <a:off x="6467943" y="2177440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34DE9E-A2D1-4255-A6CD-B3B927B2155B}">
      <dsp:nvSpPr>
        <dsp:cNvPr id="0" name=""/>
        <dsp:cNvSpPr/>
      </dsp:nvSpPr>
      <dsp:spPr>
        <a:xfrm>
          <a:off x="1620657" y="2283838"/>
          <a:ext cx="5820191" cy="8511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Основные финансовые инструменты и услуги</a:t>
          </a:r>
          <a:endParaRPr lang="ru-RU" sz="1800" kern="1200" dirty="0"/>
        </a:p>
      </dsp:txBody>
      <dsp:txXfrm>
        <a:off x="1620657" y="2283838"/>
        <a:ext cx="5820191" cy="851185"/>
      </dsp:txXfrm>
    </dsp:sp>
    <dsp:sp modelId="{22F489BD-BA74-4F37-9D8F-245270DC86AB}">
      <dsp:nvSpPr>
        <dsp:cNvPr id="0" name=""/>
        <dsp:cNvSpPr/>
      </dsp:nvSpPr>
      <dsp:spPr>
        <a:xfrm>
          <a:off x="1620657" y="3307697"/>
          <a:ext cx="5745500" cy="522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1620657" y="3307697"/>
        <a:ext cx="5745500" cy="522318"/>
      </dsp:txXfrm>
    </dsp:sp>
    <dsp:sp modelId="{8B30C5F2-C71F-46BF-9BAD-37A7066CEF48}">
      <dsp:nvSpPr>
        <dsp:cNvPr id="0" name=""/>
        <dsp:cNvSpPr/>
      </dsp:nvSpPr>
      <dsp:spPr>
        <a:xfrm>
          <a:off x="1620657" y="383001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3801D1-6640-4066-A502-A4D22354DAA3}">
      <dsp:nvSpPr>
        <dsp:cNvPr id="0" name=""/>
        <dsp:cNvSpPr/>
      </dsp:nvSpPr>
      <dsp:spPr>
        <a:xfrm>
          <a:off x="2428219" y="383001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2B4D90-3D7B-4C71-98D6-B8DD8112F41B}">
      <dsp:nvSpPr>
        <dsp:cNvPr id="0" name=""/>
        <dsp:cNvSpPr/>
      </dsp:nvSpPr>
      <dsp:spPr>
        <a:xfrm>
          <a:off x="3236419" y="383001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87DF3-E963-4D5F-9A5E-3D6F05CFBBC1}">
      <dsp:nvSpPr>
        <dsp:cNvPr id="0" name=""/>
        <dsp:cNvSpPr/>
      </dsp:nvSpPr>
      <dsp:spPr>
        <a:xfrm>
          <a:off x="4043981" y="383001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4543BC-145D-449E-BA43-77B18537DEB5}">
      <dsp:nvSpPr>
        <dsp:cNvPr id="0" name=""/>
        <dsp:cNvSpPr/>
      </dsp:nvSpPr>
      <dsp:spPr>
        <a:xfrm>
          <a:off x="4852181" y="383001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016E6A-6239-4D24-9663-CED3B725583D}">
      <dsp:nvSpPr>
        <dsp:cNvPr id="0" name=""/>
        <dsp:cNvSpPr/>
      </dsp:nvSpPr>
      <dsp:spPr>
        <a:xfrm>
          <a:off x="5659743" y="383001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4BD969-DE6C-43D3-8347-D9412AA5282F}">
      <dsp:nvSpPr>
        <dsp:cNvPr id="0" name=""/>
        <dsp:cNvSpPr/>
      </dsp:nvSpPr>
      <dsp:spPr>
        <a:xfrm>
          <a:off x="6467943" y="3830015"/>
          <a:ext cx="1344447" cy="106398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DDDDB-A054-49AE-8FC7-AB5BF580A3AB}">
      <dsp:nvSpPr>
        <dsp:cNvPr id="0" name=""/>
        <dsp:cNvSpPr/>
      </dsp:nvSpPr>
      <dsp:spPr>
        <a:xfrm>
          <a:off x="1620657" y="3936413"/>
          <a:ext cx="5820191" cy="8511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Риски, опасности и ошибки на финансовом рынке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Защита прав потребителей финансовых услуг</a:t>
          </a:r>
          <a:endParaRPr lang="ru-RU" sz="1800" kern="1200" dirty="0"/>
        </a:p>
      </dsp:txBody>
      <dsp:txXfrm>
        <a:off x="1620657" y="3936413"/>
        <a:ext cx="5820191" cy="851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CBC3E-D369-4953-A3CB-32AC2BD3B678}">
      <dsp:nvSpPr>
        <dsp:cNvPr id="0" name=""/>
        <dsp:cNvSpPr/>
      </dsp:nvSpPr>
      <dsp:spPr>
        <a:xfrm>
          <a:off x="1848466" y="2604"/>
          <a:ext cx="5055973" cy="45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1848466" y="2604"/>
        <a:ext cx="5055973" cy="459633"/>
      </dsp:txXfrm>
    </dsp:sp>
    <dsp:sp modelId="{FBA30916-9D15-4DA5-9799-217E2D157F1A}">
      <dsp:nvSpPr>
        <dsp:cNvPr id="0" name=""/>
        <dsp:cNvSpPr/>
      </dsp:nvSpPr>
      <dsp:spPr>
        <a:xfrm>
          <a:off x="1848466" y="462237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FA97D2-363C-4345-B80A-70EF4CAB5D9F}">
      <dsp:nvSpPr>
        <dsp:cNvPr id="0" name=""/>
        <dsp:cNvSpPr/>
      </dsp:nvSpPr>
      <dsp:spPr>
        <a:xfrm>
          <a:off x="2559111" y="462237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8426A8-2B25-41CA-8518-B15790FC15D5}">
      <dsp:nvSpPr>
        <dsp:cNvPr id="0" name=""/>
        <dsp:cNvSpPr/>
      </dsp:nvSpPr>
      <dsp:spPr>
        <a:xfrm>
          <a:off x="3270318" y="462237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36633A-1F3B-4B5B-80C8-DE8B1F82A863}">
      <dsp:nvSpPr>
        <dsp:cNvPr id="0" name=""/>
        <dsp:cNvSpPr/>
      </dsp:nvSpPr>
      <dsp:spPr>
        <a:xfrm>
          <a:off x="3980963" y="462237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0E02C2-2AE7-44F4-B7B1-5AF664906BB9}">
      <dsp:nvSpPr>
        <dsp:cNvPr id="0" name=""/>
        <dsp:cNvSpPr/>
      </dsp:nvSpPr>
      <dsp:spPr>
        <a:xfrm>
          <a:off x="4692170" y="462237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550A44-4DAB-4A80-842C-8CEEB5EABF8C}">
      <dsp:nvSpPr>
        <dsp:cNvPr id="0" name=""/>
        <dsp:cNvSpPr/>
      </dsp:nvSpPr>
      <dsp:spPr>
        <a:xfrm>
          <a:off x="5402815" y="462237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B2BD38-4DEC-4E14-B39F-3EE897978FC3}">
      <dsp:nvSpPr>
        <dsp:cNvPr id="0" name=""/>
        <dsp:cNvSpPr/>
      </dsp:nvSpPr>
      <dsp:spPr>
        <a:xfrm>
          <a:off x="6114022" y="462237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86A676-3CF0-4F55-B5C0-8F4322E7E563}">
      <dsp:nvSpPr>
        <dsp:cNvPr id="0" name=""/>
        <dsp:cNvSpPr/>
      </dsp:nvSpPr>
      <dsp:spPr>
        <a:xfrm>
          <a:off x="1848466" y="555867"/>
          <a:ext cx="5121701" cy="749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Шаг 1: оценить текущее финансовое положение</a:t>
          </a:r>
          <a:endParaRPr lang="ru-RU" sz="2200" kern="1200" dirty="0"/>
        </a:p>
      </dsp:txBody>
      <dsp:txXfrm>
        <a:off x="1848466" y="555867"/>
        <a:ext cx="5121701" cy="749033"/>
      </dsp:txXfrm>
    </dsp:sp>
    <dsp:sp modelId="{5CC3B198-7814-49E1-8B21-5560583B78AC}">
      <dsp:nvSpPr>
        <dsp:cNvPr id="0" name=""/>
        <dsp:cNvSpPr/>
      </dsp:nvSpPr>
      <dsp:spPr>
        <a:xfrm>
          <a:off x="1848466" y="1451338"/>
          <a:ext cx="5055973" cy="45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1848466" y="1451338"/>
        <a:ext cx="5055973" cy="459633"/>
      </dsp:txXfrm>
    </dsp:sp>
    <dsp:sp modelId="{439CEA3B-FFF6-430D-ABBA-E5D2FC3F800D}">
      <dsp:nvSpPr>
        <dsp:cNvPr id="0" name=""/>
        <dsp:cNvSpPr/>
      </dsp:nvSpPr>
      <dsp:spPr>
        <a:xfrm>
          <a:off x="1848466" y="1910972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EF3E3C-BCE2-45E4-AE17-F078E3B59452}">
      <dsp:nvSpPr>
        <dsp:cNvPr id="0" name=""/>
        <dsp:cNvSpPr/>
      </dsp:nvSpPr>
      <dsp:spPr>
        <a:xfrm>
          <a:off x="2559111" y="1910972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50A665-1740-47A0-A7EB-9279E699933E}">
      <dsp:nvSpPr>
        <dsp:cNvPr id="0" name=""/>
        <dsp:cNvSpPr/>
      </dsp:nvSpPr>
      <dsp:spPr>
        <a:xfrm>
          <a:off x="3270318" y="1910972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EBC895-BB31-4046-8953-2F3835E99119}">
      <dsp:nvSpPr>
        <dsp:cNvPr id="0" name=""/>
        <dsp:cNvSpPr/>
      </dsp:nvSpPr>
      <dsp:spPr>
        <a:xfrm>
          <a:off x="3980963" y="1910972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672266-8D3B-455B-BA0B-A6E3272B9A26}">
      <dsp:nvSpPr>
        <dsp:cNvPr id="0" name=""/>
        <dsp:cNvSpPr/>
      </dsp:nvSpPr>
      <dsp:spPr>
        <a:xfrm>
          <a:off x="4692170" y="1910972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E6A1EF-614A-48CF-9C9B-728D721DE3D0}">
      <dsp:nvSpPr>
        <dsp:cNvPr id="0" name=""/>
        <dsp:cNvSpPr/>
      </dsp:nvSpPr>
      <dsp:spPr>
        <a:xfrm>
          <a:off x="5402815" y="1910972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6E98F8-81F4-4234-A3B6-5287EF96A24A}">
      <dsp:nvSpPr>
        <dsp:cNvPr id="0" name=""/>
        <dsp:cNvSpPr/>
      </dsp:nvSpPr>
      <dsp:spPr>
        <a:xfrm>
          <a:off x="6114022" y="1910972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12E9C2-D4B9-4E7B-8F43-64DE696119CE}">
      <dsp:nvSpPr>
        <dsp:cNvPr id="0" name=""/>
        <dsp:cNvSpPr/>
      </dsp:nvSpPr>
      <dsp:spPr>
        <a:xfrm>
          <a:off x="1848466" y="2004601"/>
          <a:ext cx="5121701" cy="749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Шаг 2: Сформировать собственную цель/мечту</a:t>
          </a:r>
          <a:endParaRPr lang="ru-RU" sz="2200" kern="1200" dirty="0"/>
        </a:p>
      </dsp:txBody>
      <dsp:txXfrm>
        <a:off x="1848466" y="2004601"/>
        <a:ext cx="5121701" cy="749033"/>
      </dsp:txXfrm>
    </dsp:sp>
    <dsp:sp modelId="{085B7CBF-37BE-44E8-96E3-1AAF619BBBAB}">
      <dsp:nvSpPr>
        <dsp:cNvPr id="0" name=""/>
        <dsp:cNvSpPr/>
      </dsp:nvSpPr>
      <dsp:spPr>
        <a:xfrm>
          <a:off x="1848466" y="2900072"/>
          <a:ext cx="5055973" cy="45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1848466" y="2900072"/>
        <a:ext cx="5055973" cy="459633"/>
      </dsp:txXfrm>
    </dsp:sp>
    <dsp:sp modelId="{DDD83F87-4FA1-438E-BE5E-3795E04FB270}">
      <dsp:nvSpPr>
        <dsp:cNvPr id="0" name=""/>
        <dsp:cNvSpPr/>
      </dsp:nvSpPr>
      <dsp:spPr>
        <a:xfrm>
          <a:off x="1848466" y="3359706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6D327E-C788-40C0-BF12-2B346063DCBB}">
      <dsp:nvSpPr>
        <dsp:cNvPr id="0" name=""/>
        <dsp:cNvSpPr/>
      </dsp:nvSpPr>
      <dsp:spPr>
        <a:xfrm>
          <a:off x="2559111" y="3359706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3E3E4E-09C3-458B-A51A-0FEDC067F983}">
      <dsp:nvSpPr>
        <dsp:cNvPr id="0" name=""/>
        <dsp:cNvSpPr/>
      </dsp:nvSpPr>
      <dsp:spPr>
        <a:xfrm>
          <a:off x="3270318" y="3359706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D397E9-D0A2-4DEA-ADE9-CDE2CFC1AEE9}">
      <dsp:nvSpPr>
        <dsp:cNvPr id="0" name=""/>
        <dsp:cNvSpPr/>
      </dsp:nvSpPr>
      <dsp:spPr>
        <a:xfrm>
          <a:off x="3980963" y="3359706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4FE59B-6E9F-476F-B098-E71515900198}">
      <dsp:nvSpPr>
        <dsp:cNvPr id="0" name=""/>
        <dsp:cNvSpPr/>
      </dsp:nvSpPr>
      <dsp:spPr>
        <a:xfrm>
          <a:off x="4692170" y="3359706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0C55EE-0406-47F2-B2BE-438D4B18081A}">
      <dsp:nvSpPr>
        <dsp:cNvPr id="0" name=""/>
        <dsp:cNvSpPr/>
      </dsp:nvSpPr>
      <dsp:spPr>
        <a:xfrm>
          <a:off x="5402815" y="3359706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51170A-A99B-401C-B150-85FF13C45D71}">
      <dsp:nvSpPr>
        <dsp:cNvPr id="0" name=""/>
        <dsp:cNvSpPr/>
      </dsp:nvSpPr>
      <dsp:spPr>
        <a:xfrm>
          <a:off x="6114022" y="3359706"/>
          <a:ext cx="1183097" cy="93629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926538-141D-48B1-8474-4386871BE111}">
      <dsp:nvSpPr>
        <dsp:cNvPr id="0" name=""/>
        <dsp:cNvSpPr/>
      </dsp:nvSpPr>
      <dsp:spPr>
        <a:xfrm>
          <a:off x="1848466" y="3453335"/>
          <a:ext cx="5121701" cy="749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Шаг 3: составить график поступления и расходования средств</a:t>
          </a:r>
          <a:endParaRPr lang="ru-RU" sz="2200" kern="1200" dirty="0"/>
        </a:p>
      </dsp:txBody>
      <dsp:txXfrm>
        <a:off x="1848466" y="3453335"/>
        <a:ext cx="5121701" cy="7490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AE0B3-4A03-422B-AD80-BFAF0608D879}">
      <dsp:nvSpPr>
        <dsp:cNvPr id="0" name=""/>
        <dsp:cNvSpPr/>
      </dsp:nvSpPr>
      <dsp:spPr>
        <a:xfrm>
          <a:off x="121991" y="1598"/>
          <a:ext cx="4480805" cy="407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121991" y="1598"/>
        <a:ext cx="4480805" cy="407345"/>
      </dsp:txXfrm>
    </dsp:sp>
    <dsp:sp modelId="{880168BB-7426-4A07-8754-9E94793BA854}">
      <dsp:nvSpPr>
        <dsp:cNvPr id="0" name=""/>
        <dsp:cNvSpPr/>
      </dsp:nvSpPr>
      <dsp:spPr>
        <a:xfrm>
          <a:off x="121991" y="408943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89DB0C-D50B-4FF4-A7EF-8E7411BA9B13}">
      <dsp:nvSpPr>
        <dsp:cNvPr id="0" name=""/>
        <dsp:cNvSpPr/>
      </dsp:nvSpPr>
      <dsp:spPr>
        <a:xfrm>
          <a:off x="751793" y="408943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4DBDBE-4D29-49A7-A709-31340D07B010}">
      <dsp:nvSpPr>
        <dsp:cNvPr id="0" name=""/>
        <dsp:cNvSpPr/>
      </dsp:nvSpPr>
      <dsp:spPr>
        <a:xfrm>
          <a:off x="1382093" y="408943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F4C99-E05A-40B8-8E36-EABF4772B926}">
      <dsp:nvSpPr>
        <dsp:cNvPr id="0" name=""/>
        <dsp:cNvSpPr/>
      </dsp:nvSpPr>
      <dsp:spPr>
        <a:xfrm>
          <a:off x="2011895" y="408943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5D3695-08F7-4856-989A-42596E8283E6}">
      <dsp:nvSpPr>
        <dsp:cNvPr id="0" name=""/>
        <dsp:cNvSpPr/>
      </dsp:nvSpPr>
      <dsp:spPr>
        <a:xfrm>
          <a:off x="2642195" y="408943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1572F1-9EDD-462C-A56D-A974EBF21261}">
      <dsp:nvSpPr>
        <dsp:cNvPr id="0" name=""/>
        <dsp:cNvSpPr/>
      </dsp:nvSpPr>
      <dsp:spPr>
        <a:xfrm>
          <a:off x="3271997" y="408943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ECB92-ACA9-4D77-AB05-5C4CED3FEF0B}">
      <dsp:nvSpPr>
        <dsp:cNvPr id="0" name=""/>
        <dsp:cNvSpPr/>
      </dsp:nvSpPr>
      <dsp:spPr>
        <a:xfrm>
          <a:off x="3902297" y="408943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93D6DC-5882-4377-9B58-8AC099AA786C}">
      <dsp:nvSpPr>
        <dsp:cNvPr id="0" name=""/>
        <dsp:cNvSpPr/>
      </dsp:nvSpPr>
      <dsp:spPr>
        <a:xfrm>
          <a:off x="121991" y="491921"/>
          <a:ext cx="4539056" cy="6638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Доходы</a:t>
          </a:r>
          <a:r>
            <a:rPr lang="en-US" sz="1400" kern="1200" dirty="0" smtClean="0"/>
            <a:t>&gt;</a:t>
          </a:r>
          <a:r>
            <a:rPr lang="ru-RU" sz="1400" kern="1200" dirty="0" smtClean="0"/>
            <a:t>расходы=создание резервного фонда</a:t>
          </a:r>
          <a:endParaRPr lang="ru-RU" sz="1400" kern="1200" dirty="0"/>
        </a:p>
      </dsp:txBody>
      <dsp:txXfrm>
        <a:off x="121991" y="491921"/>
        <a:ext cx="4539056" cy="663823"/>
      </dsp:txXfrm>
    </dsp:sp>
    <dsp:sp modelId="{B02B01C8-5F89-4C6A-9BCD-685B615B9860}">
      <dsp:nvSpPr>
        <dsp:cNvPr id="0" name=""/>
        <dsp:cNvSpPr/>
      </dsp:nvSpPr>
      <dsp:spPr>
        <a:xfrm>
          <a:off x="121991" y="1314615"/>
          <a:ext cx="4480805" cy="407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121991" y="1314615"/>
        <a:ext cx="4480805" cy="407345"/>
      </dsp:txXfrm>
    </dsp:sp>
    <dsp:sp modelId="{B84A30E3-11D5-458E-9AD6-3AA4B4DC526A}">
      <dsp:nvSpPr>
        <dsp:cNvPr id="0" name=""/>
        <dsp:cNvSpPr/>
      </dsp:nvSpPr>
      <dsp:spPr>
        <a:xfrm>
          <a:off x="121991" y="1721961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7177B4-551D-49DF-9E49-F876B08F89D3}">
      <dsp:nvSpPr>
        <dsp:cNvPr id="0" name=""/>
        <dsp:cNvSpPr/>
      </dsp:nvSpPr>
      <dsp:spPr>
        <a:xfrm>
          <a:off x="751793" y="1721961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7A82CD-E2F8-4C60-9DF9-8D91AA6AEE2C}">
      <dsp:nvSpPr>
        <dsp:cNvPr id="0" name=""/>
        <dsp:cNvSpPr/>
      </dsp:nvSpPr>
      <dsp:spPr>
        <a:xfrm>
          <a:off x="1382093" y="1721961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7521B2-57DF-42C1-8CDA-15A7B260F5C4}">
      <dsp:nvSpPr>
        <dsp:cNvPr id="0" name=""/>
        <dsp:cNvSpPr/>
      </dsp:nvSpPr>
      <dsp:spPr>
        <a:xfrm>
          <a:off x="2011895" y="1721961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E90A7B-C96E-4EDD-BEB4-A329B548FA2C}">
      <dsp:nvSpPr>
        <dsp:cNvPr id="0" name=""/>
        <dsp:cNvSpPr/>
      </dsp:nvSpPr>
      <dsp:spPr>
        <a:xfrm>
          <a:off x="2642195" y="1721961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A97C95-65E9-4642-80BD-AA53DE0A4A54}">
      <dsp:nvSpPr>
        <dsp:cNvPr id="0" name=""/>
        <dsp:cNvSpPr/>
      </dsp:nvSpPr>
      <dsp:spPr>
        <a:xfrm>
          <a:off x="3271997" y="1721961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771D00-FCE4-4CE0-960D-3AD244B715DF}">
      <dsp:nvSpPr>
        <dsp:cNvPr id="0" name=""/>
        <dsp:cNvSpPr/>
      </dsp:nvSpPr>
      <dsp:spPr>
        <a:xfrm>
          <a:off x="3902297" y="1721961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32F267-CC8B-41EB-9377-D59DE83525C0}">
      <dsp:nvSpPr>
        <dsp:cNvPr id="0" name=""/>
        <dsp:cNvSpPr/>
      </dsp:nvSpPr>
      <dsp:spPr>
        <a:xfrm>
          <a:off x="121991" y="1804938"/>
          <a:ext cx="4539056" cy="6638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Инвестирование – позволяет получить дополнительный доход</a:t>
          </a:r>
          <a:endParaRPr lang="ru-RU" sz="1400" kern="1200" dirty="0"/>
        </a:p>
      </dsp:txBody>
      <dsp:txXfrm>
        <a:off x="121991" y="1804938"/>
        <a:ext cx="4539056" cy="663823"/>
      </dsp:txXfrm>
    </dsp:sp>
    <dsp:sp modelId="{919C39FF-5DBB-4286-9260-E9033362E750}">
      <dsp:nvSpPr>
        <dsp:cNvPr id="0" name=""/>
        <dsp:cNvSpPr/>
      </dsp:nvSpPr>
      <dsp:spPr>
        <a:xfrm>
          <a:off x="121991" y="2627632"/>
          <a:ext cx="4480805" cy="407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121991" y="2627632"/>
        <a:ext cx="4480805" cy="407345"/>
      </dsp:txXfrm>
    </dsp:sp>
    <dsp:sp modelId="{01143F3A-8412-4267-9601-D3D1BC0D708B}">
      <dsp:nvSpPr>
        <dsp:cNvPr id="0" name=""/>
        <dsp:cNvSpPr/>
      </dsp:nvSpPr>
      <dsp:spPr>
        <a:xfrm>
          <a:off x="121991" y="3034978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2A8D46-F420-428E-A625-6BE1E2CBE44B}">
      <dsp:nvSpPr>
        <dsp:cNvPr id="0" name=""/>
        <dsp:cNvSpPr/>
      </dsp:nvSpPr>
      <dsp:spPr>
        <a:xfrm>
          <a:off x="751793" y="3034978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F11FFD-8028-459E-903E-7E11A39A1C10}">
      <dsp:nvSpPr>
        <dsp:cNvPr id="0" name=""/>
        <dsp:cNvSpPr/>
      </dsp:nvSpPr>
      <dsp:spPr>
        <a:xfrm>
          <a:off x="1382093" y="3034978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B2A5D7-9777-4C7D-8CD3-5772EF7606A0}">
      <dsp:nvSpPr>
        <dsp:cNvPr id="0" name=""/>
        <dsp:cNvSpPr/>
      </dsp:nvSpPr>
      <dsp:spPr>
        <a:xfrm>
          <a:off x="2011895" y="3034978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DF0C11-09A0-4853-9160-6BC608DC65BE}">
      <dsp:nvSpPr>
        <dsp:cNvPr id="0" name=""/>
        <dsp:cNvSpPr/>
      </dsp:nvSpPr>
      <dsp:spPr>
        <a:xfrm>
          <a:off x="2642195" y="3034978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200E58-8D1A-4C76-9275-9704C7EB6AEC}">
      <dsp:nvSpPr>
        <dsp:cNvPr id="0" name=""/>
        <dsp:cNvSpPr/>
      </dsp:nvSpPr>
      <dsp:spPr>
        <a:xfrm>
          <a:off x="3271997" y="3034978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907B5E-FC53-4DCF-B98A-8B56AB733434}">
      <dsp:nvSpPr>
        <dsp:cNvPr id="0" name=""/>
        <dsp:cNvSpPr/>
      </dsp:nvSpPr>
      <dsp:spPr>
        <a:xfrm>
          <a:off x="3902297" y="3034978"/>
          <a:ext cx="1048508" cy="82977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A008D0-1214-4070-817D-08449CEEB444}">
      <dsp:nvSpPr>
        <dsp:cNvPr id="0" name=""/>
        <dsp:cNvSpPr/>
      </dsp:nvSpPr>
      <dsp:spPr>
        <a:xfrm>
          <a:off x="121991" y="3117956"/>
          <a:ext cx="4539056" cy="6638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Финансовая грамотность при использовании финансовых </a:t>
          </a:r>
          <a:r>
            <a:rPr lang="ru-RU" sz="1400" kern="1200" dirty="0" err="1" smtClean="0"/>
            <a:t>интструментов</a:t>
          </a:r>
          <a:r>
            <a:rPr lang="ru-RU" sz="1400" kern="1200" dirty="0" smtClean="0"/>
            <a:t> и услуг позволит вам не потерять средства и приумножить их</a:t>
          </a:r>
          <a:endParaRPr lang="ru-RU" sz="1400" kern="1200" dirty="0"/>
        </a:p>
      </dsp:txBody>
      <dsp:txXfrm>
        <a:off x="121991" y="3117956"/>
        <a:ext cx="4539056" cy="6638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9403D-0182-4CA7-AE68-D467C10CF258}">
      <dsp:nvSpPr>
        <dsp:cNvPr id="0" name=""/>
        <dsp:cNvSpPr/>
      </dsp:nvSpPr>
      <dsp:spPr>
        <a:xfrm rot="10800000">
          <a:off x="1701120" y="571"/>
          <a:ext cx="5363155" cy="1401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0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НЕЛЬЗЯ </a:t>
          </a:r>
          <a:r>
            <a:rPr lang="ru-RU" sz="1600" b="0" kern="1200" dirty="0" smtClean="0"/>
            <a:t>передавать деньги в организации, которые не обладают соответствующими лицензиями на осуществление деятельности на финансовом рынке, а также давать деньги в долг друзьям без </a:t>
          </a:r>
          <a:r>
            <a:rPr lang="ru-RU" sz="1600" b="0" kern="1200" smtClean="0"/>
            <a:t>расписки. Поручительство=ответсвенность</a:t>
          </a:r>
          <a:endParaRPr lang="ru-RU" sz="1600" b="1" kern="1200" dirty="0"/>
        </a:p>
      </dsp:txBody>
      <dsp:txXfrm rot="10800000">
        <a:off x="2051370" y="571"/>
        <a:ext cx="5012905" cy="1401000"/>
      </dsp:txXfrm>
    </dsp:sp>
    <dsp:sp modelId="{CDE939E0-7AA2-4437-890F-58384EBE37C1}">
      <dsp:nvSpPr>
        <dsp:cNvPr id="0" name=""/>
        <dsp:cNvSpPr/>
      </dsp:nvSpPr>
      <dsp:spPr>
        <a:xfrm>
          <a:off x="1000620" y="571"/>
          <a:ext cx="1401000" cy="14010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A2757-FA7B-44BD-9D44-210413CE3D4E}">
      <dsp:nvSpPr>
        <dsp:cNvPr id="0" name=""/>
        <dsp:cNvSpPr/>
      </dsp:nvSpPr>
      <dsp:spPr>
        <a:xfrm rot="10800000">
          <a:off x="1701120" y="1819779"/>
          <a:ext cx="5363155" cy="1401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02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НЕЛЬЗЯ </a:t>
          </a:r>
          <a:r>
            <a:rPr lang="ru-RU" sz="1400" b="0" kern="1200" dirty="0" smtClean="0"/>
            <a:t>передавать кому-либо свой паспорт, так как мошенники могут воспользоваться вашими данными при оформлении кредитов или совершении сомнительных сделок или операций</a:t>
          </a:r>
          <a:endParaRPr lang="ru-RU" sz="1400" b="1" kern="1200" dirty="0"/>
        </a:p>
      </dsp:txBody>
      <dsp:txXfrm rot="10800000">
        <a:off x="2051370" y="1819779"/>
        <a:ext cx="5012905" cy="1401000"/>
      </dsp:txXfrm>
    </dsp:sp>
    <dsp:sp modelId="{7494F6DE-443E-4187-81E6-90123488C1B8}">
      <dsp:nvSpPr>
        <dsp:cNvPr id="0" name=""/>
        <dsp:cNvSpPr/>
      </dsp:nvSpPr>
      <dsp:spPr>
        <a:xfrm>
          <a:off x="1000620" y="1819779"/>
          <a:ext cx="1401000" cy="14010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B941B-B6B7-43AB-83A3-0B8A4D1F31A4}">
      <dsp:nvSpPr>
        <dsp:cNvPr id="0" name=""/>
        <dsp:cNvSpPr/>
      </dsp:nvSpPr>
      <dsp:spPr>
        <a:xfrm rot="10800000">
          <a:off x="1701120" y="3638988"/>
          <a:ext cx="5363155" cy="1401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02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НЕЛЬЗЯ </a:t>
          </a:r>
          <a:r>
            <a:rPr lang="ru-RU" sz="1400" b="0" kern="1200" dirty="0" smtClean="0"/>
            <a:t>поддаваться на предложения о вложении денег в «суперприбыльные» проекты, тем более, если не понимаешь, как это работает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НЕЛЬЗЯ </a:t>
          </a:r>
          <a:r>
            <a:rPr lang="ru-RU" sz="1400" b="0" kern="1200" dirty="0" smtClean="0"/>
            <a:t>использовать банковскую карту в «подозрительных» банкоматах и малолюдных местах</a:t>
          </a:r>
          <a:endParaRPr lang="ru-RU" sz="1400" b="1" kern="1200" dirty="0"/>
        </a:p>
      </dsp:txBody>
      <dsp:txXfrm rot="10800000">
        <a:off x="2051370" y="3638988"/>
        <a:ext cx="5012905" cy="1401000"/>
      </dsp:txXfrm>
    </dsp:sp>
    <dsp:sp modelId="{C4245A16-C15F-44A1-8798-7C1CE7DE3A98}">
      <dsp:nvSpPr>
        <dsp:cNvPr id="0" name=""/>
        <dsp:cNvSpPr/>
      </dsp:nvSpPr>
      <dsp:spPr>
        <a:xfrm>
          <a:off x="1000620" y="3638988"/>
          <a:ext cx="1401000" cy="14010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93F17-E6DC-4335-9B39-D3EF01767BC1}" type="datetimeFigureOut">
              <a:rPr lang="ru-RU" smtClean="0"/>
              <a:t>07.08.2017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8C840-FD91-4D3A-BDC3-29CA87CE6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872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1626" rtl="0" eaLnBrk="1" latinLnBrk="0" hangingPunct="1">
      <a:defRPr sz="1354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1354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1354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1354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1354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1354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1354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1354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135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810"/>
            <a:ext cx="990600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31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-3440" y="0"/>
            <a:ext cx="990600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31"/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2060311" y="1268761"/>
            <a:ext cx="5393267" cy="3960440"/>
            <a:chOff x="2060311" y="1139190"/>
            <a:chExt cx="5393267" cy="4137661"/>
          </a:xfrm>
        </p:grpSpPr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2242608" y="1139190"/>
              <a:ext cx="5028671" cy="3970020"/>
            </a:xfrm>
            <a:custGeom>
              <a:avLst/>
              <a:gdLst>
                <a:gd name="T0" fmla="*/ 587 w 1462"/>
                <a:gd name="T1" fmla="*/ 901 h 1041"/>
                <a:gd name="T2" fmla="*/ 893 w 1462"/>
                <a:gd name="T3" fmla="*/ 896 h 1041"/>
                <a:gd name="T4" fmla="*/ 1170 w 1462"/>
                <a:gd name="T5" fmla="*/ 896 h 1041"/>
                <a:gd name="T6" fmla="*/ 497 w 1462"/>
                <a:gd name="T7" fmla="*/ 922 h 1041"/>
                <a:gd name="T8" fmla="*/ 747 w 1462"/>
                <a:gd name="T9" fmla="*/ 890 h 1041"/>
                <a:gd name="T10" fmla="*/ 899 w 1462"/>
                <a:gd name="T11" fmla="*/ 941 h 1041"/>
                <a:gd name="T12" fmla="*/ 1145 w 1462"/>
                <a:gd name="T13" fmla="*/ 904 h 1041"/>
                <a:gd name="T14" fmla="*/ 223 w 1462"/>
                <a:gd name="T15" fmla="*/ 805 h 1041"/>
                <a:gd name="T16" fmla="*/ 527 w 1462"/>
                <a:gd name="T17" fmla="*/ 846 h 1041"/>
                <a:gd name="T18" fmla="*/ 768 w 1462"/>
                <a:gd name="T19" fmla="*/ 804 h 1041"/>
                <a:gd name="T20" fmla="*/ 1024 w 1462"/>
                <a:gd name="T21" fmla="*/ 844 h 1041"/>
                <a:gd name="T22" fmla="*/ 1191 w 1462"/>
                <a:gd name="T23" fmla="*/ 806 h 1041"/>
                <a:gd name="T24" fmla="*/ 1026 w 1462"/>
                <a:gd name="T25" fmla="*/ 779 h 1041"/>
                <a:gd name="T26" fmla="*/ 872 w 1462"/>
                <a:gd name="T27" fmla="*/ 854 h 1041"/>
                <a:gd name="T28" fmla="*/ 631 w 1462"/>
                <a:gd name="T29" fmla="*/ 738 h 1041"/>
                <a:gd name="T30" fmla="*/ 914 w 1462"/>
                <a:gd name="T31" fmla="*/ 721 h 1041"/>
                <a:gd name="T32" fmla="*/ 1069 w 1462"/>
                <a:gd name="T33" fmla="*/ 721 h 1041"/>
                <a:gd name="T34" fmla="*/ 509 w 1462"/>
                <a:gd name="T35" fmla="*/ 745 h 1041"/>
                <a:gd name="T36" fmla="*/ 701 w 1462"/>
                <a:gd name="T37" fmla="*/ 734 h 1041"/>
                <a:gd name="T38" fmla="*/ 836 w 1462"/>
                <a:gd name="T39" fmla="*/ 721 h 1041"/>
                <a:gd name="T40" fmla="*/ 1035 w 1462"/>
                <a:gd name="T41" fmla="*/ 752 h 1041"/>
                <a:gd name="T42" fmla="*/ 919 w 1462"/>
                <a:gd name="T43" fmla="*/ 695 h 1041"/>
                <a:gd name="T44" fmla="*/ 961 w 1462"/>
                <a:gd name="T45" fmla="*/ 676 h 1041"/>
                <a:gd name="T46" fmla="*/ 1238 w 1462"/>
                <a:gd name="T47" fmla="*/ 642 h 1041"/>
                <a:gd name="T48" fmla="*/ 1007 w 1462"/>
                <a:gd name="T49" fmla="*/ 649 h 1041"/>
                <a:gd name="T50" fmla="*/ 535 w 1462"/>
                <a:gd name="T51" fmla="*/ 628 h 1041"/>
                <a:gd name="T52" fmla="*/ 198 w 1462"/>
                <a:gd name="T53" fmla="*/ 677 h 1041"/>
                <a:gd name="T54" fmla="*/ 591 w 1462"/>
                <a:gd name="T55" fmla="*/ 666 h 1041"/>
                <a:gd name="T56" fmla="*/ 276 w 1462"/>
                <a:gd name="T57" fmla="*/ 613 h 1041"/>
                <a:gd name="T58" fmla="*/ 705 w 1462"/>
                <a:gd name="T59" fmla="*/ 685 h 1041"/>
                <a:gd name="T60" fmla="*/ 247 w 1462"/>
                <a:gd name="T61" fmla="*/ 559 h 1041"/>
                <a:gd name="T62" fmla="*/ 461 w 1462"/>
                <a:gd name="T63" fmla="*/ 587 h 1041"/>
                <a:gd name="T64" fmla="*/ 629 w 1462"/>
                <a:gd name="T65" fmla="*/ 569 h 1041"/>
                <a:gd name="T66" fmla="*/ 615 w 1462"/>
                <a:gd name="T67" fmla="*/ 547 h 1041"/>
                <a:gd name="T68" fmla="*/ 758 w 1462"/>
                <a:gd name="T69" fmla="*/ 581 h 1041"/>
                <a:gd name="T70" fmla="*/ 1133 w 1462"/>
                <a:gd name="T71" fmla="*/ 532 h 1041"/>
                <a:gd name="T72" fmla="*/ 1422 w 1462"/>
                <a:gd name="T73" fmla="*/ 578 h 1041"/>
                <a:gd name="T74" fmla="*/ 1367 w 1462"/>
                <a:gd name="T75" fmla="*/ 561 h 1041"/>
                <a:gd name="T76" fmla="*/ 533 w 1462"/>
                <a:gd name="T77" fmla="*/ 491 h 1041"/>
                <a:gd name="T78" fmla="*/ 386 w 1462"/>
                <a:gd name="T79" fmla="*/ 465 h 1041"/>
                <a:gd name="T80" fmla="*/ 896 w 1462"/>
                <a:gd name="T81" fmla="*/ 494 h 1041"/>
                <a:gd name="T82" fmla="*/ 1145 w 1462"/>
                <a:gd name="T83" fmla="*/ 469 h 1041"/>
                <a:gd name="T84" fmla="*/ 1374 w 1462"/>
                <a:gd name="T85" fmla="*/ 469 h 1041"/>
                <a:gd name="T86" fmla="*/ 767 w 1462"/>
                <a:gd name="T87" fmla="*/ 490 h 1041"/>
                <a:gd name="T88" fmla="*/ 938 w 1462"/>
                <a:gd name="T89" fmla="*/ 490 h 1041"/>
                <a:gd name="T90" fmla="*/ 1125 w 1462"/>
                <a:gd name="T91" fmla="*/ 476 h 1041"/>
                <a:gd name="T92" fmla="*/ 1331 w 1462"/>
                <a:gd name="T93" fmla="*/ 489 h 1041"/>
                <a:gd name="T94" fmla="*/ 742 w 1462"/>
                <a:gd name="T95" fmla="*/ 453 h 1041"/>
                <a:gd name="T96" fmla="*/ 434 w 1462"/>
                <a:gd name="T97" fmla="*/ 125 h 1041"/>
                <a:gd name="T98" fmla="*/ 377 w 1462"/>
                <a:gd name="T99" fmla="*/ 92 h 1041"/>
                <a:gd name="T100" fmla="*/ 575 w 1462"/>
                <a:gd name="T101" fmla="*/ 92 h 1041"/>
                <a:gd name="T102" fmla="*/ 1009 w 1462"/>
                <a:gd name="T103" fmla="*/ 92 h 1041"/>
                <a:gd name="T104" fmla="*/ 958 w 1462"/>
                <a:gd name="T105" fmla="*/ 99 h 1041"/>
                <a:gd name="T106" fmla="*/ 1164 w 1462"/>
                <a:gd name="T107" fmla="*/ 91 h 1041"/>
                <a:gd name="T108" fmla="*/ 830 w 1462"/>
                <a:gd name="T109" fmla="*/ 84 h 1041"/>
                <a:gd name="T110" fmla="*/ 622 w 1462"/>
                <a:gd name="T111" fmla="*/ 129 h 1041"/>
                <a:gd name="T112" fmla="*/ 660 w 1462"/>
                <a:gd name="T113" fmla="*/ 53 h 1041"/>
                <a:gd name="T114" fmla="*/ 788 w 1462"/>
                <a:gd name="T115" fmla="*/ 48 h 1041"/>
                <a:gd name="T116" fmla="*/ 921 w 1462"/>
                <a:gd name="T117" fmla="*/ 29 h 1041"/>
                <a:gd name="T118" fmla="*/ 1103 w 1462"/>
                <a:gd name="T119" fmla="*/ 47 h 1041"/>
                <a:gd name="T120" fmla="*/ 594 w 1462"/>
                <a:gd name="T121" fmla="*/ 16 h 1041"/>
                <a:gd name="T122" fmla="*/ 601 w 1462"/>
                <a:gd name="T123" fmla="*/ 5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62" h="1041">
                  <a:moveTo>
                    <a:pt x="774" y="954"/>
                  </a:moveTo>
                  <a:cubicBezTo>
                    <a:pt x="762" y="954"/>
                    <a:pt x="762" y="954"/>
                    <a:pt x="762" y="954"/>
                  </a:cubicBezTo>
                  <a:cubicBezTo>
                    <a:pt x="762" y="1038"/>
                    <a:pt x="762" y="1038"/>
                    <a:pt x="762" y="1038"/>
                  </a:cubicBezTo>
                  <a:cubicBezTo>
                    <a:pt x="815" y="1038"/>
                    <a:pt x="815" y="1038"/>
                    <a:pt x="815" y="1038"/>
                  </a:cubicBezTo>
                  <a:cubicBezTo>
                    <a:pt x="815" y="1027"/>
                    <a:pt x="815" y="1027"/>
                    <a:pt x="815" y="1027"/>
                  </a:cubicBezTo>
                  <a:cubicBezTo>
                    <a:pt x="774" y="1027"/>
                    <a:pt x="774" y="1027"/>
                    <a:pt x="774" y="1027"/>
                  </a:cubicBezTo>
                  <a:cubicBezTo>
                    <a:pt x="774" y="954"/>
                    <a:pt x="774" y="954"/>
                    <a:pt x="774" y="954"/>
                  </a:cubicBezTo>
                  <a:moveTo>
                    <a:pt x="1034" y="951"/>
                  </a:moveTo>
                  <a:cubicBezTo>
                    <a:pt x="1023" y="951"/>
                    <a:pt x="1023" y="951"/>
                    <a:pt x="1023" y="951"/>
                  </a:cubicBezTo>
                  <a:cubicBezTo>
                    <a:pt x="1023" y="1022"/>
                    <a:pt x="1023" y="1022"/>
                    <a:pt x="1023" y="1022"/>
                  </a:cubicBezTo>
                  <a:cubicBezTo>
                    <a:pt x="1023" y="1031"/>
                    <a:pt x="1025" y="1036"/>
                    <a:pt x="1030" y="1041"/>
                  </a:cubicBezTo>
                  <a:cubicBezTo>
                    <a:pt x="1039" y="1035"/>
                    <a:pt x="1039" y="1035"/>
                    <a:pt x="1039" y="1035"/>
                  </a:cubicBezTo>
                  <a:cubicBezTo>
                    <a:pt x="1035" y="1031"/>
                    <a:pt x="1034" y="1027"/>
                    <a:pt x="1034" y="1022"/>
                  </a:cubicBezTo>
                  <a:cubicBezTo>
                    <a:pt x="1034" y="951"/>
                    <a:pt x="1034" y="951"/>
                    <a:pt x="1034" y="951"/>
                  </a:cubicBezTo>
                  <a:moveTo>
                    <a:pt x="445" y="921"/>
                  </a:moveTo>
                  <a:cubicBezTo>
                    <a:pt x="445" y="910"/>
                    <a:pt x="445" y="910"/>
                    <a:pt x="445" y="910"/>
                  </a:cubicBezTo>
                  <a:cubicBezTo>
                    <a:pt x="458" y="910"/>
                    <a:pt x="458" y="910"/>
                    <a:pt x="458" y="910"/>
                  </a:cubicBezTo>
                  <a:cubicBezTo>
                    <a:pt x="462" y="910"/>
                    <a:pt x="463" y="912"/>
                    <a:pt x="463" y="916"/>
                  </a:cubicBezTo>
                  <a:cubicBezTo>
                    <a:pt x="463" y="920"/>
                    <a:pt x="462" y="921"/>
                    <a:pt x="458" y="921"/>
                  </a:cubicBezTo>
                  <a:cubicBezTo>
                    <a:pt x="445" y="921"/>
                    <a:pt x="445" y="921"/>
                    <a:pt x="445" y="921"/>
                  </a:cubicBezTo>
                  <a:moveTo>
                    <a:pt x="445" y="905"/>
                  </a:moveTo>
                  <a:cubicBezTo>
                    <a:pt x="445" y="896"/>
                    <a:pt x="445" y="896"/>
                    <a:pt x="445" y="896"/>
                  </a:cubicBezTo>
                  <a:cubicBezTo>
                    <a:pt x="458" y="896"/>
                    <a:pt x="458" y="896"/>
                    <a:pt x="458" y="896"/>
                  </a:cubicBezTo>
                  <a:cubicBezTo>
                    <a:pt x="461" y="896"/>
                    <a:pt x="462" y="897"/>
                    <a:pt x="462" y="900"/>
                  </a:cubicBezTo>
                  <a:cubicBezTo>
                    <a:pt x="462" y="903"/>
                    <a:pt x="461" y="905"/>
                    <a:pt x="458" y="905"/>
                  </a:cubicBezTo>
                  <a:cubicBezTo>
                    <a:pt x="445" y="905"/>
                    <a:pt x="445" y="905"/>
                    <a:pt x="445" y="905"/>
                  </a:cubicBezTo>
                  <a:moveTo>
                    <a:pt x="460" y="890"/>
                  </a:moveTo>
                  <a:cubicBezTo>
                    <a:pt x="439" y="890"/>
                    <a:pt x="439" y="890"/>
                    <a:pt x="439" y="890"/>
                  </a:cubicBezTo>
                  <a:cubicBezTo>
                    <a:pt x="439" y="927"/>
                    <a:pt x="439" y="927"/>
                    <a:pt x="439" y="927"/>
                  </a:cubicBezTo>
                  <a:cubicBezTo>
                    <a:pt x="460" y="927"/>
                    <a:pt x="460" y="927"/>
                    <a:pt x="460" y="927"/>
                  </a:cubicBezTo>
                  <a:cubicBezTo>
                    <a:pt x="467" y="927"/>
                    <a:pt x="471" y="924"/>
                    <a:pt x="471" y="917"/>
                  </a:cubicBezTo>
                  <a:cubicBezTo>
                    <a:pt x="471" y="911"/>
                    <a:pt x="469" y="907"/>
                    <a:pt x="462" y="907"/>
                  </a:cubicBezTo>
                  <a:cubicBezTo>
                    <a:pt x="468" y="907"/>
                    <a:pt x="470" y="903"/>
                    <a:pt x="470" y="899"/>
                  </a:cubicBezTo>
                  <a:cubicBezTo>
                    <a:pt x="470" y="894"/>
                    <a:pt x="468" y="890"/>
                    <a:pt x="460" y="890"/>
                  </a:cubicBezTo>
                  <a:moveTo>
                    <a:pt x="594" y="890"/>
                  </a:moveTo>
                  <a:cubicBezTo>
                    <a:pt x="587" y="890"/>
                    <a:pt x="587" y="890"/>
                    <a:pt x="587" y="890"/>
                  </a:cubicBezTo>
                  <a:cubicBezTo>
                    <a:pt x="582" y="899"/>
                    <a:pt x="575" y="909"/>
                    <a:pt x="569" y="917"/>
                  </a:cubicBezTo>
                  <a:cubicBezTo>
                    <a:pt x="569" y="890"/>
                    <a:pt x="569" y="890"/>
                    <a:pt x="569" y="890"/>
                  </a:cubicBezTo>
                  <a:cubicBezTo>
                    <a:pt x="562" y="890"/>
                    <a:pt x="562" y="890"/>
                    <a:pt x="562" y="890"/>
                  </a:cubicBezTo>
                  <a:cubicBezTo>
                    <a:pt x="562" y="927"/>
                    <a:pt x="562" y="927"/>
                    <a:pt x="562" y="927"/>
                  </a:cubicBezTo>
                  <a:cubicBezTo>
                    <a:pt x="569" y="927"/>
                    <a:pt x="569" y="927"/>
                    <a:pt x="569" y="927"/>
                  </a:cubicBezTo>
                  <a:cubicBezTo>
                    <a:pt x="575" y="919"/>
                    <a:pt x="582" y="910"/>
                    <a:pt x="587" y="901"/>
                  </a:cubicBezTo>
                  <a:cubicBezTo>
                    <a:pt x="587" y="927"/>
                    <a:pt x="587" y="927"/>
                    <a:pt x="587" y="927"/>
                  </a:cubicBezTo>
                  <a:cubicBezTo>
                    <a:pt x="594" y="927"/>
                    <a:pt x="594" y="927"/>
                    <a:pt x="594" y="927"/>
                  </a:cubicBezTo>
                  <a:cubicBezTo>
                    <a:pt x="594" y="890"/>
                    <a:pt x="594" y="890"/>
                    <a:pt x="594" y="890"/>
                  </a:cubicBezTo>
                  <a:moveTo>
                    <a:pt x="672" y="921"/>
                  </a:moveTo>
                  <a:cubicBezTo>
                    <a:pt x="672" y="910"/>
                    <a:pt x="672" y="910"/>
                    <a:pt x="672" y="910"/>
                  </a:cubicBezTo>
                  <a:cubicBezTo>
                    <a:pt x="684" y="910"/>
                    <a:pt x="684" y="910"/>
                    <a:pt x="684" y="910"/>
                  </a:cubicBezTo>
                  <a:cubicBezTo>
                    <a:pt x="688" y="910"/>
                    <a:pt x="689" y="912"/>
                    <a:pt x="689" y="916"/>
                  </a:cubicBezTo>
                  <a:cubicBezTo>
                    <a:pt x="689" y="920"/>
                    <a:pt x="688" y="921"/>
                    <a:pt x="685" y="921"/>
                  </a:cubicBezTo>
                  <a:cubicBezTo>
                    <a:pt x="672" y="921"/>
                    <a:pt x="672" y="921"/>
                    <a:pt x="672" y="921"/>
                  </a:cubicBezTo>
                  <a:moveTo>
                    <a:pt x="672" y="905"/>
                  </a:moveTo>
                  <a:cubicBezTo>
                    <a:pt x="672" y="896"/>
                    <a:pt x="672" y="896"/>
                    <a:pt x="672" y="896"/>
                  </a:cubicBezTo>
                  <a:cubicBezTo>
                    <a:pt x="684" y="896"/>
                    <a:pt x="684" y="896"/>
                    <a:pt x="684" y="896"/>
                  </a:cubicBezTo>
                  <a:cubicBezTo>
                    <a:pt x="688" y="896"/>
                    <a:pt x="689" y="897"/>
                    <a:pt x="689" y="900"/>
                  </a:cubicBezTo>
                  <a:cubicBezTo>
                    <a:pt x="689" y="903"/>
                    <a:pt x="688" y="905"/>
                    <a:pt x="684" y="905"/>
                  </a:cubicBezTo>
                  <a:cubicBezTo>
                    <a:pt x="672" y="905"/>
                    <a:pt x="672" y="905"/>
                    <a:pt x="672" y="905"/>
                  </a:cubicBezTo>
                  <a:moveTo>
                    <a:pt x="686" y="890"/>
                  </a:moveTo>
                  <a:cubicBezTo>
                    <a:pt x="665" y="890"/>
                    <a:pt x="665" y="890"/>
                    <a:pt x="665" y="890"/>
                  </a:cubicBezTo>
                  <a:cubicBezTo>
                    <a:pt x="665" y="927"/>
                    <a:pt x="665" y="927"/>
                    <a:pt x="665" y="927"/>
                  </a:cubicBezTo>
                  <a:cubicBezTo>
                    <a:pt x="686" y="927"/>
                    <a:pt x="686" y="927"/>
                    <a:pt x="686" y="927"/>
                  </a:cubicBezTo>
                  <a:cubicBezTo>
                    <a:pt x="693" y="927"/>
                    <a:pt x="697" y="924"/>
                    <a:pt x="697" y="917"/>
                  </a:cubicBezTo>
                  <a:cubicBezTo>
                    <a:pt x="697" y="911"/>
                    <a:pt x="695" y="907"/>
                    <a:pt x="688" y="907"/>
                  </a:cubicBezTo>
                  <a:cubicBezTo>
                    <a:pt x="695" y="907"/>
                    <a:pt x="696" y="903"/>
                    <a:pt x="696" y="899"/>
                  </a:cubicBezTo>
                  <a:cubicBezTo>
                    <a:pt x="696" y="894"/>
                    <a:pt x="694" y="890"/>
                    <a:pt x="686" y="890"/>
                  </a:cubicBezTo>
                  <a:moveTo>
                    <a:pt x="817" y="890"/>
                  </a:moveTo>
                  <a:cubicBezTo>
                    <a:pt x="810" y="890"/>
                    <a:pt x="810" y="890"/>
                    <a:pt x="810" y="890"/>
                  </a:cubicBezTo>
                  <a:cubicBezTo>
                    <a:pt x="810" y="904"/>
                    <a:pt x="810" y="904"/>
                    <a:pt x="810" y="904"/>
                  </a:cubicBezTo>
                  <a:cubicBezTo>
                    <a:pt x="793" y="904"/>
                    <a:pt x="793" y="904"/>
                    <a:pt x="793" y="904"/>
                  </a:cubicBezTo>
                  <a:cubicBezTo>
                    <a:pt x="793" y="890"/>
                    <a:pt x="793" y="890"/>
                    <a:pt x="793" y="890"/>
                  </a:cubicBezTo>
                  <a:cubicBezTo>
                    <a:pt x="786" y="890"/>
                    <a:pt x="786" y="890"/>
                    <a:pt x="786" y="890"/>
                  </a:cubicBezTo>
                  <a:cubicBezTo>
                    <a:pt x="786" y="927"/>
                    <a:pt x="786" y="927"/>
                    <a:pt x="786" y="927"/>
                  </a:cubicBezTo>
                  <a:cubicBezTo>
                    <a:pt x="793" y="927"/>
                    <a:pt x="793" y="927"/>
                    <a:pt x="793" y="927"/>
                  </a:cubicBezTo>
                  <a:cubicBezTo>
                    <a:pt x="793" y="910"/>
                    <a:pt x="793" y="910"/>
                    <a:pt x="793" y="910"/>
                  </a:cubicBezTo>
                  <a:cubicBezTo>
                    <a:pt x="810" y="910"/>
                    <a:pt x="810" y="910"/>
                    <a:pt x="810" y="910"/>
                  </a:cubicBezTo>
                  <a:cubicBezTo>
                    <a:pt x="810" y="927"/>
                    <a:pt x="810" y="927"/>
                    <a:pt x="810" y="927"/>
                  </a:cubicBezTo>
                  <a:cubicBezTo>
                    <a:pt x="817" y="927"/>
                    <a:pt x="817" y="927"/>
                    <a:pt x="817" y="927"/>
                  </a:cubicBezTo>
                  <a:cubicBezTo>
                    <a:pt x="817" y="890"/>
                    <a:pt x="817" y="890"/>
                    <a:pt x="817" y="890"/>
                  </a:cubicBezTo>
                  <a:moveTo>
                    <a:pt x="893" y="890"/>
                  </a:moveTo>
                  <a:cubicBezTo>
                    <a:pt x="868" y="890"/>
                    <a:pt x="868" y="890"/>
                    <a:pt x="868" y="890"/>
                  </a:cubicBezTo>
                  <a:cubicBezTo>
                    <a:pt x="868" y="927"/>
                    <a:pt x="868" y="927"/>
                    <a:pt x="868" y="927"/>
                  </a:cubicBezTo>
                  <a:cubicBezTo>
                    <a:pt x="875" y="927"/>
                    <a:pt x="875" y="927"/>
                    <a:pt x="875" y="927"/>
                  </a:cubicBezTo>
                  <a:cubicBezTo>
                    <a:pt x="875" y="896"/>
                    <a:pt x="875" y="896"/>
                    <a:pt x="875" y="896"/>
                  </a:cubicBezTo>
                  <a:cubicBezTo>
                    <a:pt x="893" y="896"/>
                    <a:pt x="893" y="896"/>
                    <a:pt x="893" y="896"/>
                  </a:cubicBezTo>
                  <a:cubicBezTo>
                    <a:pt x="893" y="890"/>
                    <a:pt x="893" y="890"/>
                    <a:pt x="893" y="890"/>
                  </a:cubicBezTo>
                  <a:moveTo>
                    <a:pt x="1029" y="890"/>
                  </a:moveTo>
                  <a:cubicBezTo>
                    <a:pt x="1021" y="890"/>
                    <a:pt x="1021" y="890"/>
                    <a:pt x="1021" y="890"/>
                  </a:cubicBezTo>
                  <a:cubicBezTo>
                    <a:pt x="1015" y="898"/>
                    <a:pt x="1009" y="905"/>
                    <a:pt x="1006" y="908"/>
                  </a:cubicBezTo>
                  <a:cubicBezTo>
                    <a:pt x="1006" y="890"/>
                    <a:pt x="1006" y="890"/>
                    <a:pt x="1006" y="890"/>
                  </a:cubicBezTo>
                  <a:cubicBezTo>
                    <a:pt x="1000" y="890"/>
                    <a:pt x="1000" y="890"/>
                    <a:pt x="1000" y="890"/>
                  </a:cubicBezTo>
                  <a:cubicBezTo>
                    <a:pt x="1000" y="908"/>
                    <a:pt x="1000" y="908"/>
                    <a:pt x="1000" y="908"/>
                  </a:cubicBezTo>
                  <a:cubicBezTo>
                    <a:pt x="997" y="905"/>
                    <a:pt x="991" y="898"/>
                    <a:pt x="985" y="890"/>
                  </a:cubicBezTo>
                  <a:cubicBezTo>
                    <a:pt x="977" y="890"/>
                    <a:pt x="977" y="890"/>
                    <a:pt x="977" y="890"/>
                  </a:cubicBezTo>
                  <a:cubicBezTo>
                    <a:pt x="984" y="900"/>
                    <a:pt x="989" y="905"/>
                    <a:pt x="991" y="907"/>
                  </a:cubicBezTo>
                  <a:cubicBezTo>
                    <a:pt x="988" y="909"/>
                    <a:pt x="984" y="910"/>
                    <a:pt x="976" y="927"/>
                  </a:cubicBezTo>
                  <a:cubicBezTo>
                    <a:pt x="984" y="927"/>
                    <a:pt x="984" y="927"/>
                    <a:pt x="984" y="927"/>
                  </a:cubicBezTo>
                  <a:cubicBezTo>
                    <a:pt x="991" y="914"/>
                    <a:pt x="995" y="910"/>
                    <a:pt x="1000" y="909"/>
                  </a:cubicBezTo>
                  <a:cubicBezTo>
                    <a:pt x="1000" y="927"/>
                    <a:pt x="1000" y="927"/>
                    <a:pt x="1000" y="927"/>
                  </a:cubicBezTo>
                  <a:cubicBezTo>
                    <a:pt x="1006" y="927"/>
                    <a:pt x="1006" y="927"/>
                    <a:pt x="1006" y="927"/>
                  </a:cubicBezTo>
                  <a:cubicBezTo>
                    <a:pt x="1006" y="909"/>
                    <a:pt x="1006" y="909"/>
                    <a:pt x="1006" y="909"/>
                  </a:cubicBezTo>
                  <a:cubicBezTo>
                    <a:pt x="1011" y="910"/>
                    <a:pt x="1015" y="914"/>
                    <a:pt x="1022" y="927"/>
                  </a:cubicBezTo>
                  <a:cubicBezTo>
                    <a:pt x="1030" y="927"/>
                    <a:pt x="1030" y="927"/>
                    <a:pt x="1030" y="927"/>
                  </a:cubicBezTo>
                  <a:cubicBezTo>
                    <a:pt x="1022" y="910"/>
                    <a:pt x="1018" y="909"/>
                    <a:pt x="1015" y="907"/>
                  </a:cubicBezTo>
                  <a:cubicBezTo>
                    <a:pt x="1017" y="905"/>
                    <a:pt x="1022" y="900"/>
                    <a:pt x="1029" y="890"/>
                  </a:cubicBezTo>
                  <a:moveTo>
                    <a:pt x="1044" y="921"/>
                  </a:moveTo>
                  <a:cubicBezTo>
                    <a:pt x="1046" y="913"/>
                    <a:pt x="1048" y="904"/>
                    <a:pt x="1049" y="896"/>
                  </a:cubicBezTo>
                  <a:cubicBezTo>
                    <a:pt x="1061" y="896"/>
                    <a:pt x="1061" y="896"/>
                    <a:pt x="1061" y="896"/>
                  </a:cubicBezTo>
                  <a:cubicBezTo>
                    <a:pt x="1061" y="921"/>
                    <a:pt x="1061" y="921"/>
                    <a:pt x="1061" y="921"/>
                  </a:cubicBezTo>
                  <a:cubicBezTo>
                    <a:pt x="1044" y="921"/>
                    <a:pt x="1044" y="921"/>
                    <a:pt x="1044" y="921"/>
                  </a:cubicBezTo>
                  <a:moveTo>
                    <a:pt x="1067" y="890"/>
                  </a:moveTo>
                  <a:cubicBezTo>
                    <a:pt x="1042" y="890"/>
                    <a:pt x="1042" y="890"/>
                    <a:pt x="1042" y="890"/>
                  </a:cubicBezTo>
                  <a:cubicBezTo>
                    <a:pt x="1042" y="901"/>
                    <a:pt x="1040" y="912"/>
                    <a:pt x="1037" y="921"/>
                  </a:cubicBezTo>
                  <a:cubicBezTo>
                    <a:pt x="1030" y="921"/>
                    <a:pt x="1030" y="921"/>
                    <a:pt x="1030" y="921"/>
                  </a:cubicBezTo>
                  <a:cubicBezTo>
                    <a:pt x="1032" y="937"/>
                    <a:pt x="1032" y="937"/>
                    <a:pt x="1032" y="937"/>
                  </a:cubicBezTo>
                  <a:cubicBezTo>
                    <a:pt x="1038" y="937"/>
                    <a:pt x="1038" y="937"/>
                    <a:pt x="1038" y="937"/>
                  </a:cubicBezTo>
                  <a:cubicBezTo>
                    <a:pt x="1038" y="927"/>
                    <a:pt x="1038" y="927"/>
                    <a:pt x="1038" y="927"/>
                  </a:cubicBezTo>
                  <a:cubicBezTo>
                    <a:pt x="1067" y="927"/>
                    <a:pt x="1067" y="927"/>
                    <a:pt x="1067" y="927"/>
                  </a:cubicBezTo>
                  <a:cubicBezTo>
                    <a:pt x="1067" y="937"/>
                    <a:pt x="1067" y="937"/>
                    <a:pt x="1067" y="937"/>
                  </a:cubicBezTo>
                  <a:cubicBezTo>
                    <a:pt x="1073" y="937"/>
                    <a:pt x="1073" y="937"/>
                    <a:pt x="1073" y="937"/>
                  </a:cubicBezTo>
                  <a:cubicBezTo>
                    <a:pt x="1074" y="921"/>
                    <a:pt x="1074" y="921"/>
                    <a:pt x="1074" y="921"/>
                  </a:cubicBezTo>
                  <a:cubicBezTo>
                    <a:pt x="1067" y="921"/>
                    <a:pt x="1067" y="921"/>
                    <a:pt x="1067" y="921"/>
                  </a:cubicBezTo>
                  <a:cubicBezTo>
                    <a:pt x="1067" y="890"/>
                    <a:pt x="1067" y="890"/>
                    <a:pt x="1067" y="890"/>
                  </a:cubicBezTo>
                  <a:moveTo>
                    <a:pt x="1190" y="890"/>
                  </a:moveTo>
                  <a:cubicBezTo>
                    <a:pt x="1156" y="890"/>
                    <a:pt x="1156" y="890"/>
                    <a:pt x="1156" y="890"/>
                  </a:cubicBezTo>
                  <a:cubicBezTo>
                    <a:pt x="1156" y="896"/>
                    <a:pt x="1156" y="896"/>
                    <a:pt x="1156" y="896"/>
                  </a:cubicBezTo>
                  <a:cubicBezTo>
                    <a:pt x="1170" y="896"/>
                    <a:pt x="1170" y="896"/>
                    <a:pt x="1170" y="896"/>
                  </a:cubicBezTo>
                  <a:cubicBezTo>
                    <a:pt x="1170" y="927"/>
                    <a:pt x="1170" y="927"/>
                    <a:pt x="1170" y="927"/>
                  </a:cubicBezTo>
                  <a:cubicBezTo>
                    <a:pt x="1177" y="927"/>
                    <a:pt x="1177" y="927"/>
                    <a:pt x="1177" y="927"/>
                  </a:cubicBezTo>
                  <a:cubicBezTo>
                    <a:pt x="1177" y="896"/>
                    <a:pt x="1177" y="896"/>
                    <a:pt x="1177" y="896"/>
                  </a:cubicBezTo>
                  <a:cubicBezTo>
                    <a:pt x="1190" y="896"/>
                    <a:pt x="1190" y="896"/>
                    <a:pt x="1190" y="896"/>
                  </a:cubicBezTo>
                  <a:cubicBezTo>
                    <a:pt x="1190" y="890"/>
                    <a:pt x="1190" y="890"/>
                    <a:pt x="1190" y="890"/>
                  </a:cubicBezTo>
                  <a:moveTo>
                    <a:pt x="1243" y="907"/>
                  </a:moveTo>
                  <a:cubicBezTo>
                    <a:pt x="1239" y="907"/>
                    <a:pt x="1237" y="905"/>
                    <a:pt x="1237" y="901"/>
                  </a:cubicBezTo>
                  <a:cubicBezTo>
                    <a:pt x="1237" y="897"/>
                    <a:pt x="1239" y="896"/>
                    <a:pt x="1243" y="896"/>
                  </a:cubicBezTo>
                  <a:cubicBezTo>
                    <a:pt x="1255" y="896"/>
                    <a:pt x="1255" y="896"/>
                    <a:pt x="1255" y="896"/>
                  </a:cubicBezTo>
                  <a:cubicBezTo>
                    <a:pt x="1255" y="907"/>
                    <a:pt x="1255" y="907"/>
                    <a:pt x="1255" y="907"/>
                  </a:cubicBezTo>
                  <a:cubicBezTo>
                    <a:pt x="1243" y="907"/>
                    <a:pt x="1243" y="907"/>
                    <a:pt x="1243" y="907"/>
                  </a:cubicBezTo>
                  <a:moveTo>
                    <a:pt x="1262" y="890"/>
                  </a:moveTo>
                  <a:cubicBezTo>
                    <a:pt x="1241" y="890"/>
                    <a:pt x="1241" y="890"/>
                    <a:pt x="1241" y="890"/>
                  </a:cubicBezTo>
                  <a:cubicBezTo>
                    <a:pt x="1232" y="890"/>
                    <a:pt x="1230" y="895"/>
                    <a:pt x="1230" y="901"/>
                  </a:cubicBezTo>
                  <a:cubicBezTo>
                    <a:pt x="1230" y="906"/>
                    <a:pt x="1232" y="911"/>
                    <a:pt x="1240" y="911"/>
                  </a:cubicBezTo>
                  <a:cubicBezTo>
                    <a:pt x="1236" y="911"/>
                    <a:pt x="1233" y="914"/>
                    <a:pt x="1227" y="927"/>
                  </a:cubicBezTo>
                  <a:cubicBezTo>
                    <a:pt x="1235" y="927"/>
                    <a:pt x="1235" y="927"/>
                    <a:pt x="1235" y="927"/>
                  </a:cubicBezTo>
                  <a:cubicBezTo>
                    <a:pt x="1240" y="915"/>
                    <a:pt x="1243" y="913"/>
                    <a:pt x="1248" y="913"/>
                  </a:cubicBezTo>
                  <a:cubicBezTo>
                    <a:pt x="1255" y="913"/>
                    <a:pt x="1255" y="913"/>
                    <a:pt x="1255" y="913"/>
                  </a:cubicBezTo>
                  <a:cubicBezTo>
                    <a:pt x="1255" y="927"/>
                    <a:pt x="1255" y="927"/>
                    <a:pt x="1255" y="927"/>
                  </a:cubicBezTo>
                  <a:cubicBezTo>
                    <a:pt x="1262" y="927"/>
                    <a:pt x="1262" y="927"/>
                    <a:pt x="1262" y="927"/>
                  </a:cubicBezTo>
                  <a:cubicBezTo>
                    <a:pt x="1262" y="890"/>
                    <a:pt x="1262" y="890"/>
                    <a:pt x="1262" y="890"/>
                  </a:cubicBezTo>
                  <a:moveTo>
                    <a:pt x="412" y="922"/>
                  </a:moveTo>
                  <a:cubicBezTo>
                    <a:pt x="404" y="922"/>
                    <a:pt x="402" y="920"/>
                    <a:pt x="402" y="908"/>
                  </a:cubicBezTo>
                  <a:cubicBezTo>
                    <a:pt x="402" y="897"/>
                    <a:pt x="404" y="895"/>
                    <a:pt x="412" y="895"/>
                  </a:cubicBezTo>
                  <a:cubicBezTo>
                    <a:pt x="419" y="895"/>
                    <a:pt x="422" y="897"/>
                    <a:pt x="422" y="908"/>
                  </a:cubicBezTo>
                  <a:cubicBezTo>
                    <a:pt x="422" y="920"/>
                    <a:pt x="419" y="922"/>
                    <a:pt x="412" y="922"/>
                  </a:cubicBezTo>
                  <a:moveTo>
                    <a:pt x="412" y="889"/>
                  </a:moveTo>
                  <a:cubicBezTo>
                    <a:pt x="400" y="889"/>
                    <a:pt x="394" y="893"/>
                    <a:pt x="394" y="908"/>
                  </a:cubicBezTo>
                  <a:cubicBezTo>
                    <a:pt x="394" y="924"/>
                    <a:pt x="400" y="928"/>
                    <a:pt x="412" y="928"/>
                  </a:cubicBezTo>
                  <a:cubicBezTo>
                    <a:pt x="424" y="928"/>
                    <a:pt x="429" y="924"/>
                    <a:pt x="429" y="908"/>
                  </a:cubicBezTo>
                  <a:cubicBezTo>
                    <a:pt x="429" y="893"/>
                    <a:pt x="423" y="889"/>
                    <a:pt x="412" y="889"/>
                  </a:cubicBezTo>
                  <a:moveTo>
                    <a:pt x="486" y="904"/>
                  </a:moveTo>
                  <a:cubicBezTo>
                    <a:pt x="487" y="897"/>
                    <a:pt x="489" y="895"/>
                    <a:pt x="496" y="895"/>
                  </a:cubicBezTo>
                  <a:cubicBezTo>
                    <a:pt x="502" y="895"/>
                    <a:pt x="504" y="896"/>
                    <a:pt x="505" y="904"/>
                  </a:cubicBezTo>
                  <a:cubicBezTo>
                    <a:pt x="486" y="904"/>
                    <a:pt x="486" y="904"/>
                    <a:pt x="486" y="904"/>
                  </a:cubicBezTo>
                  <a:moveTo>
                    <a:pt x="496" y="889"/>
                  </a:moveTo>
                  <a:cubicBezTo>
                    <a:pt x="485" y="889"/>
                    <a:pt x="479" y="894"/>
                    <a:pt x="479" y="908"/>
                  </a:cubicBezTo>
                  <a:cubicBezTo>
                    <a:pt x="479" y="924"/>
                    <a:pt x="485" y="928"/>
                    <a:pt x="496" y="928"/>
                  </a:cubicBezTo>
                  <a:cubicBezTo>
                    <a:pt x="500" y="928"/>
                    <a:pt x="505" y="927"/>
                    <a:pt x="509" y="926"/>
                  </a:cubicBezTo>
                  <a:cubicBezTo>
                    <a:pt x="508" y="920"/>
                    <a:pt x="508" y="920"/>
                    <a:pt x="508" y="920"/>
                  </a:cubicBezTo>
                  <a:cubicBezTo>
                    <a:pt x="505" y="921"/>
                    <a:pt x="500" y="922"/>
                    <a:pt x="497" y="922"/>
                  </a:cubicBezTo>
                  <a:cubicBezTo>
                    <a:pt x="490" y="922"/>
                    <a:pt x="486" y="920"/>
                    <a:pt x="486" y="910"/>
                  </a:cubicBezTo>
                  <a:cubicBezTo>
                    <a:pt x="511" y="910"/>
                    <a:pt x="511" y="910"/>
                    <a:pt x="511" y="910"/>
                  </a:cubicBezTo>
                  <a:cubicBezTo>
                    <a:pt x="512" y="893"/>
                    <a:pt x="507" y="889"/>
                    <a:pt x="496" y="889"/>
                  </a:cubicBezTo>
                  <a:moveTo>
                    <a:pt x="536" y="922"/>
                  </a:moveTo>
                  <a:cubicBezTo>
                    <a:pt x="531" y="922"/>
                    <a:pt x="527" y="920"/>
                    <a:pt x="527" y="918"/>
                  </a:cubicBezTo>
                  <a:cubicBezTo>
                    <a:pt x="527" y="896"/>
                    <a:pt x="527" y="896"/>
                    <a:pt x="527" y="896"/>
                  </a:cubicBezTo>
                  <a:cubicBezTo>
                    <a:pt x="529" y="896"/>
                    <a:pt x="533" y="895"/>
                    <a:pt x="536" y="895"/>
                  </a:cubicBezTo>
                  <a:cubicBezTo>
                    <a:pt x="543" y="895"/>
                    <a:pt x="546" y="897"/>
                    <a:pt x="546" y="909"/>
                  </a:cubicBezTo>
                  <a:cubicBezTo>
                    <a:pt x="546" y="919"/>
                    <a:pt x="543" y="922"/>
                    <a:pt x="536" y="922"/>
                  </a:cubicBezTo>
                  <a:moveTo>
                    <a:pt x="536" y="889"/>
                  </a:moveTo>
                  <a:cubicBezTo>
                    <a:pt x="531" y="889"/>
                    <a:pt x="524" y="890"/>
                    <a:pt x="520" y="892"/>
                  </a:cubicBezTo>
                  <a:cubicBezTo>
                    <a:pt x="520" y="941"/>
                    <a:pt x="520" y="941"/>
                    <a:pt x="520" y="941"/>
                  </a:cubicBezTo>
                  <a:cubicBezTo>
                    <a:pt x="527" y="941"/>
                    <a:pt x="527" y="941"/>
                    <a:pt x="527" y="941"/>
                  </a:cubicBezTo>
                  <a:cubicBezTo>
                    <a:pt x="527" y="925"/>
                    <a:pt x="527" y="925"/>
                    <a:pt x="527" y="925"/>
                  </a:cubicBezTo>
                  <a:cubicBezTo>
                    <a:pt x="529" y="927"/>
                    <a:pt x="532" y="928"/>
                    <a:pt x="536" y="928"/>
                  </a:cubicBezTo>
                  <a:cubicBezTo>
                    <a:pt x="547" y="928"/>
                    <a:pt x="553" y="924"/>
                    <a:pt x="553" y="908"/>
                  </a:cubicBezTo>
                  <a:cubicBezTo>
                    <a:pt x="553" y="893"/>
                    <a:pt x="548" y="889"/>
                    <a:pt x="536" y="889"/>
                  </a:cubicBezTo>
                  <a:moveTo>
                    <a:pt x="611" y="904"/>
                  </a:moveTo>
                  <a:cubicBezTo>
                    <a:pt x="611" y="897"/>
                    <a:pt x="614" y="895"/>
                    <a:pt x="621" y="895"/>
                  </a:cubicBezTo>
                  <a:cubicBezTo>
                    <a:pt x="627" y="895"/>
                    <a:pt x="629" y="896"/>
                    <a:pt x="629" y="904"/>
                  </a:cubicBezTo>
                  <a:cubicBezTo>
                    <a:pt x="611" y="904"/>
                    <a:pt x="611" y="904"/>
                    <a:pt x="611" y="904"/>
                  </a:cubicBezTo>
                  <a:moveTo>
                    <a:pt x="620" y="889"/>
                  </a:moveTo>
                  <a:cubicBezTo>
                    <a:pt x="609" y="889"/>
                    <a:pt x="603" y="894"/>
                    <a:pt x="603" y="908"/>
                  </a:cubicBezTo>
                  <a:cubicBezTo>
                    <a:pt x="603" y="924"/>
                    <a:pt x="610" y="928"/>
                    <a:pt x="621" y="928"/>
                  </a:cubicBezTo>
                  <a:cubicBezTo>
                    <a:pt x="625" y="928"/>
                    <a:pt x="630" y="927"/>
                    <a:pt x="634" y="926"/>
                  </a:cubicBezTo>
                  <a:cubicBezTo>
                    <a:pt x="632" y="920"/>
                    <a:pt x="632" y="920"/>
                    <a:pt x="632" y="920"/>
                  </a:cubicBezTo>
                  <a:cubicBezTo>
                    <a:pt x="629" y="921"/>
                    <a:pt x="624" y="922"/>
                    <a:pt x="622" y="922"/>
                  </a:cubicBezTo>
                  <a:cubicBezTo>
                    <a:pt x="614" y="922"/>
                    <a:pt x="611" y="920"/>
                    <a:pt x="611" y="910"/>
                  </a:cubicBezTo>
                  <a:cubicBezTo>
                    <a:pt x="636" y="910"/>
                    <a:pt x="636" y="910"/>
                    <a:pt x="636" y="910"/>
                  </a:cubicBezTo>
                  <a:cubicBezTo>
                    <a:pt x="636" y="893"/>
                    <a:pt x="631" y="889"/>
                    <a:pt x="620" y="889"/>
                  </a:cubicBezTo>
                  <a:moveTo>
                    <a:pt x="722" y="922"/>
                  </a:moveTo>
                  <a:cubicBezTo>
                    <a:pt x="715" y="922"/>
                    <a:pt x="712" y="920"/>
                    <a:pt x="712" y="908"/>
                  </a:cubicBezTo>
                  <a:cubicBezTo>
                    <a:pt x="712" y="897"/>
                    <a:pt x="715" y="895"/>
                    <a:pt x="722" y="895"/>
                  </a:cubicBezTo>
                  <a:cubicBezTo>
                    <a:pt x="730" y="895"/>
                    <a:pt x="732" y="897"/>
                    <a:pt x="732" y="908"/>
                  </a:cubicBezTo>
                  <a:cubicBezTo>
                    <a:pt x="732" y="920"/>
                    <a:pt x="730" y="922"/>
                    <a:pt x="722" y="922"/>
                  </a:cubicBezTo>
                  <a:moveTo>
                    <a:pt x="722" y="889"/>
                  </a:moveTo>
                  <a:cubicBezTo>
                    <a:pt x="711" y="889"/>
                    <a:pt x="705" y="893"/>
                    <a:pt x="705" y="908"/>
                  </a:cubicBezTo>
                  <a:cubicBezTo>
                    <a:pt x="705" y="924"/>
                    <a:pt x="711" y="928"/>
                    <a:pt x="722" y="928"/>
                  </a:cubicBezTo>
                  <a:cubicBezTo>
                    <a:pt x="734" y="928"/>
                    <a:pt x="740" y="924"/>
                    <a:pt x="740" y="908"/>
                  </a:cubicBezTo>
                  <a:cubicBezTo>
                    <a:pt x="740" y="893"/>
                    <a:pt x="734" y="889"/>
                    <a:pt x="722" y="889"/>
                  </a:cubicBezTo>
                  <a:moveTo>
                    <a:pt x="759" y="889"/>
                  </a:moveTo>
                  <a:cubicBezTo>
                    <a:pt x="755" y="889"/>
                    <a:pt x="750" y="890"/>
                    <a:pt x="747" y="890"/>
                  </a:cubicBezTo>
                  <a:cubicBezTo>
                    <a:pt x="748" y="896"/>
                    <a:pt x="748" y="896"/>
                    <a:pt x="748" y="896"/>
                  </a:cubicBezTo>
                  <a:cubicBezTo>
                    <a:pt x="751" y="896"/>
                    <a:pt x="755" y="895"/>
                    <a:pt x="759" y="895"/>
                  </a:cubicBezTo>
                  <a:cubicBezTo>
                    <a:pt x="767" y="895"/>
                    <a:pt x="769" y="896"/>
                    <a:pt x="769" y="900"/>
                  </a:cubicBezTo>
                  <a:cubicBezTo>
                    <a:pt x="769" y="903"/>
                    <a:pt x="766" y="904"/>
                    <a:pt x="760" y="904"/>
                  </a:cubicBezTo>
                  <a:cubicBezTo>
                    <a:pt x="754" y="904"/>
                    <a:pt x="754" y="904"/>
                    <a:pt x="754" y="904"/>
                  </a:cubicBezTo>
                  <a:cubicBezTo>
                    <a:pt x="754" y="910"/>
                    <a:pt x="754" y="910"/>
                    <a:pt x="754" y="910"/>
                  </a:cubicBezTo>
                  <a:cubicBezTo>
                    <a:pt x="760" y="910"/>
                    <a:pt x="760" y="910"/>
                    <a:pt x="760" y="910"/>
                  </a:cubicBezTo>
                  <a:cubicBezTo>
                    <a:pt x="767" y="910"/>
                    <a:pt x="770" y="911"/>
                    <a:pt x="770" y="916"/>
                  </a:cubicBezTo>
                  <a:cubicBezTo>
                    <a:pt x="770" y="920"/>
                    <a:pt x="767" y="922"/>
                    <a:pt x="759" y="922"/>
                  </a:cubicBezTo>
                  <a:cubicBezTo>
                    <a:pt x="755" y="922"/>
                    <a:pt x="751" y="921"/>
                    <a:pt x="748" y="920"/>
                  </a:cubicBezTo>
                  <a:cubicBezTo>
                    <a:pt x="746" y="927"/>
                    <a:pt x="746" y="927"/>
                    <a:pt x="746" y="927"/>
                  </a:cubicBezTo>
                  <a:cubicBezTo>
                    <a:pt x="750" y="928"/>
                    <a:pt x="755" y="928"/>
                    <a:pt x="759" y="928"/>
                  </a:cubicBezTo>
                  <a:cubicBezTo>
                    <a:pt x="771" y="928"/>
                    <a:pt x="777" y="926"/>
                    <a:pt x="777" y="917"/>
                  </a:cubicBezTo>
                  <a:cubicBezTo>
                    <a:pt x="777" y="912"/>
                    <a:pt x="775" y="908"/>
                    <a:pt x="767" y="907"/>
                  </a:cubicBezTo>
                  <a:cubicBezTo>
                    <a:pt x="774" y="907"/>
                    <a:pt x="776" y="903"/>
                    <a:pt x="776" y="898"/>
                  </a:cubicBezTo>
                  <a:cubicBezTo>
                    <a:pt x="776" y="892"/>
                    <a:pt x="771" y="889"/>
                    <a:pt x="759" y="889"/>
                  </a:cubicBezTo>
                  <a:moveTo>
                    <a:pt x="842" y="922"/>
                  </a:moveTo>
                  <a:cubicBezTo>
                    <a:pt x="836" y="922"/>
                    <a:pt x="834" y="921"/>
                    <a:pt x="834" y="915"/>
                  </a:cubicBezTo>
                  <a:cubicBezTo>
                    <a:pt x="834" y="909"/>
                    <a:pt x="836" y="909"/>
                    <a:pt x="843" y="909"/>
                  </a:cubicBezTo>
                  <a:cubicBezTo>
                    <a:pt x="846" y="909"/>
                    <a:pt x="849" y="909"/>
                    <a:pt x="851" y="910"/>
                  </a:cubicBezTo>
                  <a:cubicBezTo>
                    <a:pt x="851" y="921"/>
                    <a:pt x="851" y="921"/>
                    <a:pt x="851" y="921"/>
                  </a:cubicBezTo>
                  <a:cubicBezTo>
                    <a:pt x="849" y="922"/>
                    <a:pt x="846" y="922"/>
                    <a:pt x="842" y="922"/>
                  </a:cubicBezTo>
                  <a:moveTo>
                    <a:pt x="842" y="889"/>
                  </a:moveTo>
                  <a:cubicBezTo>
                    <a:pt x="837" y="889"/>
                    <a:pt x="832" y="890"/>
                    <a:pt x="829" y="891"/>
                  </a:cubicBezTo>
                  <a:cubicBezTo>
                    <a:pt x="830" y="897"/>
                    <a:pt x="830" y="897"/>
                    <a:pt x="830" y="897"/>
                  </a:cubicBezTo>
                  <a:cubicBezTo>
                    <a:pt x="833" y="896"/>
                    <a:pt x="837" y="895"/>
                    <a:pt x="841" y="895"/>
                  </a:cubicBezTo>
                  <a:cubicBezTo>
                    <a:pt x="849" y="895"/>
                    <a:pt x="851" y="897"/>
                    <a:pt x="851" y="905"/>
                  </a:cubicBezTo>
                  <a:cubicBezTo>
                    <a:pt x="848" y="904"/>
                    <a:pt x="845" y="903"/>
                    <a:pt x="841" y="903"/>
                  </a:cubicBezTo>
                  <a:cubicBezTo>
                    <a:pt x="833" y="903"/>
                    <a:pt x="827" y="905"/>
                    <a:pt x="827" y="916"/>
                  </a:cubicBezTo>
                  <a:cubicBezTo>
                    <a:pt x="827" y="925"/>
                    <a:pt x="831" y="928"/>
                    <a:pt x="842" y="928"/>
                  </a:cubicBezTo>
                  <a:cubicBezTo>
                    <a:pt x="847" y="928"/>
                    <a:pt x="854" y="927"/>
                    <a:pt x="858" y="925"/>
                  </a:cubicBezTo>
                  <a:cubicBezTo>
                    <a:pt x="858" y="903"/>
                    <a:pt x="858" y="903"/>
                    <a:pt x="858" y="903"/>
                  </a:cubicBezTo>
                  <a:cubicBezTo>
                    <a:pt x="858" y="892"/>
                    <a:pt x="853" y="889"/>
                    <a:pt x="842" y="889"/>
                  </a:cubicBezTo>
                  <a:moveTo>
                    <a:pt x="914" y="922"/>
                  </a:moveTo>
                  <a:cubicBezTo>
                    <a:pt x="909" y="922"/>
                    <a:pt x="905" y="920"/>
                    <a:pt x="905" y="918"/>
                  </a:cubicBezTo>
                  <a:cubicBezTo>
                    <a:pt x="905" y="896"/>
                    <a:pt x="905" y="896"/>
                    <a:pt x="905" y="896"/>
                  </a:cubicBezTo>
                  <a:cubicBezTo>
                    <a:pt x="908" y="896"/>
                    <a:pt x="911" y="895"/>
                    <a:pt x="914" y="895"/>
                  </a:cubicBezTo>
                  <a:cubicBezTo>
                    <a:pt x="922" y="895"/>
                    <a:pt x="924" y="897"/>
                    <a:pt x="924" y="909"/>
                  </a:cubicBezTo>
                  <a:cubicBezTo>
                    <a:pt x="924" y="919"/>
                    <a:pt x="922" y="922"/>
                    <a:pt x="914" y="922"/>
                  </a:cubicBezTo>
                  <a:moveTo>
                    <a:pt x="914" y="889"/>
                  </a:moveTo>
                  <a:cubicBezTo>
                    <a:pt x="909" y="889"/>
                    <a:pt x="903" y="890"/>
                    <a:pt x="899" y="892"/>
                  </a:cubicBezTo>
                  <a:cubicBezTo>
                    <a:pt x="899" y="941"/>
                    <a:pt x="899" y="941"/>
                    <a:pt x="899" y="941"/>
                  </a:cubicBezTo>
                  <a:cubicBezTo>
                    <a:pt x="905" y="941"/>
                    <a:pt x="905" y="941"/>
                    <a:pt x="905" y="941"/>
                  </a:cubicBezTo>
                  <a:cubicBezTo>
                    <a:pt x="905" y="925"/>
                    <a:pt x="905" y="925"/>
                    <a:pt x="905" y="925"/>
                  </a:cubicBezTo>
                  <a:cubicBezTo>
                    <a:pt x="907" y="927"/>
                    <a:pt x="910" y="928"/>
                    <a:pt x="915" y="928"/>
                  </a:cubicBezTo>
                  <a:cubicBezTo>
                    <a:pt x="926" y="928"/>
                    <a:pt x="931" y="924"/>
                    <a:pt x="931" y="908"/>
                  </a:cubicBezTo>
                  <a:cubicBezTo>
                    <a:pt x="931" y="893"/>
                    <a:pt x="926" y="889"/>
                    <a:pt x="914" y="889"/>
                  </a:cubicBezTo>
                  <a:moveTo>
                    <a:pt x="955" y="922"/>
                  </a:moveTo>
                  <a:cubicBezTo>
                    <a:pt x="949" y="922"/>
                    <a:pt x="947" y="921"/>
                    <a:pt x="947" y="915"/>
                  </a:cubicBezTo>
                  <a:cubicBezTo>
                    <a:pt x="947" y="909"/>
                    <a:pt x="949" y="909"/>
                    <a:pt x="955" y="909"/>
                  </a:cubicBezTo>
                  <a:cubicBezTo>
                    <a:pt x="959" y="909"/>
                    <a:pt x="962" y="909"/>
                    <a:pt x="964" y="910"/>
                  </a:cubicBezTo>
                  <a:cubicBezTo>
                    <a:pt x="964" y="921"/>
                    <a:pt x="964" y="921"/>
                    <a:pt x="964" y="921"/>
                  </a:cubicBezTo>
                  <a:cubicBezTo>
                    <a:pt x="962" y="922"/>
                    <a:pt x="958" y="922"/>
                    <a:pt x="955" y="922"/>
                  </a:cubicBezTo>
                  <a:moveTo>
                    <a:pt x="955" y="889"/>
                  </a:moveTo>
                  <a:cubicBezTo>
                    <a:pt x="950" y="889"/>
                    <a:pt x="945" y="890"/>
                    <a:pt x="942" y="891"/>
                  </a:cubicBezTo>
                  <a:cubicBezTo>
                    <a:pt x="943" y="897"/>
                    <a:pt x="943" y="897"/>
                    <a:pt x="943" y="897"/>
                  </a:cubicBezTo>
                  <a:cubicBezTo>
                    <a:pt x="946" y="896"/>
                    <a:pt x="950" y="895"/>
                    <a:pt x="954" y="895"/>
                  </a:cubicBezTo>
                  <a:cubicBezTo>
                    <a:pt x="962" y="895"/>
                    <a:pt x="964" y="897"/>
                    <a:pt x="964" y="905"/>
                  </a:cubicBezTo>
                  <a:cubicBezTo>
                    <a:pt x="961" y="904"/>
                    <a:pt x="958" y="903"/>
                    <a:pt x="954" y="903"/>
                  </a:cubicBezTo>
                  <a:cubicBezTo>
                    <a:pt x="946" y="903"/>
                    <a:pt x="940" y="905"/>
                    <a:pt x="940" y="916"/>
                  </a:cubicBezTo>
                  <a:cubicBezTo>
                    <a:pt x="940" y="925"/>
                    <a:pt x="944" y="928"/>
                    <a:pt x="955" y="928"/>
                  </a:cubicBezTo>
                  <a:cubicBezTo>
                    <a:pt x="960" y="928"/>
                    <a:pt x="966" y="927"/>
                    <a:pt x="971" y="925"/>
                  </a:cubicBezTo>
                  <a:cubicBezTo>
                    <a:pt x="971" y="903"/>
                    <a:pt x="971" y="903"/>
                    <a:pt x="971" y="903"/>
                  </a:cubicBezTo>
                  <a:cubicBezTo>
                    <a:pt x="971" y="892"/>
                    <a:pt x="966" y="889"/>
                    <a:pt x="955" y="889"/>
                  </a:cubicBezTo>
                  <a:moveTo>
                    <a:pt x="1095" y="922"/>
                  </a:moveTo>
                  <a:cubicBezTo>
                    <a:pt x="1088" y="922"/>
                    <a:pt x="1086" y="921"/>
                    <a:pt x="1086" y="915"/>
                  </a:cubicBezTo>
                  <a:cubicBezTo>
                    <a:pt x="1086" y="909"/>
                    <a:pt x="1088" y="909"/>
                    <a:pt x="1095" y="909"/>
                  </a:cubicBezTo>
                  <a:cubicBezTo>
                    <a:pt x="1098" y="909"/>
                    <a:pt x="1101" y="909"/>
                    <a:pt x="1103" y="910"/>
                  </a:cubicBezTo>
                  <a:cubicBezTo>
                    <a:pt x="1103" y="921"/>
                    <a:pt x="1103" y="921"/>
                    <a:pt x="1103" y="921"/>
                  </a:cubicBezTo>
                  <a:cubicBezTo>
                    <a:pt x="1101" y="922"/>
                    <a:pt x="1098" y="922"/>
                    <a:pt x="1095" y="922"/>
                  </a:cubicBezTo>
                  <a:moveTo>
                    <a:pt x="1094" y="889"/>
                  </a:moveTo>
                  <a:cubicBezTo>
                    <a:pt x="1089" y="889"/>
                    <a:pt x="1084" y="890"/>
                    <a:pt x="1081" y="891"/>
                  </a:cubicBezTo>
                  <a:cubicBezTo>
                    <a:pt x="1082" y="897"/>
                    <a:pt x="1082" y="897"/>
                    <a:pt x="1082" y="897"/>
                  </a:cubicBezTo>
                  <a:cubicBezTo>
                    <a:pt x="1085" y="896"/>
                    <a:pt x="1089" y="895"/>
                    <a:pt x="1093" y="895"/>
                  </a:cubicBezTo>
                  <a:cubicBezTo>
                    <a:pt x="1101" y="895"/>
                    <a:pt x="1103" y="897"/>
                    <a:pt x="1103" y="905"/>
                  </a:cubicBezTo>
                  <a:cubicBezTo>
                    <a:pt x="1100" y="904"/>
                    <a:pt x="1097" y="903"/>
                    <a:pt x="1093" y="903"/>
                  </a:cubicBezTo>
                  <a:cubicBezTo>
                    <a:pt x="1085" y="903"/>
                    <a:pt x="1079" y="905"/>
                    <a:pt x="1079" y="916"/>
                  </a:cubicBezTo>
                  <a:cubicBezTo>
                    <a:pt x="1079" y="925"/>
                    <a:pt x="1083" y="928"/>
                    <a:pt x="1094" y="928"/>
                  </a:cubicBezTo>
                  <a:cubicBezTo>
                    <a:pt x="1099" y="928"/>
                    <a:pt x="1106" y="927"/>
                    <a:pt x="1110" y="925"/>
                  </a:cubicBezTo>
                  <a:cubicBezTo>
                    <a:pt x="1110" y="903"/>
                    <a:pt x="1110" y="903"/>
                    <a:pt x="1110" y="903"/>
                  </a:cubicBezTo>
                  <a:cubicBezTo>
                    <a:pt x="1110" y="892"/>
                    <a:pt x="1105" y="889"/>
                    <a:pt x="1094" y="889"/>
                  </a:cubicBezTo>
                  <a:moveTo>
                    <a:pt x="1127" y="904"/>
                  </a:moveTo>
                  <a:cubicBezTo>
                    <a:pt x="1128" y="897"/>
                    <a:pt x="1130" y="895"/>
                    <a:pt x="1137" y="895"/>
                  </a:cubicBezTo>
                  <a:cubicBezTo>
                    <a:pt x="1143" y="895"/>
                    <a:pt x="1145" y="896"/>
                    <a:pt x="1145" y="904"/>
                  </a:cubicBezTo>
                  <a:cubicBezTo>
                    <a:pt x="1127" y="904"/>
                    <a:pt x="1127" y="904"/>
                    <a:pt x="1127" y="904"/>
                  </a:cubicBezTo>
                  <a:moveTo>
                    <a:pt x="1136" y="889"/>
                  </a:moveTo>
                  <a:cubicBezTo>
                    <a:pt x="1126" y="889"/>
                    <a:pt x="1119" y="894"/>
                    <a:pt x="1119" y="908"/>
                  </a:cubicBezTo>
                  <a:cubicBezTo>
                    <a:pt x="1119" y="924"/>
                    <a:pt x="1126" y="928"/>
                    <a:pt x="1137" y="928"/>
                  </a:cubicBezTo>
                  <a:cubicBezTo>
                    <a:pt x="1141" y="928"/>
                    <a:pt x="1146" y="927"/>
                    <a:pt x="1150" y="926"/>
                  </a:cubicBezTo>
                  <a:cubicBezTo>
                    <a:pt x="1148" y="920"/>
                    <a:pt x="1148" y="920"/>
                    <a:pt x="1148" y="920"/>
                  </a:cubicBezTo>
                  <a:cubicBezTo>
                    <a:pt x="1145" y="921"/>
                    <a:pt x="1141" y="922"/>
                    <a:pt x="1138" y="922"/>
                  </a:cubicBezTo>
                  <a:cubicBezTo>
                    <a:pt x="1130" y="922"/>
                    <a:pt x="1127" y="920"/>
                    <a:pt x="1127" y="910"/>
                  </a:cubicBezTo>
                  <a:cubicBezTo>
                    <a:pt x="1152" y="910"/>
                    <a:pt x="1152" y="910"/>
                    <a:pt x="1152" y="910"/>
                  </a:cubicBezTo>
                  <a:cubicBezTo>
                    <a:pt x="1152" y="893"/>
                    <a:pt x="1148" y="889"/>
                    <a:pt x="1136" y="889"/>
                  </a:cubicBezTo>
                  <a:moveTo>
                    <a:pt x="1213" y="889"/>
                  </a:moveTo>
                  <a:cubicBezTo>
                    <a:pt x="1202" y="889"/>
                    <a:pt x="1195" y="893"/>
                    <a:pt x="1195" y="908"/>
                  </a:cubicBezTo>
                  <a:cubicBezTo>
                    <a:pt x="1195" y="924"/>
                    <a:pt x="1202" y="928"/>
                    <a:pt x="1213" y="928"/>
                  </a:cubicBezTo>
                  <a:cubicBezTo>
                    <a:pt x="1216" y="928"/>
                    <a:pt x="1221" y="927"/>
                    <a:pt x="1224" y="926"/>
                  </a:cubicBezTo>
                  <a:cubicBezTo>
                    <a:pt x="1222" y="920"/>
                    <a:pt x="1222" y="920"/>
                    <a:pt x="1222" y="920"/>
                  </a:cubicBezTo>
                  <a:cubicBezTo>
                    <a:pt x="1220" y="921"/>
                    <a:pt x="1217" y="922"/>
                    <a:pt x="1213" y="922"/>
                  </a:cubicBezTo>
                  <a:cubicBezTo>
                    <a:pt x="1206" y="922"/>
                    <a:pt x="1202" y="919"/>
                    <a:pt x="1202" y="908"/>
                  </a:cubicBezTo>
                  <a:cubicBezTo>
                    <a:pt x="1202" y="897"/>
                    <a:pt x="1206" y="895"/>
                    <a:pt x="1213" y="895"/>
                  </a:cubicBezTo>
                  <a:cubicBezTo>
                    <a:pt x="1216" y="895"/>
                    <a:pt x="1220" y="896"/>
                    <a:pt x="1222" y="897"/>
                  </a:cubicBezTo>
                  <a:cubicBezTo>
                    <a:pt x="1224" y="891"/>
                    <a:pt x="1224" y="891"/>
                    <a:pt x="1224" y="891"/>
                  </a:cubicBezTo>
                  <a:cubicBezTo>
                    <a:pt x="1221" y="890"/>
                    <a:pt x="1216" y="889"/>
                    <a:pt x="1213" y="889"/>
                  </a:cubicBezTo>
                  <a:moveTo>
                    <a:pt x="349" y="921"/>
                  </a:moveTo>
                  <a:cubicBezTo>
                    <a:pt x="353" y="909"/>
                    <a:pt x="355" y="895"/>
                    <a:pt x="356" y="882"/>
                  </a:cubicBezTo>
                  <a:cubicBezTo>
                    <a:pt x="374" y="882"/>
                    <a:pt x="374" y="882"/>
                    <a:pt x="374" y="882"/>
                  </a:cubicBezTo>
                  <a:cubicBezTo>
                    <a:pt x="374" y="921"/>
                    <a:pt x="374" y="921"/>
                    <a:pt x="374" y="921"/>
                  </a:cubicBezTo>
                  <a:cubicBezTo>
                    <a:pt x="349" y="921"/>
                    <a:pt x="349" y="921"/>
                    <a:pt x="349" y="921"/>
                  </a:cubicBezTo>
                  <a:moveTo>
                    <a:pt x="381" y="876"/>
                  </a:moveTo>
                  <a:cubicBezTo>
                    <a:pt x="349" y="876"/>
                    <a:pt x="349" y="876"/>
                    <a:pt x="349" y="876"/>
                  </a:cubicBezTo>
                  <a:cubicBezTo>
                    <a:pt x="348" y="893"/>
                    <a:pt x="346" y="908"/>
                    <a:pt x="341" y="921"/>
                  </a:cubicBezTo>
                  <a:cubicBezTo>
                    <a:pt x="333" y="921"/>
                    <a:pt x="333" y="921"/>
                    <a:pt x="333" y="921"/>
                  </a:cubicBezTo>
                  <a:cubicBezTo>
                    <a:pt x="335" y="938"/>
                    <a:pt x="335" y="938"/>
                    <a:pt x="335" y="938"/>
                  </a:cubicBezTo>
                  <a:cubicBezTo>
                    <a:pt x="341" y="938"/>
                    <a:pt x="341" y="938"/>
                    <a:pt x="341" y="938"/>
                  </a:cubicBezTo>
                  <a:cubicBezTo>
                    <a:pt x="341" y="927"/>
                    <a:pt x="341" y="927"/>
                    <a:pt x="341" y="927"/>
                  </a:cubicBezTo>
                  <a:cubicBezTo>
                    <a:pt x="382" y="927"/>
                    <a:pt x="382" y="927"/>
                    <a:pt x="382" y="927"/>
                  </a:cubicBezTo>
                  <a:cubicBezTo>
                    <a:pt x="382" y="938"/>
                    <a:pt x="382" y="938"/>
                    <a:pt x="382" y="938"/>
                  </a:cubicBezTo>
                  <a:cubicBezTo>
                    <a:pt x="389" y="938"/>
                    <a:pt x="389" y="938"/>
                    <a:pt x="389" y="938"/>
                  </a:cubicBezTo>
                  <a:cubicBezTo>
                    <a:pt x="390" y="921"/>
                    <a:pt x="390" y="921"/>
                    <a:pt x="390" y="921"/>
                  </a:cubicBezTo>
                  <a:cubicBezTo>
                    <a:pt x="381" y="921"/>
                    <a:pt x="381" y="921"/>
                    <a:pt x="381" y="921"/>
                  </a:cubicBezTo>
                  <a:cubicBezTo>
                    <a:pt x="381" y="876"/>
                    <a:pt x="381" y="876"/>
                    <a:pt x="381" y="876"/>
                  </a:cubicBezTo>
                  <a:moveTo>
                    <a:pt x="272" y="796"/>
                  </a:moveTo>
                  <a:cubicBezTo>
                    <a:pt x="223" y="796"/>
                    <a:pt x="223" y="796"/>
                    <a:pt x="223" y="796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55" y="805"/>
                    <a:pt x="255" y="805"/>
                    <a:pt x="255" y="805"/>
                  </a:cubicBezTo>
                  <a:cubicBezTo>
                    <a:pt x="248" y="816"/>
                    <a:pt x="234" y="835"/>
                    <a:pt x="221" y="851"/>
                  </a:cubicBezTo>
                  <a:cubicBezTo>
                    <a:pt x="221" y="854"/>
                    <a:pt x="221" y="854"/>
                    <a:pt x="221" y="854"/>
                  </a:cubicBezTo>
                  <a:cubicBezTo>
                    <a:pt x="271" y="854"/>
                    <a:pt x="271" y="854"/>
                    <a:pt x="271" y="854"/>
                  </a:cubicBezTo>
                  <a:cubicBezTo>
                    <a:pt x="271" y="844"/>
                    <a:pt x="271" y="844"/>
                    <a:pt x="271" y="844"/>
                  </a:cubicBezTo>
                  <a:cubicBezTo>
                    <a:pt x="239" y="844"/>
                    <a:pt x="239" y="844"/>
                    <a:pt x="239" y="844"/>
                  </a:cubicBezTo>
                  <a:cubicBezTo>
                    <a:pt x="247" y="835"/>
                    <a:pt x="262" y="813"/>
                    <a:pt x="272" y="798"/>
                  </a:cubicBezTo>
                  <a:cubicBezTo>
                    <a:pt x="272" y="796"/>
                    <a:pt x="272" y="796"/>
                    <a:pt x="272" y="796"/>
                  </a:cubicBezTo>
                  <a:moveTo>
                    <a:pt x="341" y="796"/>
                  </a:moveTo>
                  <a:cubicBezTo>
                    <a:pt x="330" y="796"/>
                    <a:pt x="330" y="796"/>
                    <a:pt x="330" y="796"/>
                  </a:cubicBezTo>
                  <a:cubicBezTo>
                    <a:pt x="330" y="854"/>
                    <a:pt x="330" y="854"/>
                    <a:pt x="330" y="854"/>
                  </a:cubicBezTo>
                  <a:cubicBezTo>
                    <a:pt x="341" y="854"/>
                    <a:pt x="341" y="854"/>
                    <a:pt x="341" y="854"/>
                  </a:cubicBezTo>
                  <a:cubicBezTo>
                    <a:pt x="341" y="796"/>
                    <a:pt x="341" y="796"/>
                    <a:pt x="341" y="796"/>
                  </a:cubicBezTo>
                  <a:moveTo>
                    <a:pt x="422" y="796"/>
                  </a:moveTo>
                  <a:cubicBezTo>
                    <a:pt x="411" y="796"/>
                    <a:pt x="411" y="796"/>
                    <a:pt x="411" y="796"/>
                  </a:cubicBezTo>
                  <a:cubicBezTo>
                    <a:pt x="411" y="854"/>
                    <a:pt x="411" y="854"/>
                    <a:pt x="411" y="854"/>
                  </a:cubicBezTo>
                  <a:cubicBezTo>
                    <a:pt x="422" y="854"/>
                    <a:pt x="422" y="854"/>
                    <a:pt x="422" y="854"/>
                  </a:cubicBezTo>
                  <a:cubicBezTo>
                    <a:pt x="422" y="796"/>
                    <a:pt x="422" y="796"/>
                    <a:pt x="422" y="796"/>
                  </a:cubicBezTo>
                  <a:moveTo>
                    <a:pt x="1073" y="796"/>
                  </a:moveTo>
                  <a:cubicBezTo>
                    <a:pt x="1063" y="796"/>
                    <a:pt x="1063" y="796"/>
                    <a:pt x="1063" y="796"/>
                  </a:cubicBezTo>
                  <a:cubicBezTo>
                    <a:pt x="1063" y="856"/>
                    <a:pt x="1063" y="856"/>
                    <a:pt x="1063" y="856"/>
                  </a:cubicBezTo>
                  <a:cubicBezTo>
                    <a:pt x="1063" y="866"/>
                    <a:pt x="1059" y="868"/>
                    <a:pt x="1052" y="868"/>
                  </a:cubicBezTo>
                  <a:cubicBezTo>
                    <a:pt x="1052" y="877"/>
                    <a:pt x="1052" y="877"/>
                    <a:pt x="1052" y="877"/>
                  </a:cubicBezTo>
                  <a:cubicBezTo>
                    <a:pt x="1065" y="877"/>
                    <a:pt x="1073" y="873"/>
                    <a:pt x="1073" y="856"/>
                  </a:cubicBezTo>
                  <a:cubicBezTo>
                    <a:pt x="1073" y="796"/>
                    <a:pt x="1073" y="796"/>
                    <a:pt x="1073" y="796"/>
                  </a:cubicBezTo>
                  <a:moveTo>
                    <a:pt x="384" y="794"/>
                  </a:moveTo>
                  <a:cubicBezTo>
                    <a:pt x="366" y="794"/>
                    <a:pt x="355" y="801"/>
                    <a:pt x="355" y="824"/>
                  </a:cubicBezTo>
                  <a:cubicBezTo>
                    <a:pt x="355" y="848"/>
                    <a:pt x="366" y="855"/>
                    <a:pt x="384" y="855"/>
                  </a:cubicBezTo>
                  <a:cubicBezTo>
                    <a:pt x="389" y="855"/>
                    <a:pt x="397" y="854"/>
                    <a:pt x="401" y="852"/>
                  </a:cubicBezTo>
                  <a:cubicBezTo>
                    <a:pt x="398" y="843"/>
                    <a:pt x="398" y="843"/>
                    <a:pt x="398" y="843"/>
                  </a:cubicBezTo>
                  <a:cubicBezTo>
                    <a:pt x="394" y="844"/>
                    <a:pt x="389" y="846"/>
                    <a:pt x="384" y="846"/>
                  </a:cubicBezTo>
                  <a:cubicBezTo>
                    <a:pt x="373" y="846"/>
                    <a:pt x="367" y="842"/>
                    <a:pt x="367" y="825"/>
                  </a:cubicBezTo>
                  <a:cubicBezTo>
                    <a:pt x="367" y="807"/>
                    <a:pt x="373" y="804"/>
                    <a:pt x="384" y="804"/>
                  </a:cubicBezTo>
                  <a:cubicBezTo>
                    <a:pt x="389" y="804"/>
                    <a:pt x="394" y="805"/>
                    <a:pt x="398" y="806"/>
                  </a:cubicBezTo>
                  <a:cubicBezTo>
                    <a:pt x="401" y="797"/>
                    <a:pt x="401" y="797"/>
                    <a:pt x="401" y="797"/>
                  </a:cubicBezTo>
                  <a:cubicBezTo>
                    <a:pt x="397" y="795"/>
                    <a:pt x="389" y="794"/>
                    <a:pt x="384" y="794"/>
                  </a:cubicBezTo>
                  <a:moveTo>
                    <a:pt x="527" y="846"/>
                  </a:moveTo>
                  <a:cubicBezTo>
                    <a:pt x="517" y="846"/>
                    <a:pt x="514" y="845"/>
                    <a:pt x="514" y="835"/>
                  </a:cubicBezTo>
                  <a:cubicBezTo>
                    <a:pt x="514" y="826"/>
                    <a:pt x="518" y="825"/>
                    <a:pt x="527" y="825"/>
                  </a:cubicBezTo>
                  <a:cubicBezTo>
                    <a:pt x="532" y="825"/>
                    <a:pt x="537" y="825"/>
                    <a:pt x="541" y="826"/>
                  </a:cubicBezTo>
                  <a:cubicBezTo>
                    <a:pt x="541" y="844"/>
                    <a:pt x="541" y="844"/>
                    <a:pt x="541" y="844"/>
                  </a:cubicBezTo>
                  <a:cubicBezTo>
                    <a:pt x="537" y="846"/>
                    <a:pt x="532" y="846"/>
                    <a:pt x="527" y="846"/>
                  </a:cubicBezTo>
                  <a:moveTo>
                    <a:pt x="527" y="794"/>
                  </a:moveTo>
                  <a:cubicBezTo>
                    <a:pt x="519" y="794"/>
                    <a:pt x="511" y="795"/>
                    <a:pt x="506" y="797"/>
                  </a:cubicBezTo>
                  <a:cubicBezTo>
                    <a:pt x="508" y="806"/>
                    <a:pt x="508" y="806"/>
                    <a:pt x="508" y="806"/>
                  </a:cubicBezTo>
                  <a:cubicBezTo>
                    <a:pt x="513" y="804"/>
                    <a:pt x="519" y="803"/>
                    <a:pt x="525" y="803"/>
                  </a:cubicBezTo>
                  <a:cubicBezTo>
                    <a:pt x="538" y="803"/>
                    <a:pt x="541" y="806"/>
                    <a:pt x="541" y="818"/>
                  </a:cubicBezTo>
                  <a:cubicBezTo>
                    <a:pt x="535" y="817"/>
                    <a:pt x="531" y="817"/>
                    <a:pt x="525" y="817"/>
                  </a:cubicBezTo>
                  <a:cubicBezTo>
                    <a:pt x="512" y="817"/>
                    <a:pt x="503" y="819"/>
                    <a:pt x="503" y="836"/>
                  </a:cubicBezTo>
                  <a:cubicBezTo>
                    <a:pt x="503" y="851"/>
                    <a:pt x="509" y="855"/>
                    <a:pt x="527" y="855"/>
                  </a:cubicBezTo>
                  <a:cubicBezTo>
                    <a:pt x="534" y="855"/>
                    <a:pt x="545" y="854"/>
                    <a:pt x="551" y="851"/>
                  </a:cubicBezTo>
                  <a:cubicBezTo>
                    <a:pt x="551" y="817"/>
                    <a:pt x="551" y="817"/>
                    <a:pt x="551" y="817"/>
                  </a:cubicBezTo>
                  <a:cubicBezTo>
                    <a:pt x="551" y="799"/>
                    <a:pt x="544" y="794"/>
                    <a:pt x="527" y="794"/>
                  </a:cubicBezTo>
                  <a:moveTo>
                    <a:pt x="622" y="846"/>
                  </a:moveTo>
                  <a:cubicBezTo>
                    <a:pt x="612" y="846"/>
                    <a:pt x="609" y="845"/>
                    <a:pt x="609" y="835"/>
                  </a:cubicBezTo>
                  <a:cubicBezTo>
                    <a:pt x="609" y="826"/>
                    <a:pt x="612" y="825"/>
                    <a:pt x="622" y="825"/>
                  </a:cubicBezTo>
                  <a:cubicBezTo>
                    <a:pt x="627" y="825"/>
                    <a:pt x="632" y="825"/>
                    <a:pt x="636" y="826"/>
                  </a:cubicBezTo>
                  <a:cubicBezTo>
                    <a:pt x="636" y="844"/>
                    <a:pt x="636" y="844"/>
                    <a:pt x="636" y="844"/>
                  </a:cubicBezTo>
                  <a:cubicBezTo>
                    <a:pt x="632" y="846"/>
                    <a:pt x="627" y="846"/>
                    <a:pt x="622" y="846"/>
                  </a:cubicBezTo>
                  <a:moveTo>
                    <a:pt x="622" y="794"/>
                  </a:moveTo>
                  <a:cubicBezTo>
                    <a:pt x="613" y="794"/>
                    <a:pt x="606" y="795"/>
                    <a:pt x="600" y="797"/>
                  </a:cubicBezTo>
                  <a:cubicBezTo>
                    <a:pt x="603" y="806"/>
                    <a:pt x="603" y="806"/>
                    <a:pt x="603" y="806"/>
                  </a:cubicBezTo>
                  <a:cubicBezTo>
                    <a:pt x="607" y="804"/>
                    <a:pt x="614" y="803"/>
                    <a:pt x="620" y="803"/>
                  </a:cubicBezTo>
                  <a:cubicBezTo>
                    <a:pt x="633" y="803"/>
                    <a:pt x="636" y="806"/>
                    <a:pt x="636" y="818"/>
                  </a:cubicBezTo>
                  <a:cubicBezTo>
                    <a:pt x="630" y="817"/>
                    <a:pt x="626" y="817"/>
                    <a:pt x="620" y="817"/>
                  </a:cubicBezTo>
                  <a:cubicBezTo>
                    <a:pt x="607" y="817"/>
                    <a:pt x="597" y="819"/>
                    <a:pt x="597" y="836"/>
                  </a:cubicBezTo>
                  <a:cubicBezTo>
                    <a:pt x="597" y="851"/>
                    <a:pt x="604" y="855"/>
                    <a:pt x="621" y="855"/>
                  </a:cubicBezTo>
                  <a:cubicBezTo>
                    <a:pt x="629" y="855"/>
                    <a:pt x="639" y="854"/>
                    <a:pt x="646" y="851"/>
                  </a:cubicBezTo>
                  <a:cubicBezTo>
                    <a:pt x="646" y="817"/>
                    <a:pt x="646" y="817"/>
                    <a:pt x="646" y="817"/>
                  </a:cubicBezTo>
                  <a:cubicBezTo>
                    <a:pt x="646" y="799"/>
                    <a:pt x="639" y="794"/>
                    <a:pt x="622" y="794"/>
                  </a:cubicBezTo>
                  <a:moveTo>
                    <a:pt x="770" y="794"/>
                  </a:moveTo>
                  <a:cubicBezTo>
                    <a:pt x="763" y="794"/>
                    <a:pt x="755" y="796"/>
                    <a:pt x="749" y="798"/>
                  </a:cubicBezTo>
                  <a:cubicBezTo>
                    <a:pt x="745" y="795"/>
                    <a:pt x="741" y="794"/>
                    <a:pt x="734" y="794"/>
                  </a:cubicBezTo>
                  <a:cubicBezTo>
                    <a:pt x="726" y="794"/>
                    <a:pt x="716" y="796"/>
                    <a:pt x="709" y="799"/>
                  </a:cubicBezTo>
                  <a:cubicBezTo>
                    <a:pt x="709" y="854"/>
                    <a:pt x="709" y="854"/>
                    <a:pt x="709" y="854"/>
                  </a:cubicBezTo>
                  <a:cubicBezTo>
                    <a:pt x="720" y="854"/>
                    <a:pt x="720" y="854"/>
                    <a:pt x="720" y="854"/>
                  </a:cubicBezTo>
                  <a:cubicBezTo>
                    <a:pt x="720" y="806"/>
                    <a:pt x="720" y="806"/>
                    <a:pt x="720" y="806"/>
                  </a:cubicBezTo>
                  <a:cubicBezTo>
                    <a:pt x="723" y="805"/>
                    <a:pt x="728" y="804"/>
                    <a:pt x="732" y="804"/>
                  </a:cubicBezTo>
                  <a:cubicBezTo>
                    <a:pt x="742" y="804"/>
                    <a:pt x="745" y="807"/>
                    <a:pt x="745" y="822"/>
                  </a:cubicBezTo>
                  <a:cubicBezTo>
                    <a:pt x="745" y="854"/>
                    <a:pt x="745" y="854"/>
                    <a:pt x="745" y="854"/>
                  </a:cubicBezTo>
                  <a:cubicBezTo>
                    <a:pt x="756" y="854"/>
                    <a:pt x="756" y="854"/>
                    <a:pt x="756" y="854"/>
                  </a:cubicBezTo>
                  <a:cubicBezTo>
                    <a:pt x="756" y="821"/>
                    <a:pt x="756" y="821"/>
                    <a:pt x="756" y="821"/>
                  </a:cubicBezTo>
                  <a:cubicBezTo>
                    <a:pt x="756" y="815"/>
                    <a:pt x="755" y="810"/>
                    <a:pt x="754" y="806"/>
                  </a:cubicBezTo>
                  <a:cubicBezTo>
                    <a:pt x="759" y="804"/>
                    <a:pt x="764" y="804"/>
                    <a:pt x="768" y="804"/>
                  </a:cubicBezTo>
                  <a:cubicBezTo>
                    <a:pt x="779" y="804"/>
                    <a:pt x="782" y="807"/>
                    <a:pt x="782" y="822"/>
                  </a:cubicBezTo>
                  <a:cubicBezTo>
                    <a:pt x="782" y="854"/>
                    <a:pt x="782" y="854"/>
                    <a:pt x="782" y="854"/>
                  </a:cubicBezTo>
                  <a:cubicBezTo>
                    <a:pt x="792" y="854"/>
                    <a:pt x="792" y="854"/>
                    <a:pt x="792" y="854"/>
                  </a:cubicBezTo>
                  <a:cubicBezTo>
                    <a:pt x="792" y="821"/>
                    <a:pt x="792" y="821"/>
                    <a:pt x="792" y="821"/>
                  </a:cubicBezTo>
                  <a:cubicBezTo>
                    <a:pt x="792" y="800"/>
                    <a:pt x="787" y="794"/>
                    <a:pt x="770" y="794"/>
                  </a:cubicBezTo>
                  <a:moveTo>
                    <a:pt x="831" y="846"/>
                  </a:moveTo>
                  <a:cubicBezTo>
                    <a:pt x="821" y="846"/>
                    <a:pt x="818" y="845"/>
                    <a:pt x="818" y="835"/>
                  </a:cubicBezTo>
                  <a:cubicBezTo>
                    <a:pt x="818" y="826"/>
                    <a:pt x="821" y="825"/>
                    <a:pt x="831" y="825"/>
                  </a:cubicBezTo>
                  <a:cubicBezTo>
                    <a:pt x="836" y="825"/>
                    <a:pt x="841" y="825"/>
                    <a:pt x="845" y="826"/>
                  </a:cubicBezTo>
                  <a:cubicBezTo>
                    <a:pt x="845" y="844"/>
                    <a:pt x="845" y="844"/>
                    <a:pt x="845" y="844"/>
                  </a:cubicBezTo>
                  <a:cubicBezTo>
                    <a:pt x="841" y="846"/>
                    <a:pt x="836" y="846"/>
                    <a:pt x="831" y="846"/>
                  </a:cubicBezTo>
                  <a:moveTo>
                    <a:pt x="831" y="794"/>
                  </a:moveTo>
                  <a:cubicBezTo>
                    <a:pt x="823" y="794"/>
                    <a:pt x="815" y="795"/>
                    <a:pt x="810" y="797"/>
                  </a:cubicBezTo>
                  <a:cubicBezTo>
                    <a:pt x="812" y="806"/>
                    <a:pt x="812" y="806"/>
                    <a:pt x="812" y="806"/>
                  </a:cubicBezTo>
                  <a:cubicBezTo>
                    <a:pt x="817" y="804"/>
                    <a:pt x="823" y="803"/>
                    <a:pt x="829" y="803"/>
                  </a:cubicBezTo>
                  <a:cubicBezTo>
                    <a:pt x="842" y="803"/>
                    <a:pt x="845" y="806"/>
                    <a:pt x="845" y="818"/>
                  </a:cubicBezTo>
                  <a:cubicBezTo>
                    <a:pt x="839" y="817"/>
                    <a:pt x="835" y="817"/>
                    <a:pt x="829" y="817"/>
                  </a:cubicBezTo>
                  <a:cubicBezTo>
                    <a:pt x="816" y="817"/>
                    <a:pt x="806" y="819"/>
                    <a:pt x="806" y="836"/>
                  </a:cubicBezTo>
                  <a:cubicBezTo>
                    <a:pt x="806" y="851"/>
                    <a:pt x="813" y="855"/>
                    <a:pt x="831" y="855"/>
                  </a:cubicBezTo>
                  <a:cubicBezTo>
                    <a:pt x="838" y="855"/>
                    <a:pt x="849" y="854"/>
                    <a:pt x="855" y="851"/>
                  </a:cubicBezTo>
                  <a:cubicBezTo>
                    <a:pt x="855" y="817"/>
                    <a:pt x="855" y="817"/>
                    <a:pt x="855" y="817"/>
                  </a:cubicBezTo>
                  <a:cubicBezTo>
                    <a:pt x="855" y="799"/>
                    <a:pt x="848" y="794"/>
                    <a:pt x="831" y="794"/>
                  </a:cubicBezTo>
                  <a:moveTo>
                    <a:pt x="952" y="794"/>
                  </a:moveTo>
                  <a:cubicBezTo>
                    <a:pt x="938" y="794"/>
                    <a:pt x="929" y="798"/>
                    <a:pt x="929" y="813"/>
                  </a:cubicBezTo>
                  <a:cubicBezTo>
                    <a:pt x="929" y="824"/>
                    <a:pt x="936" y="828"/>
                    <a:pt x="949" y="829"/>
                  </a:cubicBezTo>
                  <a:cubicBezTo>
                    <a:pt x="960" y="830"/>
                    <a:pt x="963" y="832"/>
                    <a:pt x="963" y="837"/>
                  </a:cubicBezTo>
                  <a:cubicBezTo>
                    <a:pt x="963" y="845"/>
                    <a:pt x="958" y="846"/>
                    <a:pt x="950" y="846"/>
                  </a:cubicBezTo>
                  <a:cubicBezTo>
                    <a:pt x="944" y="846"/>
                    <a:pt x="936" y="845"/>
                    <a:pt x="932" y="843"/>
                  </a:cubicBezTo>
                  <a:cubicBezTo>
                    <a:pt x="929" y="852"/>
                    <a:pt x="929" y="852"/>
                    <a:pt x="929" y="852"/>
                  </a:cubicBezTo>
                  <a:cubicBezTo>
                    <a:pt x="935" y="854"/>
                    <a:pt x="944" y="855"/>
                    <a:pt x="950" y="855"/>
                  </a:cubicBezTo>
                  <a:cubicBezTo>
                    <a:pt x="965" y="855"/>
                    <a:pt x="974" y="851"/>
                    <a:pt x="974" y="836"/>
                  </a:cubicBezTo>
                  <a:cubicBezTo>
                    <a:pt x="974" y="825"/>
                    <a:pt x="967" y="821"/>
                    <a:pt x="953" y="819"/>
                  </a:cubicBezTo>
                  <a:cubicBezTo>
                    <a:pt x="943" y="818"/>
                    <a:pt x="940" y="817"/>
                    <a:pt x="940" y="812"/>
                  </a:cubicBezTo>
                  <a:cubicBezTo>
                    <a:pt x="940" y="804"/>
                    <a:pt x="944" y="803"/>
                    <a:pt x="952" y="803"/>
                  </a:cubicBezTo>
                  <a:cubicBezTo>
                    <a:pt x="958" y="803"/>
                    <a:pt x="964" y="804"/>
                    <a:pt x="969" y="806"/>
                  </a:cubicBezTo>
                  <a:cubicBezTo>
                    <a:pt x="972" y="797"/>
                    <a:pt x="972" y="797"/>
                    <a:pt x="972" y="797"/>
                  </a:cubicBezTo>
                  <a:cubicBezTo>
                    <a:pt x="966" y="795"/>
                    <a:pt x="958" y="794"/>
                    <a:pt x="952" y="794"/>
                  </a:cubicBezTo>
                  <a:moveTo>
                    <a:pt x="1010" y="846"/>
                  </a:moveTo>
                  <a:cubicBezTo>
                    <a:pt x="1000" y="846"/>
                    <a:pt x="997" y="845"/>
                    <a:pt x="997" y="835"/>
                  </a:cubicBezTo>
                  <a:cubicBezTo>
                    <a:pt x="997" y="826"/>
                    <a:pt x="1001" y="825"/>
                    <a:pt x="1010" y="825"/>
                  </a:cubicBezTo>
                  <a:cubicBezTo>
                    <a:pt x="1015" y="825"/>
                    <a:pt x="1020" y="825"/>
                    <a:pt x="1024" y="826"/>
                  </a:cubicBezTo>
                  <a:cubicBezTo>
                    <a:pt x="1024" y="844"/>
                    <a:pt x="1024" y="844"/>
                    <a:pt x="1024" y="844"/>
                  </a:cubicBezTo>
                  <a:cubicBezTo>
                    <a:pt x="1020" y="846"/>
                    <a:pt x="1015" y="846"/>
                    <a:pt x="1010" y="846"/>
                  </a:cubicBezTo>
                  <a:moveTo>
                    <a:pt x="1010" y="794"/>
                  </a:moveTo>
                  <a:cubicBezTo>
                    <a:pt x="1002" y="794"/>
                    <a:pt x="994" y="795"/>
                    <a:pt x="989" y="797"/>
                  </a:cubicBezTo>
                  <a:cubicBezTo>
                    <a:pt x="991" y="806"/>
                    <a:pt x="991" y="806"/>
                    <a:pt x="991" y="806"/>
                  </a:cubicBezTo>
                  <a:cubicBezTo>
                    <a:pt x="996" y="804"/>
                    <a:pt x="1002" y="803"/>
                    <a:pt x="1008" y="803"/>
                  </a:cubicBezTo>
                  <a:cubicBezTo>
                    <a:pt x="1021" y="803"/>
                    <a:pt x="1024" y="806"/>
                    <a:pt x="1024" y="818"/>
                  </a:cubicBezTo>
                  <a:cubicBezTo>
                    <a:pt x="1019" y="817"/>
                    <a:pt x="1014" y="817"/>
                    <a:pt x="1009" y="817"/>
                  </a:cubicBezTo>
                  <a:cubicBezTo>
                    <a:pt x="995" y="817"/>
                    <a:pt x="986" y="819"/>
                    <a:pt x="986" y="836"/>
                  </a:cubicBezTo>
                  <a:cubicBezTo>
                    <a:pt x="986" y="851"/>
                    <a:pt x="992" y="855"/>
                    <a:pt x="1010" y="855"/>
                  </a:cubicBezTo>
                  <a:cubicBezTo>
                    <a:pt x="1017" y="855"/>
                    <a:pt x="1028" y="854"/>
                    <a:pt x="1035" y="851"/>
                  </a:cubicBezTo>
                  <a:cubicBezTo>
                    <a:pt x="1035" y="817"/>
                    <a:pt x="1035" y="817"/>
                    <a:pt x="1035" y="817"/>
                  </a:cubicBezTo>
                  <a:cubicBezTo>
                    <a:pt x="1035" y="799"/>
                    <a:pt x="1027" y="794"/>
                    <a:pt x="1010" y="794"/>
                  </a:cubicBezTo>
                  <a:moveTo>
                    <a:pt x="1112" y="846"/>
                  </a:moveTo>
                  <a:cubicBezTo>
                    <a:pt x="1102" y="846"/>
                    <a:pt x="1099" y="845"/>
                    <a:pt x="1099" y="835"/>
                  </a:cubicBezTo>
                  <a:cubicBezTo>
                    <a:pt x="1099" y="826"/>
                    <a:pt x="1103" y="825"/>
                    <a:pt x="1112" y="825"/>
                  </a:cubicBezTo>
                  <a:cubicBezTo>
                    <a:pt x="1117" y="825"/>
                    <a:pt x="1122" y="825"/>
                    <a:pt x="1126" y="826"/>
                  </a:cubicBezTo>
                  <a:cubicBezTo>
                    <a:pt x="1126" y="844"/>
                    <a:pt x="1126" y="844"/>
                    <a:pt x="1126" y="844"/>
                  </a:cubicBezTo>
                  <a:cubicBezTo>
                    <a:pt x="1122" y="846"/>
                    <a:pt x="1117" y="846"/>
                    <a:pt x="1112" y="846"/>
                  </a:cubicBezTo>
                  <a:moveTo>
                    <a:pt x="1112" y="794"/>
                  </a:moveTo>
                  <a:cubicBezTo>
                    <a:pt x="1104" y="794"/>
                    <a:pt x="1096" y="795"/>
                    <a:pt x="1091" y="797"/>
                  </a:cubicBezTo>
                  <a:cubicBezTo>
                    <a:pt x="1093" y="806"/>
                    <a:pt x="1093" y="806"/>
                    <a:pt x="1093" y="806"/>
                  </a:cubicBezTo>
                  <a:cubicBezTo>
                    <a:pt x="1098" y="804"/>
                    <a:pt x="1104" y="803"/>
                    <a:pt x="1110" y="803"/>
                  </a:cubicBezTo>
                  <a:cubicBezTo>
                    <a:pt x="1123" y="803"/>
                    <a:pt x="1126" y="806"/>
                    <a:pt x="1126" y="818"/>
                  </a:cubicBezTo>
                  <a:cubicBezTo>
                    <a:pt x="1121" y="817"/>
                    <a:pt x="1116" y="817"/>
                    <a:pt x="1111" y="817"/>
                  </a:cubicBezTo>
                  <a:cubicBezTo>
                    <a:pt x="1097" y="817"/>
                    <a:pt x="1088" y="819"/>
                    <a:pt x="1088" y="836"/>
                  </a:cubicBezTo>
                  <a:cubicBezTo>
                    <a:pt x="1088" y="851"/>
                    <a:pt x="1094" y="855"/>
                    <a:pt x="1112" y="855"/>
                  </a:cubicBezTo>
                  <a:cubicBezTo>
                    <a:pt x="1119" y="855"/>
                    <a:pt x="1130" y="854"/>
                    <a:pt x="1137" y="851"/>
                  </a:cubicBezTo>
                  <a:cubicBezTo>
                    <a:pt x="1137" y="817"/>
                    <a:pt x="1137" y="817"/>
                    <a:pt x="1137" y="817"/>
                  </a:cubicBezTo>
                  <a:cubicBezTo>
                    <a:pt x="1137" y="799"/>
                    <a:pt x="1129" y="794"/>
                    <a:pt x="1112" y="794"/>
                  </a:cubicBezTo>
                  <a:moveTo>
                    <a:pt x="1175" y="794"/>
                  </a:moveTo>
                  <a:cubicBezTo>
                    <a:pt x="1160" y="794"/>
                    <a:pt x="1151" y="798"/>
                    <a:pt x="1151" y="813"/>
                  </a:cubicBezTo>
                  <a:cubicBezTo>
                    <a:pt x="1151" y="824"/>
                    <a:pt x="1158" y="828"/>
                    <a:pt x="1171" y="829"/>
                  </a:cubicBezTo>
                  <a:cubicBezTo>
                    <a:pt x="1182" y="830"/>
                    <a:pt x="1185" y="832"/>
                    <a:pt x="1185" y="837"/>
                  </a:cubicBezTo>
                  <a:cubicBezTo>
                    <a:pt x="1185" y="845"/>
                    <a:pt x="1180" y="846"/>
                    <a:pt x="1172" y="846"/>
                  </a:cubicBezTo>
                  <a:cubicBezTo>
                    <a:pt x="1166" y="846"/>
                    <a:pt x="1158" y="845"/>
                    <a:pt x="1154" y="843"/>
                  </a:cubicBezTo>
                  <a:cubicBezTo>
                    <a:pt x="1151" y="852"/>
                    <a:pt x="1151" y="852"/>
                    <a:pt x="1151" y="852"/>
                  </a:cubicBezTo>
                  <a:cubicBezTo>
                    <a:pt x="1157" y="854"/>
                    <a:pt x="1166" y="855"/>
                    <a:pt x="1172" y="855"/>
                  </a:cubicBezTo>
                  <a:cubicBezTo>
                    <a:pt x="1187" y="855"/>
                    <a:pt x="1196" y="851"/>
                    <a:pt x="1196" y="836"/>
                  </a:cubicBezTo>
                  <a:cubicBezTo>
                    <a:pt x="1196" y="825"/>
                    <a:pt x="1190" y="821"/>
                    <a:pt x="1175" y="819"/>
                  </a:cubicBezTo>
                  <a:cubicBezTo>
                    <a:pt x="1165" y="818"/>
                    <a:pt x="1162" y="817"/>
                    <a:pt x="1162" y="812"/>
                  </a:cubicBezTo>
                  <a:cubicBezTo>
                    <a:pt x="1162" y="804"/>
                    <a:pt x="1166" y="803"/>
                    <a:pt x="1174" y="803"/>
                  </a:cubicBezTo>
                  <a:cubicBezTo>
                    <a:pt x="1180" y="803"/>
                    <a:pt x="1187" y="804"/>
                    <a:pt x="1191" y="806"/>
                  </a:cubicBezTo>
                  <a:cubicBezTo>
                    <a:pt x="1194" y="797"/>
                    <a:pt x="1194" y="797"/>
                    <a:pt x="1194" y="797"/>
                  </a:cubicBezTo>
                  <a:cubicBezTo>
                    <a:pt x="1188" y="795"/>
                    <a:pt x="1180" y="794"/>
                    <a:pt x="1175" y="794"/>
                  </a:cubicBezTo>
                  <a:moveTo>
                    <a:pt x="297" y="780"/>
                  </a:moveTo>
                  <a:cubicBezTo>
                    <a:pt x="286" y="785"/>
                    <a:pt x="286" y="785"/>
                    <a:pt x="286" y="785"/>
                  </a:cubicBezTo>
                  <a:cubicBezTo>
                    <a:pt x="286" y="796"/>
                    <a:pt x="286" y="796"/>
                    <a:pt x="286" y="796"/>
                  </a:cubicBezTo>
                  <a:cubicBezTo>
                    <a:pt x="277" y="796"/>
                    <a:pt x="277" y="796"/>
                    <a:pt x="277" y="796"/>
                  </a:cubicBezTo>
                  <a:cubicBezTo>
                    <a:pt x="277" y="805"/>
                    <a:pt x="277" y="805"/>
                    <a:pt x="277" y="805"/>
                  </a:cubicBezTo>
                  <a:cubicBezTo>
                    <a:pt x="286" y="805"/>
                    <a:pt x="286" y="805"/>
                    <a:pt x="286" y="805"/>
                  </a:cubicBezTo>
                  <a:cubicBezTo>
                    <a:pt x="286" y="834"/>
                    <a:pt x="286" y="834"/>
                    <a:pt x="286" y="834"/>
                  </a:cubicBezTo>
                  <a:cubicBezTo>
                    <a:pt x="286" y="851"/>
                    <a:pt x="292" y="855"/>
                    <a:pt x="305" y="855"/>
                  </a:cubicBezTo>
                  <a:cubicBezTo>
                    <a:pt x="310" y="855"/>
                    <a:pt x="316" y="854"/>
                    <a:pt x="320" y="853"/>
                  </a:cubicBezTo>
                  <a:cubicBezTo>
                    <a:pt x="318" y="844"/>
                    <a:pt x="318" y="844"/>
                    <a:pt x="318" y="844"/>
                  </a:cubicBezTo>
                  <a:cubicBezTo>
                    <a:pt x="315" y="845"/>
                    <a:pt x="311" y="846"/>
                    <a:pt x="307" y="846"/>
                  </a:cubicBezTo>
                  <a:cubicBezTo>
                    <a:pt x="300" y="846"/>
                    <a:pt x="297" y="842"/>
                    <a:pt x="297" y="834"/>
                  </a:cubicBezTo>
                  <a:cubicBezTo>
                    <a:pt x="297" y="805"/>
                    <a:pt x="297" y="805"/>
                    <a:pt x="297" y="805"/>
                  </a:cubicBezTo>
                  <a:cubicBezTo>
                    <a:pt x="318" y="805"/>
                    <a:pt x="318" y="805"/>
                    <a:pt x="318" y="805"/>
                  </a:cubicBezTo>
                  <a:cubicBezTo>
                    <a:pt x="318" y="796"/>
                    <a:pt x="318" y="796"/>
                    <a:pt x="318" y="796"/>
                  </a:cubicBezTo>
                  <a:cubicBezTo>
                    <a:pt x="297" y="796"/>
                    <a:pt x="297" y="796"/>
                    <a:pt x="297" y="796"/>
                  </a:cubicBezTo>
                  <a:cubicBezTo>
                    <a:pt x="297" y="780"/>
                    <a:pt x="297" y="780"/>
                    <a:pt x="297" y="780"/>
                  </a:cubicBezTo>
                  <a:moveTo>
                    <a:pt x="677" y="780"/>
                  </a:moveTo>
                  <a:cubicBezTo>
                    <a:pt x="666" y="785"/>
                    <a:pt x="666" y="785"/>
                    <a:pt x="666" y="785"/>
                  </a:cubicBezTo>
                  <a:cubicBezTo>
                    <a:pt x="666" y="796"/>
                    <a:pt x="666" y="796"/>
                    <a:pt x="666" y="796"/>
                  </a:cubicBezTo>
                  <a:cubicBezTo>
                    <a:pt x="656" y="796"/>
                    <a:pt x="656" y="796"/>
                    <a:pt x="656" y="796"/>
                  </a:cubicBezTo>
                  <a:cubicBezTo>
                    <a:pt x="656" y="805"/>
                    <a:pt x="656" y="805"/>
                    <a:pt x="656" y="805"/>
                  </a:cubicBezTo>
                  <a:cubicBezTo>
                    <a:pt x="666" y="805"/>
                    <a:pt x="666" y="805"/>
                    <a:pt x="666" y="805"/>
                  </a:cubicBezTo>
                  <a:cubicBezTo>
                    <a:pt x="666" y="834"/>
                    <a:pt x="666" y="834"/>
                    <a:pt x="666" y="834"/>
                  </a:cubicBezTo>
                  <a:cubicBezTo>
                    <a:pt x="666" y="851"/>
                    <a:pt x="671" y="855"/>
                    <a:pt x="685" y="855"/>
                  </a:cubicBezTo>
                  <a:cubicBezTo>
                    <a:pt x="689" y="855"/>
                    <a:pt x="695" y="854"/>
                    <a:pt x="699" y="853"/>
                  </a:cubicBezTo>
                  <a:cubicBezTo>
                    <a:pt x="697" y="844"/>
                    <a:pt x="697" y="844"/>
                    <a:pt x="697" y="844"/>
                  </a:cubicBezTo>
                  <a:cubicBezTo>
                    <a:pt x="694" y="845"/>
                    <a:pt x="690" y="846"/>
                    <a:pt x="686" y="846"/>
                  </a:cubicBezTo>
                  <a:cubicBezTo>
                    <a:pt x="679" y="846"/>
                    <a:pt x="677" y="842"/>
                    <a:pt x="677" y="834"/>
                  </a:cubicBezTo>
                  <a:cubicBezTo>
                    <a:pt x="677" y="805"/>
                    <a:pt x="677" y="805"/>
                    <a:pt x="677" y="805"/>
                  </a:cubicBezTo>
                  <a:cubicBezTo>
                    <a:pt x="697" y="805"/>
                    <a:pt x="697" y="805"/>
                    <a:pt x="697" y="805"/>
                  </a:cubicBezTo>
                  <a:cubicBezTo>
                    <a:pt x="697" y="796"/>
                    <a:pt x="697" y="796"/>
                    <a:pt x="697" y="796"/>
                  </a:cubicBezTo>
                  <a:cubicBezTo>
                    <a:pt x="677" y="796"/>
                    <a:pt x="677" y="796"/>
                    <a:pt x="677" y="796"/>
                  </a:cubicBezTo>
                  <a:cubicBezTo>
                    <a:pt x="677" y="780"/>
                    <a:pt x="677" y="780"/>
                    <a:pt x="677" y="780"/>
                  </a:cubicBezTo>
                  <a:moveTo>
                    <a:pt x="432" y="779"/>
                  </a:moveTo>
                  <a:cubicBezTo>
                    <a:pt x="401" y="779"/>
                    <a:pt x="401" y="779"/>
                    <a:pt x="401" y="779"/>
                  </a:cubicBezTo>
                  <a:cubicBezTo>
                    <a:pt x="401" y="787"/>
                    <a:pt x="401" y="787"/>
                    <a:pt x="401" y="787"/>
                  </a:cubicBezTo>
                  <a:cubicBezTo>
                    <a:pt x="432" y="787"/>
                    <a:pt x="432" y="787"/>
                    <a:pt x="432" y="787"/>
                  </a:cubicBezTo>
                  <a:cubicBezTo>
                    <a:pt x="432" y="779"/>
                    <a:pt x="432" y="779"/>
                    <a:pt x="432" y="779"/>
                  </a:cubicBezTo>
                  <a:moveTo>
                    <a:pt x="1026" y="779"/>
                  </a:moveTo>
                  <a:cubicBezTo>
                    <a:pt x="996" y="779"/>
                    <a:pt x="996" y="779"/>
                    <a:pt x="996" y="779"/>
                  </a:cubicBezTo>
                  <a:cubicBezTo>
                    <a:pt x="996" y="787"/>
                    <a:pt x="996" y="787"/>
                    <a:pt x="996" y="787"/>
                  </a:cubicBezTo>
                  <a:cubicBezTo>
                    <a:pt x="1026" y="787"/>
                    <a:pt x="1026" y="787"/>
                    <a:pt x="1026" y="787"/>
                  </a:cubicBezTo>
                  <a:cubicBezTo>
                    <a:pt x="1026" y="779"/>
                    <a:pt x="1026" y="779"/>
                    <a:pt x="1026" y="779"/>
                  </a:cubicBezTo>
                  <a:moveTo>
                    <a:pt x="209" y="774"/>
                  </a:moveTo>
                  <a:cubicBezTo>
                    <a:pt x="197" y="774"/>
                    <a:pt x="197" y="774"/>
                    <a:pt x="197" y="774"/>
                  </a:cubicBezTo>
                  <a:cubicBezTo>
                    <a:pt x="197" y="827"/>
                    <a:pt x="197" y="827"/>
                    <a:pt x="197" y="827"/>
                  </a:cubicBezTo>
                  <a:cubicBezTo>
                    <a:pt x="197" y="841"/>
                    <a:pt x="190" y="845"/>
                    <a:pt x="176" y="845"/>
                  </a:cubicBezTo>
                  <a:cubicBezTo>
                    <a:pt x="161" y="845"/>
                    <a:pt x="155" y="841"/>
                    <a:pt x="155" y="827"/>
                  </a:cubicBezTo>
                  <a:cubicBezTo>
                    <a:pt x="155" y="774"/>
                    <a:pt x="155" y="774"/>
                    <a:pt x="155" y="774"/>
                  </a:cubicBezTo>
                  <a:cubicBezTo>
                    <a:pt x="143" y="774"/>
                    <a:pt x="143" y="774"/>
                    <a:pt x="143" y="774"/>
                  </a:cubicBezTo>
                  <a:cubicBezTo>
                    <a:pt x="143" y="828"/>
                    <a:pt x="143" y="828"/>
                    <a:pt x="143" y="828"/>
                  </a:cubicBezTo>
                  <a:cubicBezTo>
                    <a:pt x="143" y="850"/>
                    <a:pt x="155" y="855"/>
                    <a:pt x="176" y="855"/>
                  </a:cubicBezTo>
                  <a:cubicBezTo>
                    <a:pt x="197" y="855"/>
                    <a:pt x="209" y="850"/>
                    <a:pt x="209" y="828"/>
                  </a:cubicBezTo>
                  <a:cubicBezTo>
                    <a:pt x="209" y="774"/>
                    <a:pt x="209" y="774"/>
                    <a:pt x="209" y="774"/>
                  </a:cubicBezTo>
                  <a:moveTo>
                    <a:pt x="335" y="772"/>
                  </a:moveTo>
                  <a:cubicBezTo>
                    <a:pt x="330" y="772"/>
                    <a:pt x="329" y="773"/>
                    <a:pt x="329" y="778"/>
                  </a:cubicBezTo>
                  <a:cubicBezTo>
                    <a:pt x="329" y="784"/>
                    <a:pt x="330" y="785"/>
                    <a:pt x="335" y="785"/>
                  </a:cubicBezTo>
                  <a:cubicBezTo>
                    <a:pt x="340" y="785"/>
                    <a:pt x="342" y="784"/>
                    <a:pt x="342" y="778"/>
                  </a:cubicBezTo>
                  <a:cubicBezTo>
                    <a:pt x="342" y="773"/>
                    <a:pt x="340" y="772"/>
                    <a:pt x="335" y="772"/>
                  </a:cubicBezTo>
                  <a:moveTo>
                    <a:pt x="1068" y="772"/>
                  </a:moveTo>
                  <a:cubicBezTo>
                    <a:pt x="1063" y="772"/>
                    <a:pt x="1061" y="773"/>
                    <a:pt x="1061" y="778"/>
                  </a:cubicBezTo>
                  <a:cubicBezTo>
                    <a:pt x="1061" y="784"/>
                    <a:pt x="1063" y="785"/>
                    <a:pt x="1068" y="785"/>
                  </a:cubicBezTo>
                  <a:cubicBezTo>
                    <a:pt x="1073" y="785"/>
                    <a:pt x="1074" y="784"/>
                    <a:pt x="1074" y="778"/>
                  </a:cubicBezTo>
                  <a:cubicBezTo>
                    <a:pt x="1074" y="773"/>
                    <a:pt x="1073" y="772"/>
                    <a:pt x="1068" y="772"/>
                  </a:cubicBezTo>
                  <a:moveTo>
                    <a:pt x="463" y="846"/>
                  </a:moveTo>
                  <a:cubicBezTo>
                    <a:pt x="458" y="846"/>
                    <a:pt x="453" y="845"/>
                    <a:pt x="449" y="844"/>
                  </a:cubicBezTo>
                  <a:cubicBezTo>
                    <a:pt x="449" y="810"/>
                    <a:pt x="449" y="810"/>
                    <a:pt x="449" y="810"/>
                  </a:cubicBezTo>
                  <a:cubicBezTo>
                    <a:pt x="449" y="806"/>
                    <a:pt x="455" y="804"/>
                    <a:pt x="463" y="804"/>
                  </a:cubicBezTo>
                  <a:cubicBezTo>
                    <a:pt x="475" y="804"/>
                    <a:pt x="478" y="808"/>
                    <a:pt x="478" y="825"/>
                  </a:cubicBezTo>
                  <a:cubicBezTo>
                    <a:pt x="478" y="843"/>
                    <a:pt x="475" y="846"/>
                    <a:pt x="463" y="846"/>
                  </a:cubicBezTo>
                  <a:moveTo>
                    <a:pt x="449" y="771"/>
                  </a:moveTo>
                  <a:cubicBezTo>
                    <a:pt x="438" y="771"/>
                    <a:pt x="438" y="771"/>
                    <a:pt x="438" y="771"/>
                  </a:cubicBezTo>
                  <a:cubicBezTo>
                    <a:pt x="438" y="851"/>
                    <a:pt x="438" y="851"/>
                    <a:pt x="438" y="851"/>
                  </a:cubicBezTo>
                  <a:cubicBezTo>
                    <a:pt x="445" y="854"/>
                    <a:pt x="455" y="855"/>
                    <a:pt x="463" y="855"/>
                  </a:cubicBezTo>
                  <a:cubicBezTo>
                    <a:pt x="481" y="855"/>
                    <a:pt x="490" y="848"/>
                    <a:pt x="490" y="825"/>
                  </a:cubicBezTo>
                  <a:cubicBezTo>
                    <a:pt x="490" y="801"/>
                    <a:pt x="482" y="794"/>
                    <a:pt x="465" y="794"/>
                  </a:cubicBezTo>
                  <a:cubicBezTo>
                    <a:pt x="457" y="794"/>
                    <a:pt x="452" y="796"/>
                    <a:pt x="449" y="798"/>
                  </a:cubicBezTo>
                  <a:cubicBezTo>
                    <a:pt x="449" y="771"/>
                    <a:pt x="449" y="771"/>
                    <a:pt x="449" y="771"/>
                  </a:cubicBezTo>
                  <a:moveTo>
                    <a:pt x="883" y="771"/>
                  </a:moveTo>
                  <a:cubicBezTo>
                    <a:pt x="872" y="771"/>
                    <a:pt x="872" y="771"/>
                    <a:pt x="872" y="771"/>
                  </a:cubicBezTo>
                  <a:cubicBezTo>
                    <a:pt x="872" y="854"/>
                    <a:pt x="872" y="854"/>
                    <a:pt x="872" y="854"/>
                  </a:cubicBezTo>
                  <a:cubicBezTo>
                    <a:pt x="883" y="854"/>
                    <a:pt x="883" y="854"/>
                    <a:pt x="883" y="854"/>
                  </a:cubicBezTo>
                  <a:cubicBezTo>
                    <a:pt x="883" y="823"/>
                    <a:pt x="883" y="823"/>
                    <a:pt x="883" y="823"/>
                  </a:cubicBezTo>
                  <a:cubicBezTo>
                    <a:pt x="886" y="824"/>
                    <a:pt x="895" y="835"/>
                    <a:pt x="910" y="854"/>
                  </a:cubicBezTo>
                  <a:cubicBezTo>
                    <a:pt x="923" y="854"/>
                    <a:pt x="923" y="854"/>
                    <a:pt x="923" y="854"/>
                  </a:cubicBezTo>
                  <a:cubicBezTo>
                    <a:pt x="909" y="834"/>
                    <a:pt x="900" y="824"/>
                    <a:pt x="896" y="822"/>
                  </a:cubicBezTo>
                  <a:cubicBezTo>
                    <a:pt x="900" y="820"/>
                    <a:pt x="908" y="811"/>
                    <a:pt x="921" y="796"/>
                  </a:cubicBezTo>
                  <a:cubicBezTo>
                    <a:pt x="908" y="796"/>
                    <a:pt x="908" y="796"/>
                    <a:pt x="908" y="796"/>
                  </a:cubicBezTo>
                  <a:cubicBezTo>
                    <a:pt x="895" y="811"/>
                    <a:pt x="886" y="820"/>
                    <a:pt x="883" y="823"/>
                  </a:cubicBezTo>
                  <a:cubicBezTo>
                    <a:pt x="883" y="771"/>
                    <a:pt x="883" y="771"/>
                    <a:pt x="883" y="771"/>
                  </a:cubicBezTo>
                  <a:moveTo>
                    <a:pt x="440" y="748"/>
                  </a:moveTo>
                  <a:cubicBezTo>
                    <a:pt x="440" y="738"/>
                    <a:pt x="440" y="738"/>
                    <a:pt x="440" y="738"/>
                  </a:cubicBezTo>
                  <a:cubicBezTo>
                    <a:pt x="451" y="738"/>
                    <a:pt x="451" y="738"/>
                    <a:pt x="451" y="738"/>
                  </a:cubicBezTo>
                  <a:cubicBezTo>
                    <a:pt x="454" y="738"/>
                    <a:pt x="455" y="740"/>
                    <a:pt x="455" y="743"/>
                  </a:cubicBezTo>
                  <a:cubicBezTo>
                    <a:pt x="455" y="747"/>
                    <a:pt x="454" y="748"/>
                    <a:pt x="451" y="748"/>
                  </a:cubicBezTo>
                  <a:cubicBezTo>
                    <a:pt x="440" y="748"/>
                    <a:pt x="440" y="748"/>
                    <a:pt x="440" y="748"/>
                  </a:cubicBezTo>
                  <a:moveTo>
                    <a:pt x="440" y="734"/>
                  </a:moveTo>
                  <a:cubicBezTo>
                    <a:pt x="440" y="726"/>
                    <a:pt x="440" y="726"/>
                    <a:pt x="440" y="726"/>
                  </a:cubicBezTo>
                  <a:cubicBezTo>
                    <a:pt x="451" y="726"/>
                    <a:pt x="451" y="726"/>
                    <a:pt x="451" y="726"/>
                  </a:cubicBezTo>
                  <a:cubicBezTo>
                    <a:pt x="454" y="726"/>
                    <a:pt x="455" y="727"/>
                    <a:pt x="455" y="730"/>
                  </a:cubicBezTo>
                  <a:cubicBezTo>
                    <a:pt x="455" y="732"/>
                    <a:pt x="454" y="734"/>
                    <a:pt x="451" y="734"/>
                  </a:cubicBezTo>
                  <a:cubicBezTo>
                    <a:pt x="440" y="734"/>
                    <a:pt x="440" y="734"/>
                    <a:pt x="440" y="734"/>
                  </a:cubicBezTo>
                  <a:moveTo>
                    <a:pt x="452" y="721"/>
                  </a:moveTo>
                  <a:cubicBezTo>
                    <a:pt x="435" y="721"/>
                    <a:pt x="435" y="721"/>
                    <a:pt x="435" y="721"/>
                  </a:cubicBezTo>
                  <a:cubicBezTo>
                    <a:pt x="435" y="753"/>
                    <a:pt x="435" y="753"/>
                    <a:pt x="435" y="753"/>
                  </a:cubicBezTo>
                  <a:cubicBezTo>
                    <a:pt x="453" y="753"/>
                    <a:pt x="453" y="753"/>
                    <a:pt x="453" y="753"/>
                  </a:cubicBezTo>
                  <a:cubicBezTo>
                    <a:pt x="458" y="753"/>
                    <a:pt x="462" y="750"/>
                    <a:pt x="462" y="744"/>
                  </a:cubicBezTo>
                  <a:cubicBezTo>
                    <a:pt x="462" y="740"/>
                    <a:pt x="460" y="736"/>
                    <a:pt x="454" y="736"/>
                  </a:cubicBezTo>
                  <a:cubicBezTo>
                    <a:pt x="460" y="735"/>
                    <a:pt x="461" y="733"/>
                    <a:pt x="461" y="729"/>
                  </a:cubicBezTo>
                  <a:cubicBezTo>
                    <a:pt x="461" y="725"/>
                    <a:pt x="459" y="721"/>
                    <a:pt x="452" y="721"/>
                  </a:cubicBezTo>
                  <a:moveTo>
                    <a:pt x="566" y="721"/>
                  </a:moveTo>
                  <a:cubicBezTo>
                    <a:pt x="560" y="721"/>
                    <a:pt x="560" y="721"/>
                    <a:pt x="560" y="721"/>
                  </a:cubicBezTo>
                  <a:cubicBezTo>
                    <a:pt x="555" y="729"/>
                    <a:pt x="550" y="738"/>
                    <a:pt x="545" y="744"/>
                  </a:cubicBezTo>
                  <a:cubicBezTo>
                    <a:pt x="545" y="721"/>
                    <a:pt x="545" y="721"/>
                    <a:pt x="545" y="721"/>
                  </a:cubicBezTo>
                  <a:cubicBezTo>
                    <a:pt x="539" y="721"/>
                    <a:pt x="539" y="721"/>
                    <a:pt x="539" y="721"/>
                  </a:cubicBezTo>
                  <a:cubicBezTo>
                    <a:pt x="539" y="753"/>
                    <a:pt x="539" y="753"/>
                    <a:pt x="539" y="753"/>
                  </a:cubicBezTo>
                  <a:cubicBezTo>
                    <a:pt x="545" y="753"/>
                    <a:pt x="545" y="753"/>
                    <a:pt x="545" y="753"/>
                  </a:cubicBezTo>
                  <a:cubicBezTo>
                    <a:pt x="550" y="746"/>
                    <a:pt x="556" y="738"/>
                    <a:pt x="560" y="731"/>
                  </a:cubicBezTo>
                  <a:cubicBezTo>
                    <a:pt x="560" y="753"/>
                    <a:pt x="560" y="753"/>
                    <a:pt x="560" y="753"/>
                  </a:cubicBezTo>
                  <a:cubicBezTo>
                    <a:pt x="566" y="753"/>
                    <a:pt x="566" y="753"/>
                    <a:pt x="566" y="753"/>
                  </a:cubicBezTo>
                  <a:cubicBezTo>
                    <a:pt x="566" y="721"/>
                    <a:pt x="566" y="721"/>
                    <a:pt x="566" y="721"/>
                  </a:cubicBezTo>
                  <a:moveTo>
                    <a:pt x="631" y="748"/>
                  </a:moveTo>
                  <a:cubicBezTo>
                    <a:pt x="631" y="738"/>
                    <a:pt x="631" y="738"/>
                    <a:pt x="631" y="738"/>
                  </a:cubicBezTo>
                  <a:cubicBezTo>
                    <a:pt x="642" y="738"/>
                    <a:pt x="642" y="738"/>
                    <a:pt x="642" y="738"/>
                  </a:cubicBezTo>
                  <a:cubicBezTo>
                    <a:pt x="645" y="738"/>
                    <a:pt x="646" y="740"/>
                    <a:pt x="646" y="743"/>
                  </a:cubicBezTo>
                  <a:cubicBezTo>
                    <a:pt x="646" y="747"/>
                    <a:pt x="645" y="748"/>
                    <a:pt x="642" y="748"/>
                  </a:cubicBezTo>
                  <a:cubicBezTo>
                    <a:pt x="631" y="748"/>
                    <a:pt x="631" y="748"/>
                    <a:pt x="631" y="748"/>
                  </a:cubicBezTo>
                  <a:moveTo>
                    <a:pt x="631" y="734"/>
                  </a:moveTo>
                  <a:cubicBezTo>
                    <a:pt x="631" y="726"/>
                    <a:pt x="631" y="726"/>
                    <a:pt x="631" y="726"/>
                  </a:cubicBezTo>
                  <a:cubicBezTo>
                    <a:pt x="642" y="726"/>
                    <a:pt x="642" y="726"/>
                    <a:pt x="642" y="726"/>
                  </a:cubicBezTo>
                  <a:cubicBezTo>
                    <a:pt x="645" y="726"/>
                    <a:pt x="646" y="727"/>
                    <a:pt x="646" y="730"/>
                  </a:cubicBezTo>
                  <a:cubicBezTo>
                    <a:pt x="646" y="732"/>
                    <a:pt x="645" y="734"/>
                    <a:pt x="642" y="734"/>
                  </a:cubicBezTo>
                  <a:cubicBezTo>
                    <a:pt x="631" y="734"/>
                    <a:pt x="631" y="734"/>
                    <a:pt x="631" y="734"/>
                  </a:cubicBezTo>
                  <a:moveTo>
                    <a:pt x="643" y="721"/>
                  </a:moveTo>
                  <a:cubicBezTo>
                    <a:pt x="626" y="721"/>
                    <a:pt x="626" y="721"/>
                    <a:pt x="626" y="721"/>
                  </a:cubicBezTo>
                  <a:cubicBezTo>
                    <a:pt x="626" y="753"/>
                    <a:pt x="626" y="753"/>
                    <a:pt x="626" y="753"/>
                  </a:cubicBezTo>
                  <a:cubicBezTo>
                    <a:pt x="644" y="753"/>
                    <a:pt x="644" y="753"/>
                    <a:pt x="644" y="753"/>
                  </a:cubicBezTo>
                  <a:cubicBezTo>
                    <a:pt x="649" y="753"/>
                    <a:pt x="653" y="750"/>
                    <a:pt x="653" y="744"/>
                  </a:cubicBezTo>
                  <a:cubicBezTo>
                    <a:pt x="653" y="740"/>
                    <a:pt x="651" y="736"/>
                    <a:pt x="645" y="736"/>
                  </a:cubicBezTo>
                  <a:cubicBezTo>
                    <a:pt x="651" y="735"/>
                    <a:pt x="652" y="733"/>
                    <a:pt x="652" y="729"/>
                  </a:cubicBezTo>
                  <a:cubicBezTo>
                    <a:pt x="652" y="725"/>
                    <a:pt x="650" y="721"/>
                    <a:pt x="643" y="721"/>
                  </a:cubicBezTo>
                  <a:moveTo>
                    <a:pt x="754" y="721"/>
                  </a:moveTo>
                  <a:cubicBezTo>
                    <a:pt x="748" y="721"/>
                    <a:pt x="748" y="721"/>
                    <a:pt x="748" y="721"/>
                  </a:cubicBezTo>
                  <a:cubicBezTo>
                    <a:pt x="748" y="733"/>
                    <a:pt x="748" y="733"/>
                    <a:pt x="748" y="733"/>
                  </a:cubicBezTo>
                  <a:cubicBezTo>
                    <a:pt x="734" y="733"/>
                    <a:pt x="734" y="733"/>
                    <a:pt x="734" y="733"/>
                  </a:cubicBezTo>
                  <a:cubicBezTo>
                    <a:pt x="734" y="721"/>
                    <a:pt x="734" y="721"/>
                    <a:pt x="734" y="721"/>
                  </a:cubicBezTo>
                  <a:cubicBezTo>
                    <a:pt x="728" y="721"/>
                    <a:pt x="728" y="721"/>
                    <a:pt x="728" y="721"/>
                  </a:cubicBezTo>
                  <a:cubicBezTo>
                    <a:pt x="728" y="753"/>
                    <a:pt x="728" y="753"/>
                    <a:pt x="728" y="753"/>
                  </a:cubicBezTo>
                  <a:cubicBezTo>
                    <a:pt x="734" y="753"/>
                    <a:pt x="734" y="753"/>
                    <a:pt x="734" y="753"/>
                  </a:cubicBezTo>
                  <a:cubicBezTo>
                    <a:pt x="734" y="738"/>
                    <a:pt x="734" y="738"/>
                    <a:pt x="734" y="738"/>
                  </a:cubicBezTo>
                  <a:cubicBezTo>
                    <a:pt x="748" y="738"/>
                    <a:pt x="748" y="738"/>
                    <a:pt x="748" y="738"/>
                  </a:cubicBezTo>
                  <a:cubicBezTo>
                    <a:pt x="748" y="753"/>
                    <a:pt x="748" y="753"/>
                    <a:pt x="748" y="753"/>
                  </a:cubicBezTo>
                  <a:cubicBezTo>
                    <a:pt x="754" y="753"/>
                    <a:pt x="754" y="753"/>
                    <a:pt x="754" y="753"/>
                  </a:cubicBezTo>
                  <a:cubicBezTo>
                    <a:pt x="754" y="721"/>
                    <a:pt x="754" y="721"/>
                    <a:pt x="754" y="721"/>
                  </a:cubicBezTo>
                  <a:moveTo>
                    <a:pt x="818" y="721"/>
                  </a:moveTo>
                  <a:cubicBezTo>
                    <a:pt x="797" y="721"/>
                    <a:pt x="797" y="721"/>
                    <a:pt x="797" y="721"/>
                  </a:cubicBezTo>
                  <a:cubicBezTo>
                    <a:pt x="797" y="753"/>
                    <a:pt x="797" y="753"/>
                    <a:pt x="797" y="753"/>
                  </a:cubicBezTo>
                  <a:cubicBezTo>
                    <a:pt x="803" y="753"/>
                    <a:pt x="803" y="753"/>
                    <a:pt x="803" y="753"/>
                  </a:cubicBezTo>
                  <a:cubicBezTo>
                    <a:pt x="803" y="727"/>
                    <a:pt x="803" y="727"/>
                    <a:pt x="803" y="727"/>
                  </a:cubicBezTo>
                  <a:cubicBezTo>
                    <a:pt x="818" y="727"/>
                    <a:pt x="818" y="727"/>
                    <a:pt x="818" y="727"/>
                  </a:cubicBezTo>
                  <a:cubicBezTo>
                    <a:pt x="818" y="721"/>
                    <a:pt x="818" y="721"/>
                    <a:pt x="818" y="721"/>
                  </a:cubicBezTo>
                  <a:moveTo>
                    <a:pt x="933" y="721"/>
                  </a:moveTo>
                  <a:cubicBezTo>
                    <a:pt x="926" y="721"/>
                    <a:pt x="926" y="721"/>
                    <a:pt x="926" y="721"/>
                  </a:cubicBezTo>
                  <a:cubicBezTo>
                    <a:pt x="921" y="728"/>
                    <a:pt x="916" y="734"/>
                    <a:pt x="914" y="736"/>
                  </a:cubicBezTo>
                  <a:cubicBezTo>
                    <a:pt x="914" y="721"/>
                    <a:pt x="914" y="721"/>
                    <a:pt x="914" y="721"/>
                  </a:cubicBezTo>
                  <a:cubicBezTo>
                    <a:pt x="908" y="721"/>
                    <a:pt x="908" y="721"/>
                    <a:pt x="908" y="721"/>
                  </a:cubicBezTo>
                  <a:cubicBezTo>
                    <a:pt x="908" y="736"/>
                    <a:pt x="908" y="736"/>
                    <a:pt x="908" y="736"/>
                  </a:cubicBezTo>
                  <a:cubicBezTo>
                    <a:pt x="906" y="734"/>
                    <a:pt x="901" y="728"/>
                    <a:pt x="896" y="721"/>
                  </a:cubicBezTo>
                  <a:cubicBezTo>
                    <a:pt x="889" y="721"/>
                    <a:pt x="889" y="721"/>
                    <a:pt x="889" y="721"/>
                  </a:cubicBezTo>
                  <a:cubicBezTo>
                    <a:pt x="895" y="729"/>
                    <a:pt x="899" y="734"/>
                    <a:pt x="901" y="736"/>
                  </a:cubicBezTo>
                  <a:cubicBezTo>
                    <a:pt x="898" y="737"/>
                    <a:pt x="895" y="739"/>
                    <a:pt x="888" y="753"/>
                  </a:cubicBezTo>
                  <a:cubicBezTo>
                    <a:pt x="895" y="753"/>
                    <a:pt x="895" y="753"/>
                    <a:pt x="895" y="753"/>
                  </a:cubicBezTo>
                  <a:cubicBezTo>
                    <a:pt x="900" y="741"/>
                    <a:pt x="904" y="739"/>
                    <a:pt x="908" y="738"/>
                  </a:cubicBezTo>
                  <a:cubicBezTo>
                    <a:pt x="908" y="753"/>
                    <a:pt x="908" y="753"/>
                    <a:pt x="908" y="753"/>
                  </a:cubicBezTo>
                  <a:cubicBezTo>
                    <a:pt x="914" y="753"/>
                    <a:pt x="914" y="753"/>
                    <a:pt x="914" y="753"/>
                  </a:cubicBezTo>
                  <a:cubicBezTo>
                    <a:pt x="914" y="738"/>
                    <a:pt x="914" y="738"/>
                    <a:pt x="914" y="738"/>
                  </a:cubicBezTo>
                  <a:cubicBezTo>
                    <a:pt x="917" y="739"/>
                    <a:pt x="921" y="741"/>
                    <a:pt x="927" y="753"/>
                  </a:cubicBezTo>
                  <a:cubicBezTo>
                    <a:pt x="934" y="753"/>
                    <a:pt x="934" y="753"/>
                    <a:pt x="934" y="753"/>
                  </a:cubicBezTo>
                  <a:cubicBezTo>
                    <a:pt x="927" y="739"/>
                    <a:pt x="924" y="737"/>
                    <a:pt x="921" y="736"/>
                  </a:cubicBezTo>
                  <a:cubicBezTo>
                    <a:pt x="922" y="734"/>
                    <a:pt x="927" y="729"/>
                    <a:pt x="933" y="721"/>
                  </a:cubicBezTo>
                  <a:moveTo>
                    <a:pt x="946" y="747"/>
                  </a:moveTo>
                  <a:cubicBezTo>
                    <a:pt x="947" y="741"/>
                    <a:pt x="949" y="733"/>
                    <a:pt x="950" y="727"/>
                  </a:cubicBezTo>
                  <a:cubicBezTo>
                    <a:pt x="959" y="727"/>
                    <a:pt x="959" y="727"/>
                    <a:pt x="959" y="727"/>
                  </a:cubicBezTo>
                  <a:cubicBezTo>
                    <a:pt x="959" y="747"/>
                    <a:pt x="959" y="747"/>
                    <a:pt x="959" y="747"/>
                  </a:cubicBezTo>
                  <a:cubicBezTo>
                    <a:pt x="946" y="747"/>
                    <a:pt x="946" y="747"/>
                    <a:pt x="946" y="747"/>
                  </a:cubicBezTo>
                  <a:moveTo>
                    <a:pt x="965" y="721"/>
                  </a:moveTo>
                  <a:cubicBezTo>
                    <a:pt x="944" y="721"/>
                    <a:pt x="944" y="721"/>
                    <a:pt x="944" y="721"/>
                  </a:cubicBezTo>
                  <a:cubicBezTo>
                    <a:pt x="944" y="731"/>
                    <a:pt x="942" y="740"/>
                    <a:pt x="939" y="747"/>
                  </a:cubicBezTo>
                  <a:cubicBezTo>
                    <a:pt x="934" y="747"/>
                    <a:pt x="934" y="747"/>
                    <a:pt x="934" y="747"/>
                  </a:cubicBezTo>
                  <a:cubicBezTo>
                    <a:pt x="935" y="761"/>
                    <a:pt x="935" y="761"/>
                    <a:pt x="935" y="761"/>
                  </a:cubicBezTo>
                  <a:cubicBezTo>
                    <a:pt x="940" y="761"/>
                    <a:pt x="940" y="761"/>
                    <a:pt x="940" y="761"/>
                  </a:cubicBezTo>
                  <a:cubicBezTo>
                    <a:pt x="940" y="753"/>
                    <a:pt x="940" y="753"/>
                    <a:pt x="940" y="753"/>
                  </a:cubicBezTo>
                  <a:cubicBezTo>
                    <a:pt x="965" y="753"/>
                    <a:pt x="965" y="753"/>
                    <a:pt x="965" y="753"/>
                  </a:cubicBezTo>
                  <a:cubicBezTo>
                    <a:pt x="965" y="761"/>
                    <a:pt x="965" y="761"/>
                    <a:pt x="965" y="761"/>
                  </a:cubicBezTo>
                  <a:cubicBezTo>
                    <a:pt x="970" y="761"/>
                    <a:pt x="970" y="761"/>
                    <a:pt x="970" y="761"/>
                  </a:cubicBezTo>
                  <a:cubicBezTo>
                    <a:pt x="971" y="747"/>
                    <a:pt x="971" y="747"/>
                    <a:pt x="971" y="747"/>
                  </a:cubicBezTo>
                  <a:cubicBezTo>
                    <a:pt x="965" y="747"/>
                    <a:pt x="965" y="747"/>
                    <a:pt x="965" y="747"/>
                  </a:cubicBezTo>
                  <a:cubicBezTo>
                    <a:pt x="965" y="721"/>
                    <a:pt x="965" y="721"/>
                    <a:pt x="965" y="721"/>
                  </a:cubicBezTo>
                  <a:moveTo>
                    <a:pt x="1069" y="721"/>
                  </a:moveTo>
                  <a:cubicBezTo>
                    <a:pt x="1040" y="721"/>
                    <a:pt x="1040" y="721"/>
                    <a:pt x="1040" y="721"/>
                  </a:cubicBezTo>
                  <a:cubicBezTo>
                    <a:pt x="1040" y="727"/>
                    <a:pt x="1040" y="727"/>
                    <a:pt x="1040" y="727"/>
                  </a:cubicBezTo>
                  <a:cubicBezTo>
                    <a:pt x="1052" y="727"/>
                    <a:pt x="1052" y="727"/>
                    <a:pt x="1052" y="727"/>
                  </a:cubicBezTo>
                  <a:cubicBezTo>
                    <a:pt x="1052" y="753"/>
                    <a:pt x="1052" y="753"/>
                    <a:pt x="1052" y="753"/>
                  </a:cubicBezTo>
                  <a:cubicBezTo>
                    <a:pt x="1057" y="753"/>
                    <a:pt x="1057" y="753"/>
                    <a:pt x="1057" y="753"/>
                  </a:cubicBezTo>
                  <a:cubicBezTo>
                    <a:pt x="1057" y="727"/>
                    <a:pt x="1057" y="727"/>
                    <a:pt x="1057" y="727"/>
                  </a:cubicBezTo>
                  <a:cubicBezTo>
                    <a:pt x="1069" y="727"/>
                    <a:pt x="1069" y="727"/>
                    <a:pt x="1069" y="727"/>
                  </a:cubicBezTo>
                  <a:cubicBezTo>
                    <a:pt x="1069" y="721"/>
                    <a:pt x="1069" y="721"/>
                    <a:pt x="1069" y="721"/>
                  </a:cubicBezTo>
                  <a:moveTo>
                    <a:pt x="1113" y="736"/>
                  </a:moveTo>
                  <a:cubicBezTo>
                    <a:pt x="1110" y="736"/>
                    <a:pt x="1108" y="734"/>
                    <a:pt x="1108" y="731"/>
                  </a:cubicBezTo>
                  <a:cubicBezTo>
                    <a:pt x="1108" y="727"/>
                    <a:pt x="1110" y="726"/>
                    <a:pt x="1113" y="726"/>
                  </a:cubicBezTo>
                  <a:cubicBezTo>
                    <a:pt x="1123" y="726"/>
                    <a:pt x="1123" y="726"/>
                    <a:pt x="1123" y="726"/>
                  </a:cubicBezTo>
                  <a:cubicBezTo>
                    <a:pt x="1123" y="736"/>
                    <a:pt x="1123" y="736"/>
                    <a:pt x="1123" y="736"/>
                  </a:cubicBezTo>
                  <a:cubicBezTo>
                    <a:pt x="1113" y="736"/>
                    <a:pt x="1113" y="736"/>
                    <a:pt x="1113" y="736"/>
                  </a:cubicBezTo>
                  <a:moveTo>
                    <a:pt x="1129" y="721"/>
                  </a:moveTo>
                  <a:cubicBezTo>
                    <a:pt x="1112" y="721"/>
                    <a:pt x="1112" y="721"/>
                    <a:pt x="1112" y="721"/>
                  </a:cubicBezTo>
                  <a:cubicBezTo>
                    <a:pt x="1104" y="721"/>
                    <a:pt x="1102" y="726"/>
                    <a:pt x="1102" y="731"/>
                  </a:cubicBezTo>
                  <a:cubicBezTo>
                    <a:pt x="1102" y="735"/>
                    <a:pt x="1104" y="739"/>
                    <a:pt x="1111" y="739"/>
                  </a:cubicBezTo>
                  <a:cubicBezTo>
                    <a:pt x="1107" y="739"/>
                    <a:pt x="1105" y="741"/>
                    <a:pt x="1100" y="753"/>
                  </a:cubicBezTo>
                  <a:cubicBezTo>
                    <a:pt x="1107" y="753"/>
                    <a:pt x="1107" y="753"/>
                    <a:pt x="1107" y="753"/>
                  </a:cubicBezTo>
                  <a:cubicBezTo>
                    <a:pt x="1111" y="742"/>
                    <a:pt x="1113" y="741"/>
                    <a:pt x="1118" y="741"/>
                  </a:cubicBezTo>
                  <a:cubicBezTo>
                    <a:pt x="1123" y="741"/>
                    <a:pt x="1123" y="741"/>
                    <a:pt x="1123" y="741"/>
                  </a:cubicBezTo>
                  <a:cubicBezTo>
                    <a:pt x="1123" y="753"/>
                    <a:pt x="1123" y="753"/>
                    <a:pt x="1123" y="753"/>
                  </a:cubicBezTo>
                  <a:cubicBezTo>
                    <a:pt x="1129" y="753"/>
                    <a:pt x="1129" y="753"/>
                    <a:pt x="1129" y="753"/>
                  </a:cubicBezTo>
                  <a:cubicBezTo>
                    <a:pt x="1129" y="721"/>
                    <a:pt x="1129" y="721"/>
                    <a:pt x="1129" y="721"/>
                  </a:cubicBezTo>
                  <a:moveTo>
                    <a:pt x="412" y="749"/>
                  </a:moveTo>
                  <a:cubicBezTo>
                    <a:pt x="406" y="749"/>
                    <a:pt x="404" y="746"/>
                    <a:pt x="404" y="737"/>
                  </a:cubicBezTo>
                  <a:cubicBezTo>
                    <a:pt x="404" y="727"/>
                    <a:pt x="406" y="726"/>
                    <a:pt x="412" y="726"/>
                  </a:cubicBezTo>
                  <a:cubicBezTo>
                    <a:pt x="418" y="726"/>
                    <a:pt x="420" y="727"/>
                    <a:pt x="420" y="737"/>
                  </a:cubicBezTo>
                  <a:cubicBezTo>
                    <a:pt x="420" y="746"/>
                    <a:pt x="418" y="749"/>
                    <a:pt x="412" y="749"/>
                  </a:cubicBezTo>
                  <a:moveTo>
                    <a:pt x="412" y="721"/>
                  </a:moveTo>
                  <a:cubicBezTo>
                    <a:pt x="402" y="721"/>
                    <a:pt x="397" y="724"/>
                    <a:pt x="397" y="737"/>
                  </a:cubicBezTo>
                  <a:cubicBezTo>
                    <a:pt x="397" y="750"/>
                    <a:pt x="402" y="754"/>
                    <a:pt x="412" y="754"/>
                  </a:cubicBezTo>
                  <a:cubicBezTo>
                    <a:pt x="422" y="754"/>
                    <a:pt x="427" y="750"/>
                    <a:pt x="427" y="737"/>
                  </a:cubicBezTo>
                  <a:cubicBezTo>
                    <a:pt x="427" y="724"/>
                    <a:pt x="422" y="721"/>
                    <a:pt x="412" y="721"/>
                  </a:cubicBezTo>
                  <a:moveTo>
                    <a:pt x="475" y="733"/>
                  </a:moveTo>
                  <a:cubicBezTo>
                    <a:pt x="475" y="727"/>
                    <a:pt x="477" y="725"/>
                    <a:pt x="483" y="725"/>
                  </a:cubicBezTo>
                  <a:cubicBezTo>
                    <a:pt x="488" y="725"/>
                    <a:pt x="490" y="727"/>
                    <a:pt x="490" y="733"/>
                  </a:cubicBezTo>
                  <a:cubicBezTo>
                    <a:pt x="475" y="733"/>
                    <a:pt x="475" y="733"/>
                    <a:pt x="475" y="733"/>
                  </a:cubicBezTo>
                  <a:moveTo>
                    <a:pt x="483" y="721"/>
                  </a:moveTo>
                  <a:cubicBezTo>
                    <a:pt x="474" y="721"/>
                    <a:pt x="469" y="724"/>
                    <a:pt x="469" y="737"/>
                  </a:cubicBezTo>
                  <a:cubicBezTo>
                    <a:pt x="469" y="750"/>
                    <a:pt x="474" y="754"/>
                    <a:pt x="483" y="754"/>
                  </a:cubicBezTo>
                  <a:cubicBezTo>
                    <a:pt x="486" y="754"/>
                    <a:pt x="491" y="753"/>
                    <a:pt x="494" y="752"/>
                  </a:cubicBezTo>
                  <a:cubicBezTo>
                    <a:pt x="493" y="747"/>
                    <a:pt x="493" y="747"/>
                    <a:pt x="493" y="747"/>
                  </a:cubicBezTo>
                  <a:cubicBezTo>
                    <a:pt x="490" y="748"/>
                    <a:pt x="486" y="748"/>
                    <a:pt x="484" y="748"/>
                  </a:cubicBezTo>
                  <a:cubicBezTo>
                    <a:pt x="478" y="748"/>
                    <a:pt x="475" y="747"/>
                    <a:pt x="475" y="738"/>
                  </a:cubicBezTo>
                  <a:cubicBezTo>
                    <a:pt x="496" y="738"/>
                    <a:pt x="496" y="738"/>
                    <a:pt x="496" y="738"/>
                  </a:cubicBezTo>
                  <a:cubicBezTo>
                    <a:pt x="496" y="724"/>
                    <a:pt x="492" y="721"/>
                    <a:pt x="483" y="721"/>
                  </a:cubicBezTo>
                  <a:moveTo>
                    <a:pt x="517" y="748"/>
                  </a:moveTo>
                  <a:cubicBezTo>
                    <a:pt x="513" y="748"/>
                    <a:pt x="509" y="747"/>
                    <a:pt x="509" y="745"/>
                  </a:cubicBezTo>
                  <a:cubicBezTo>
                    <a:pt x="509" y="727"/>
                    <a:pt x="509" y="727"/>
                    <a:pt x="509" y="727"/>
                  </a:cubicBezTo>
                  <a:cubicBezTo>
                    <a:pt x="511" y="726"/>
                    <a:pt x="514" y="726"/>
                    <a:pt x="517" y="726"/>
                  </a:cubicBezTo>
                  <a:cubicBezTo>
                    <a:pt x="523" y="726"/>
                    <a:pt x="525" y="727"/>
                    <a:pt x="525" y="737"/>
                  </a:cubicBezTo>
                  <a:cubicBezTo>
                    <a:pt x="525" y="746"/>
                    <a:pt x="523" y="748"/>
                    <a:pt x="517" y="748"/>
                  </a:cubicBezTo>
                  <a:moveTo>
                    <a:pt x="517" y="721"/>
                  </a:moveTo>
                  <a:cubicBezTo>
                    <a:pt x="512" y="721"/>
                    <a:pt x="507" y="721"/>
                    <a:pt x="503" y="723"/>
                  </a:cubicBezTo>
                  <a:cubicBezTo>
                    <a:pt x="503" y="765"/>
                    <a:pt x="503" y="765"/>
                    <a:pt x="503" y="765"/>
                  </a:cubicBezTo>
                  <a:cubicBezTo>
                    <a:pt x="509" y="765"/>
                    <a:pt x="509" y="765"/>
                    <a:pt x="509" y="765"/>
                  </a:cubicBezTo>
                  <a:cubicBezTo>
                    <a:pt x="509" y="751"/>
                    <a:pt x="509" y="751"/>
                    <a:pt x="509" y="751"/>
                  </a:cubicBezTo>
                  <a:cubicBezTo>
                    <a:pt x="511" y="752"/>
                    <a:pt x="513" y="754"/>
                    <a:pt x="517" y="754"/>
                  </a:cubicBezTo>
                  <a:cubicBezTo>
                    <a:pt x="526" y="754"/>
                    <a:pt x="531" y="750"/>
                    <a:pt x="531" y="737"/>
                  </a:cubicBezTo>
                  <a:cubicBezTo>
                    <a:pt x="531" y="724"/>
                    <a:pt x="527" y="721"/>
                    <a:pt x="517" y="721"/>
                  </a:cubicBezTo>
                  <a:moveTo>
                    <a:pt x="580" y="733"/>
                  </a:moveTo>
                  <a:cubicBezTo>
                    <a:pt x="580" y="727"/>
                    <a:pt x="583" y="725"/>
                    <a:pt x="588" y="725"/>
                  </a:cubicBezTo>
                  <a:cubicBezTo>
                    <a:pt x="593" y="725"/>
                    <a:pt x="595" y="727"/>
                    <a:pt x="595" y="733"/>
                  </a:cubicBezTo>
                  <a:cubicBezTo>
                    <a:pt x="580" y="733"/>
                    <a:pt x="580" y="733"/>
                    <a:pt x="580" y="733"/>
                  </a:cubicBezTo>
                  <a:moveTo>
                    <a:pt x="588" y="721"/>
                  </a:moveTo>
                  <a:cubicBezTo>
                    <a:pt x="579" y="721"/>
                    <a:pt x="574" y="724"/>
                    <a:pt x="574" y="737"/>
                  </a:cubicBezTo>
                  <a:cubicBezTo>
                    <a:pt x="574" y="750"/>
                    <a:pt x="579" y="754"/>
                    <a:pt x="589" y="754"/>
                  </a:cubicBezTo>
                  <a:cubicBezTo>
                    <a:pt x="592" y="754"/>
                    <a:pt x="596" y="753"/>
                    <a:pt x="599" y="752"/>
                  </a:cubicBezTo>
                  <a:cubicBezTo>
                    <a:pt x="598" y="747"/>
                    <a:pt x="598" y="747"/>
                    <a:pt x="598" y="747"/>
                  </a:cubicBezTo>
                  <a:cubicBezTo>
                    <a:pt x="596" y="748"/>
                    <a:pt x="591" y="748"/>
                    <a:pt x="589" y="748"/>
                  </a:cubicBezTo>
                  <a:cubicBezTo>
                    <a:pt x="583" y="748"/>
                    <a:pt x="580" y="747"/>
                    <a:pt x="580" y="738"/>
                  </a:cubicBezTo>
                  <a:cubicBezTo>
                    <a:pt x="601" y="738"/>
                    <a:pt x="601" y="738"/>
                    <a:pt x="601" y="738"/>
                  </a:cubicBezTo>
                  <a:cubicBezTo>
                    <a:pt x="602" y="724"/>
                    <a:pt x="597" y="721"/>
                    <a:pt x="588" y="721"/>
                  </a:cubicBezTo>
                  <a:moveTo>
                    <a:pt x="674" y="749"/>
                  </a:moveTo>
                  <a:cubicBezTo>
                    <a:pt x="668" y="749"/>
                    <a:pt x="666" y="746"/>
                    <a:pt x="666" y="737"/>
                  </a:cubicBezTo>
                  <a:cubicBezTo>
                    <a:pt x="666" y="727"/>
                    <a:pt x="668" y="726"/>
                    <a:pt x="674" y="726"/>
                  </a:cubicBezTo>
                  <a:cubicBezTo>
                    <a:pt x="680" y="726"/>
                    <a:pt x="682" y="727"/>
                    <a:pt x="682" y="737"/>
                  </a:cubicBezTo>
                  <a:cubicBezTo>
                    <a:pt x="682" y="746"/>
                    <a:pt x="680" y="749"/>
                    <a:pt x="674" y="749"/>
                  </a:cubicBezTo>
                  <a:moveTo>
                    <a:pt x="674" y="721"/>
                  </a:moveTo>
                  <a:cubicBezTo>
                    <a:pt x="664" y="721"/>
                    <a:pt x="660" y="724"/>
                    <a:pt x="660" y="737"/>
                  </a:cubicBezTo>
                  <a:cubicBezTo>
                    <a:pt x="660" y="750"/>
                    <a:pt x="664" y="754"/>
                    <a:pt x="674" y="754"/>
                  </a:cubicBezTo>
                  <a:cubicBezTo>
                    <a:pt x="684" y="754"/>
                    <a:pt x="689" y="750"/>
                    <a:pt x="689" y="737"/>
                  </a:cubicBezTo>
                  <a:cubicBezTo>
                    <a:pt x="689" y="724"/>
                    <a:pt x="684" y="721"/>
                    <a:pt x="674" y="721"/>
                  </a:cubicBezTo>
                  <a:moveTo>
                    <a:pt x="705" y="721"/>
                  </a:moveTo>
                  <a:cubicBezTo>
                    <a:pt x="702" y="721"/>
                    <a:pt x="698" y="721"/>
                    <a:pt x="695" y="722"/>
                  </a:cubicBezTo>
                  <a:cubicBezTo>
                    <a:pt x="696" y="727"/>
                    <a:pt x="696" y="727"/>
                    <a:pt x="696" y="727"/>
                  </a:cubicBezTo>
                  <a:cubicBezTo>
                    <a:pt x="699" y="726"/>
                    <a:pt x="702" y="726"/>
                    <a:pt x="705" y="726"/>
                  </a:cubicBezTo>
                  <a:cubicBezTo>
                    <a:pt x="711" y="726"/>
                    <a:pt x="713" y="727"/>
                    <a:pt x="713" y="730"/>
                  </a:cubicBezTo>
                  <a:cubicBezTo>
                    <a:pt x="713" y="733"/>
                    <a:pt x="711" y="734"/>
                    <a:pt x="706" y="734"/>
                  </a:cubicBezTo>
                  <a:cubicBezTo>
                    <a:pt x="701" y="734"/>
                    <a:pt x="701" y="734"/>
                    <a:pt x="701" y="734"/>
                  </a:cubicBezTo>
                  <a:cubicBezTo>
                    <a:pt x="701" y="738"/>
                    <a:pt x="701" y="738"/>
                    <a:pt x="701" y="738"/>
                  </a:cubicBezTo>
                  <a:cubicBezTo>
                    <a:pt x="706" y="738"/>
                    <a:pt x="706" y="738"/>
                    <a:pt x="706" y="738"/>
                  </a:cubicBezTo>
                  <a:cubicBezTo>
                    <a:pt x="712" y="738"/>
                    <a:pt x="714" y="740"/>
                    <a:pt x="714" y="743"/>
                  </a:cubicBezTo>
                  <a:cubicBezTo>
                    <a:pt x="714" y="747"/>
                    <a:pt x="712" y="748"/>
                    <a:pt x="705" y="748"/>
                  </a:cubicBezTo>
                  <a:cubicBezTo>
                    <a:pt x="702" y="748"/>
                    <a:pt x="698" y="748"/>
                    <a:pt x="696" y="747"/>
                  </a:cubicBezTo>
                  <a:cubicBezTo>
                    <a:pt x="694" y="752"/>
                    <a:pt x="694" y="752"/>
                    <a:pt x="694" y="752"/>
                  </a:cubicBezTo>
                  <a:cubicBezTo>
                    <a:pt x="697" y="753"/>
                    <a:pt x="701" y="754"/>
                    <a:pt x="705" y="754"/>
                  </a:cubicBezTo>
                  <a:cubicBezTo>
                    <a:pt x="715" y="754"/>
                    <a:pt x="720" y="751"/>
                    <a:pt x="720" y="744"/>
                  </a:cubicBezTo>
                  <a:cubicBezTo>
                    <a:pt x="720" y="740"/>
                    <a:pt x="718" y="736"/>
                    <a:pt x="712" y="736"/>
                  </a:cubicBezTo>
                  <a:cubicBezTo>
                    <a:pt x="718" y="736"/>
                    <a:pt x="719" y="732"/>
                    <a:pt x="719" y="728"/>
                  </a:cubicBezTo>
                  <a:cubicBezTo>
                    <a:pt x="719" y="723"/>
                    <a:pt x="716" y="721"/>
                    <a:pt x="705" y="721"/>
                  </a:cubicBezTo>
                  <a:moveTo>
                    <a:pt x="775" y="749"/>
                  </a:moveTo>
                  <a:cubicBezTo>
                    <a:pt x="770" y="749"/>
                    <a:pt x="768" y="748"/>
                    <a:pt x="768" y="743"/>
                  </a:cubicBezTo>
                  <a:cubicBezTo>
                    <a:pt x="768" y="738"/>
                    <a:pt x="770" y="737"/>
                    <a:pt x="776" y="737"/>
                  </a:cubicBezTo>
                  <a:cubicBezTo>
                    <a:pt x="778" y="737"/>
                    <a:pt x="781" y="737"/>
                    <a:pt x="783" y="738"/>
                  </a:cubicBezTo>
                  <a:cubicBezTo>
                    <a:pt x="783" y="748"/>
                    <a:pt x="783" y="748"/>
                    <a:pt x="783" y="748"/>
                  </a:cubicBezTo>
                  <a:cubicBezTo>
                    <a:pt x="781" y="748"/>
                    <a:pt x="778" y="749"/>
                    <a:pt x="775" y="749"/>
                  </a:cubicBezTo>
                  <a:moveTo>
                    <a:pt x="775" y="721"/>
                  </a:moveTo>
                  <a:cubicBezTo>
                    <a:pt x="771" y="721"/>
                    <a:pt x="767" y="721"/>
                    <a:pt x="764" y="722"/>
                  </a:cubicBezTo>
                  <a:cubicBezTo>
                    <a:pt x="765" y="727"/>
                    <a:pt x="765" y="727"/>
                    <a:pt x="765" y="727"/>
                  </a:cubicBezTo>
                  <a:cubicBezTo>
                    <a:pt x="768" y="726"/>
                    <a:pt x="771" y="726"/>
                    <a:pt x="774" y="726"/>
                  </a:cubicBezTo>
                  <a:cubicBezTo>
                    <a:pt x="781" y="726"/>
                    <a:pt x="783" y="727"/>
                    <a:pt x="783" y="734"/>
                  </a:cubicBezTo>
                  <a:cubicBezTo>
                    <a:pt x="780" y="733"/>
                    <a:pt x="777" y="733"/>
                    <a:pt x="774" y="733"/>
                  </a:cubicBezTo>
                  <a:cubicBezTo>
                    <a:pt x="767" y="733"/>
                    <a:pt x="762" y="734"/>
                    <a:pt x="762" y="743"/>
                  </a:cubicBezTo>
                  <a:cubicBezTo>
                    <a:pt x="762" y="751"/>
                    <a:pt x="766" y="754"/>
                    <a:pt x="775" y="754"/>
                  </a:cubicBezTo>
                  <a:cubicBezTo>
                    <a:pt x="779" y="754"/>
                    <a:pt x="785" y="753"/>
                    <a:pt x="788" y="751"/>
                  </a:cubicBezTo>
                  <a:cubicBezTo>
                    <a:pt x="788" y="733"/>
                    <a:pt x="788" y="733"/>
                    <a:pt x="788" y="733"/>
                  </a:cubicBezTo>
                  <a:cubicBezTo>
                    <a:pt x="788" y="723"/>
                    <a:pt x="784" y="721"/>
                    <a:pt x="775" y="721"/>
                  </a:cubicBezTo>
                  <a:moveTo>
                    <a:pt x="836" y="748"/>
                  </a:moveTo>
                  <a:cubicBezTo>
                    <a:pt x="832" y="748"/>
                    <a:pt x="829" y="747"/>
                    <a:pt x="829" y="745"/>
                  </a:cubicBezTo>
                  <a:cubicBezTo>
                    <a:pt x="829" y="727"/>
                    <a:pt x="829" y="727"/>
                    <a:pt x="829" y="727"/>
                  </a:cubicBezTo>
                  <a:cubicBezTo>
                    <a:pt x="831" y="726"/>
                    <a:pt x="833" y="726"/>
                    <a:pt x="836" y="726"/>
                  </a:cubicBezTo>
                  <a:cubicBezTo>
                    <a:pt x="842" y="726"/>
                    <a:pt x="844" y="727"/>
                    <a:pt x="844" y="737"/>
                  </a:cubicBezTo>
                  <a:cubicBezTo>
                    <a:pt x="844" y="746"/>
                    <a:pt x="842" y="748"/>
                    <a:pt x="836" y="748"/>
                  </a:cubicBezTo>
                  <a:moveTo>
                    <a:pt x="836" y="721"/>
                  </a:moveTo>
                  <a:cubicBezTo>
                    <a:pt x="832" y="721"/>
                    <a:pt x="826" y="721"/>
                    <a:pt x="823" y="723"/>
                  </a:cubicBezTo>
                  <a:cubicBezTo>
                    <a:pt x="823" y="765"/>
                    <a:pt x="823" y="765"/>
                    <a:pt x="823" y="765"/>
                  </a:cubicBezTo>
                  <a:cubicBezTo>
                    <a:pt x="829" y="765"/>
                    <a:pt x="829" y="765"/>
                    <a:pt x="829" y="765"/>
                  </a:cubicBezTo>
                  <a:cubicBezTo>
                    <a:pt x="829" y="751"/>
                    <a:pt x="829" y="751"/>
                    <a:pt x="829" y="751"/>
                  </a:cubicBezTo>
                  <a:cubicBezTo>
                    <a:pt x="830" y="752"/>
                    <a:pt x="833" y="754"/>
                    <a:pt x="837" y="754"/>
                  </a:cubicBezTo>
                  <a:cubicBezTo>
                    <a:pt x="846" y="754"/>
                    <a:pt x="851" y="750"/>
                    <a:pt x="851" y="737"/>
                  </a:cubicBezTo>
                  <a:cubicBezTo>
                    <a:pt x="851" y="724"/>
                    <a:pt x="846" y="721"/>
                    <a:pt x="836" y="721"/>
                  </a:cubicBezTo>
                  <a:moveTo>
                    <a:pt x="871" y="749"/>
                  </a:moveTo>
                  <a:cubicBezTo>
                    <a:pt x="865" y="749"/>
                    <a:pt x="864" y="748"/>
                    <a:pt x="864" y="743"/>
                  </a:cubicBezTo>
                  <a:cubicBezTo>
                    <a:pt x="864" y="738"/>
                    <a:pt x="865" y="737"/>
                    <a:pt x="871" y="737"/>
                  </a:cubicBezTo>
                  <a:cubicBezTo>
                    <a:pt x="873" y="737"/>
                    <a:pt x="876" y="737"/>
                    <a:pt x="878" y="738"/>
                  </a:cubicBezTo>
                  <a:cubicBezTo>
                    <a:pt x="878" y="748"/>
                    <a:pt x="878" y="748"/>
                    <a:pt x="878" y="748"/>
                  </a:cubicBezTo>
                  <a:cubicBezTo>
                    <a:pt x="876" y="748"/>
                    <a:pt x="873" y="749"/>
                    <a:pt x="871" y="749"/>
                  </a:cubicBezTo>
                  <a:moveTo>
                    <a:pt x="870" y="721"/>
                  </a:moveTo>
                  <a:cubicBezTo>
                    <a:pt x="866" y="721"/>
                    <a:pt x="862" y="721"/>
                    <a:pt x="859" y="722"/>
                  </a:cubicBezTo>
                  <a:cubicBezTo>
                    <a:pt x="860" y="727"/>
                    <a:pt x="860" y="727"/>
                    <a:pt x="860" y="727"/>
                  </a:cubicBezTo>
                  <a:cubicBezTo>
                    <a:pt x="863" y="726"/>
                    <a:pt x="866" y="726"/>
                    <a:pt x="870" y="726"/>
                  </a:cubicBezTo>
                  <a:cubicBezTo>
                    <a:pt x="876" y="726"/>
                    <a:pt x="878" y="727"/>
                    <a:pt x="878" y="734"/>
                  </a:cubicBezTo>
                  <a:cubicBezTo>
                    <a:pt x="875" y="733"/>
                    <a:pt x="873" y="733"/>
                    <a:pt x="870" y="733"/>
                  </a:cubicBezTo>
                  <a:cubicBezTo>
                    <a:pt x="863" y="733"/>
                    <a:pt x="857" y="734"/>
                    <a:pt x="857" y="743"/>
                  </a:cubicBezTo>
                  <a:cubicBezTo>
                    <a:pt x="857" y="751"/>
                    <a:pt x="861" y="754"/>
                    <a:pt x="870" y="754"/>
                  </a:cubicBezTo>
                  <a:cubicBezTo>
                    <a:pt x="875" y="754"/>
                    <a:pt x="880" y="753"/>
                    <a:pt x="884" y="751"/>
                  </a:cubicBezTo>
                  <a:cubicBezTo>
                    <a:pt x="884" y="733"/>
                    <a:pt x="884" y="733"/>
                    <a:pt x="884" y="733"/>
                  </a:cubicBezTo>
                  <a:cubicBezTo>
                    <a:pt x="884" y="723"/>
                    <a:pt x="880" y="721"/>
                    <a:pt x="870" y="721"/>
                  </a:cubicBezTo>
                  <a:moveTo>
                    <a:pt x="988" y="749"/>
                  </a:moveTo>
                  <a:cubicBezTo>
                    <a:pt x="983" y="749"/>
                    <a:pt x="981" y="748"/>
                    <a:pt x="981" y="743"/>
                  </a:cubicBezTo>
                  <a:cubicBezTo>
                    <a:pt x="981" y="738"/>
                    <a:pt x="983" y="737"/>
                    <a:pt x="988" y="737"/>
                  </a:cubicBezTo>
                  <a:cubicBezTo>
                    <a:pt x="991" y="737"/>
                    <a:pt x="994" y="737"/>
                    <a:pt x="996" y="738"/>
                  </a:cubicBezTo>
                  <a:cubicBezTo>
                    <a:pt x="996" y="748"/>
                    <a:pt x="996" y="748"/>
                    <a:pt x="996" y="748"/>
                  </a:cubicBezTo>
                  <a:cubicBezTo>
                    <a:pt x="993" y="748"/>
                    <a:pt x="991" y="749"/>
                    <a:pt x="988" y="749"/>
                  </a:cubicBezTo>
                  <a:moveTo>
                    <a:pt x="988" y="721"/>
                  </a:moveTo>
                  <a:cubicBezTo>
                    <a:pt x="984" y="721"/>
                    <a:pt x="979" y="721"/>
                    <a:pt x="977" y="722"/>
                  </a:cubicBezTo>
                  <a:cubicBezTo>
                    <a:pt x="978" y="727"/>
                    <a:pt x="978" y="727"/>
                    <a:pt x="978" y="727"/>
                  </a:cubicBezTo>
                  <a:cubicBezTo>
                    <a:pt x="980" y="726"/>
                    <a:pt x="984" y="726"/>
                    <a:pt x="987" y="726"/>
                  </a:cubicBezTo>
                  <a:cubicBezTo>
                    <a:pt x="994" y="726"/>
                    <a:pt x="996" y="727"/>
                    <a:pt x="996" y="734"/>
                  </a:cubicBezTo>
                  <a:cubicBezTo>
                    <a:pt x="993" y="733"/>
                    <a:pt x="990" y="733"/>
                    <a:pt x="987" y="733"/>
                  </a:cubicBezTo>
                  <a:cubicBezTo>
                    <a:pt x="980" y="733"/>
                    <a:pt x="975" y="734"/>
                    <a:pt x="975" y="743"/>
                  </a:cubicBezTo>
                  <a:cubicBezTo>
                    <a:pt x="975" y="751"/>
                    <a:pt x="978" y="754"/>
                    <a:pt x="988" y="754"/>
                  </a:cubicBezTo>
                  <a:cubicBezTo>
                    <a:pt x="992" y="754"/>
                    <a:pt x="998" y="753"/>
                    <a:pt x="1001" y="751"/>
                  </a:cubicBezTo>
                  <a:cubicBezTo>
                    <a:pt x="1001" y="733"/>
                    <a:pt x="1001" y="733"/>
                    <a:pt x="1001" y="733"/>
                  </a:cubicBezTo>
                  <a:cubicBezTo>
                    <a:pt x="1001" y="723"/>
                    <a:pt x="997" y="721"/>
                    <a:pt x="988" y="721"/>
                  </a:cubicBezTo>
                  <a:moveTo>
                    <a:pt x="1015" y="733"/>
                  </a:moveTo>
                  <a:cubicBezTo>
                    <a:pt x="1016" y="727"/>
                    <a:pt x="1018" y="725"/>
                    <a:pt x="1024" y="725"/>
                  </a:cubicBezTo>
                  <a:cubicBezTo>
                    <a:pt x="1029" y="725"/>
                    <a:pt x="1031" y="727"/>
                    <a:pt x="1031" y="733"/>
                  </a:cubicBezTo>
                  <a:cubicBezTo>
                    <a:pt x="1015" y="733"/>
                    <a:pt x="1015" y="733"/>
                    <a:pt x="1015" y="733"/>
                  </a:cubicBezTo>
                  <a:moveTo>
                    <a:pt x="1023" y="721"/>
                  </a:moveTo>
                  <a:cubicBezTo>
                    <a:pt x="1014" y="721"/>
                    <a:pt x="1009" y="724"/>
                    <a:pt x="1009" y="737"/>
                  </a:cubicBezTo>
                  <a:cubicBezTo>
                    <a:pt x="1009" y="750"/>
                    <a:pt x="1015" y="754"/>
                    <a:pt x="1024" y="754"/>
                  </a:cubicBezTo>
                  <a:cubicBezTo>
                    <a:pt x="1027" y="754"/>
                    <a:pt x="1032" y="753"/>
                    <a:pt x="1035" y="752"/>
                  </a:cubicBezTo>
                  <a:cubicBezTo>
                    <a:pt x="1034" y="747"/>
                    <a:pt x="1034" y="747"/>
                    <a:pt x="1034" y="747"/>
                  </a:cubicBezTo>
                  <a:cubicBezTo>
                    <a:pt x="1031" y="748"/>
                    <a:pt x="1027" y="748"/>
                    <a:pt x="1025" y="748"/>
                  </a:cubicBezTo>
                  <a:cubicBezTo>
                    <a:pt x="1018" y="748"/>
                    <a:pt x="1015" y="747"/>
                    <a:pt x="1015" y="738"/>
                  </a:cubicBezTo>
                  <a:cubicBezTo>
                    <a:pt x="1037" y="738"/>
                    <a:pt x="1037" y="738"/>
                    <a:pt x="1037" y="738"/>
                  </a:cubicBezTo>
                  <a:cubicBezTo>
                    <a:pt x="1037" y="724"/>
                    <a:pt x="1033" y="721"/>
                    <a:pt x="1023" y="721"/>
                  </a:cubicBezTo>
                  <a:moveTo>
                    <a:pt x="1088" y="721"/>
                  </a:moveTo>
                  <a:cubicBezTo>
                    <a:pt x="1079" y="721"/>
                    <a:pt x="1073" y="724"/>
                    <a:pt x="1073" y="737"/>
                  </a:cubicBezTo>
                  <a:cubicBezTo>
                    <a:pt x="1073" y="750"/>
                    <a:pt x="1079" y="754"/>
                    <a:pt x="1088" y="754"/>
                  </a:cubicBezTo>
                  <a:cubicBezTo>
                    <a:pt x="1091" y="754"/>
                    <a:pt x="1095" y="753"/>
                    <a:pt x="1097" y="752"/>
                  </a:cubicBezTo>
                  <a:cubicBezTo>
                    <a:pt x="1096" y="747"/>
                    <a:pt x="1096" y="747"/>
                    <a:pt x="1096" y="747"/>
                  </a:cubicBezTo>
                  <a:cubicBezTo>
                    <a:pt x="1094" y="748"/>
                    <a:pt x="1091" y="748"/>
                    <a:pt x="1088" y="748"/>
                  </a:cubicBezTo>
                  <a:cubicBezTo>
                    <a:pt x="1082" y="748"/>
                    <a:pt x="1079" y="746"/>
                    <a:pt x="1079" y="737"/>
                  </a:cubicBezTo>
                  <a:cubicBezTo>
                    <a:pt x="1079" y="727"/>
                    <a:pt x="1082" y="726"/>
                    <a:pt x="1088" y="726"/>
                  </a:cubicBezTo>
                  <a:cubicBezTo>
                    <a:pt x="1091" y="726"/>
                    <a:pt x="1094" y="726"/>
                    <a:pt x="1096" y="727"/>
                  </a:cubicBezTo>
                  <a:cubicBezTo>
                    <a:pt x="1097" y="722"/>
                    <a:pt x="1097" y="722"/>
                    <a:pt x="1097" y="722"/>
                  </a:cubicBezTo>
                  <a:cubicBezTo>
                    <a:pt x="1095" y="721"/>
                    <a:pt x="1091" y="721"/>
                    <a:pt x="1088" y="721"/>
                  </a:cubicBezTo>
                  <a:moveTo>
                    <a:pt x="359" y="747"/>
                  </a:moveTo>
                  <a:cubicBezTo>
                    <a:pt x="363" y="737"/>
                    <a:pt x="364" y="726"/>
                    <a:pt x="365" y="715"/>
                  </a:cubicBezTo>
                  <a:cubicBezTo>
                    <a:pt x="380" y="715"/>
                    <a:pt x="380" y="715"/>
                    <a:pt x="380" y="715"/>
                  </a:cubicBezTo>
                  <a:cubicBezTo>
                    <a:pt x="380" y="747"/>
                    <a:pt x="380" y="747"/>
                    <a:pt x="380" y="747"/>
                  </a:cubicBezTo>
                  <a:cubicBezTo>
                    <a:pt x="359" y="747"/>
                    <a:pt x="359" y="747"/>
                    <a:pt x="359" y="747"/>
                  </a:cubicBezTo>
                  <a:moveTo>
                    <a:pt x="386" y="710"/>
                  </a:moveTo>
                  <a:cubicBezTo>
                    <a:pt x="359" y="710"/>
                    <a:pt x="359" y="710"/>
                    <a:pt x="359" y="710"/>
                  </a:cubicBezTo>
                  <a:cubicBezTo>
                    <a:pt x="359" y="724"/>
                    <a:pt x="356" y="737"/>
                    <a:pt x="352" y="747"/>
                  </a:cubicBezTo>
                  <a:cubicBezTo>
                    <a:pt x="346" y="747"/>
                    <a:pt x="346" y="747"/>
                    <a:pt x="346" y="747"/>
                  </a:cubicBezTo>
                  <a:cubicBezTo>
                    <a:pt x="347" y="762"/>
                    <a:pt x="347" y="762"/>
                    <a:pt x="347" y="762"/>
                  </a:cubicBezTo>
                  <a:cubicBezTo>
                    <a:pt x="352" y="762"/>
                    <a:pt x="352" y="762"/>
                    <a:pt x="352" y="762"/>
                  </a:cubicBezTo>
                  <a:cubicBezTo>
                    <a:pt x="352" y="753"/>
                    <a:pt x="352" y="753"/>
                    <a:pt x="352" y="753"/>
                  </a:cubicBezTo>
                  <a:cubicBezTo>
                    <a:pt x="387" y="753"/>
                    <a:pt x="387" y="753"/>
                    <a:pt x="387" y="753"/>
                  </a:cubicBezTo>
                  <a:cubicBezTo>
                    <a:pt x="387" y="762"/>
                    <a:pt x="387" y="762"/>
                    <a:pt x="387" y="762"/>
                  </a:cubicBezTo>
                  <a:cubicBezTo>
                    <a:pt x="393" y="762"/>
                    <a:pt x="393" y="762"/>
                    <a:pt x="393" y="762"/>
                  </a:cubicBezTo>
                  <a:cubicBezTo>
                    <a:pt x="394" y="747"/>
                    <a:pt x="394" y="747"/>
                    <a:pt x="394" y="747"/>
                  </a:cubicBezTo>
                  <a:cubicBezTo>
                    <a:pt x="386" y="747"/>
                    <a:pt x="386" y="747"/>
                    <a:pt x="386" y="747"/>
                  </a:cubicBezTo>
                  <a:cubicBezTo>
                    <a:pt x="386" y="710"/>
                    <a:pt x="386" y="710"/>
                    <a:pt x="386" y="710"/>
                  </a:cubicBezTo>
                  <a:moveTo>
                    <a:pt x="940" y="643"/>
                  </a:moveTo>
                  <a:cubicBezTo>
                    <a:pt x="932" y="643"/>
                    <a:pt x="932" y="643"/>
                    <a:pt x="932" y="643"/>
                  </a:cubicBezTo>
                  <a:cubicBezTo>
                    <a:pt x="930" y="653"/>
                    <a:pt x="926" y="664"/>
                    <a:pt x="922" y="674"/>
                  </a:cubicBezTo>
                  <a:cubicBezTo>
                    <a:pt x="919" y="664"/>
                    <a:pt x="915" y="652"/>
                    <a:pt x="911" y="643"/>
                  </a:cubicBezTo>
                  <a:cubicBezTo>
                    <a:pt x="904" y="643"/>
                    <a:pt x="904" y="643"/>
                    <a:pt x="904" y="643"/>
                  </a:cubicBezTo>
                  <a:cubicBezTo>
                    <a:pt x="909" y="654"/>
                    <a:pt x="914" y="669"/>
                    <a:pt x="917" y="683"/>
                  </a:cubicBezTo>
                  <a:cubicBezTo>
                    <a:pt x="915" y="687"/>
                    <a:pt x="913" y="692"/>
                    <a:pt x="911" y="695"/>
                  </a:cubicBezTo>
                  <a:cubicBezTo>
                    <a:pt x="919" y="695"/>
                    <a:pt x="919" y="695"/>
                    <a:pt x="919" y="695"/>
                  </a:cubicBezTo>
                  <a:cubicBezTo>
                    <a:pt x="921" y="692"/>
                    <a:pt x="924" y="686"/>
                    <a:pt x="926" y="682"/>
                  </a:cubicBezTo>
                  <a:cubicBezTo>
                    <a:pt x="931" y="669"/>
                    <a:pt x="936" y="656"/>
                    <a:pt x="940" y="643"/>
                  </a:cubicBezTo>
                  <a:moveTo>
                    <a:pt x="1067" y="643"/>
                  </a:moveTo>
                  <a:cubicBezTo>
                    <a:pt x="1060" y="643"/>
                    <a:pt x="1060" y="643"/>
                    <a:pt x="1060" y="643"/>
                  </a:cubicBezTo>
                  <a:cubicBezTo>
                    <a:pt x="1057" y="653"/>
                    <a:pt x="1053" y="664"/>
                    <a:pt x="1049" y="674"/>
                  </a:cubicBezTo>
                  <a:cubicBezTo>
                    <a:pt x="1046" y="664"/>
                    <a:pt x="1042" y="652"/>
                    <a:pt x="1039" y="643"/>
                  </a:cubicBezTo>
                  <a:cubicBezTo>
                    <a:pt x="1031" y="643"/>
                    <a:pt x="1031" y="643"/>
                    <a:pt x="1031" y="643"/>
                  </a:cubicBezTo>
                  <a:cubicBezTo>
                    <a:pt x="1036" y="654"/>
                    <a:pt x="1041" y="669"/>
                    <a:pt x="1045" y="683"/>
                  </a:cubicBezTo>
                  <a:cubicBezTo>
                    <a:pt x="1043" y="687"/>
                    <a:pt x="1041" y="692"/>
                    <a:pt x="1039" y="695"/>
                  </a:cubicBezTo>
                  <a:cubicBezTo>
                    <a:pt x="1047" y="695"/>
                    <a:pt x="1047" y="695"/>
                    <a:pt x="1047" y="695"/>
                  </a:cubicBezTo>
                  <a:cubicBezTo>
                    <a:pt x="1049" y="692"/>
                    <a:pt x="1051" y="686"/>
                    <a:pt x="1053" y="682"/>
                  </a:cubicBezTo>
                  <a:cubicBezTo>
                    <a:pt x="1058" y="669"/>
                    <a:pt x="1063" y="656"/>
                    <a:pt x="1067" y="643"/>
                  </a:cubicBezTo>
                  <a:moveTo>
                    <a:pt x="1217" y="643"/>
                  </a:moveTo>
                  <a:cubicBezTo>
                    <a:pt x="1209" y="643"/>
                    <a:pt x="1209" y="643"/>
                    <a:pt x="1209" y="643"/>
                  </a:cubicBezTo>
                  <a:cubicBezTo>
                    <a:pt x="1207" y="653"/>
                    <a:pt x="1203" y="664"/>
                    <a:pt x="1200" y="674"/>
                  </a:cubicBezTo>
                  <a:cubicBezTo>
                    <a:pt x="1198" y="665"/>
                    <a:pt x="1194" y="651"/>
                    <a:pt x="1191" y="643"/>
                  </a:cubicBezTo>
                  <a:cubicBezTo>
                    <a:pt x="1184" y="643"/>
                    <a:pt x="1184" y="643"/>
                    <a:pt x="1184" y="643"/>
                  </a:cubicBezTo>
                  <a:cubicBezTo>
                    <a:pt x="1182" y="650"/>
                    <a:pt x="1178" y="666"/>
                    <a:pt x="1175" y="674"/>
                  </a:cubicBezTo>
                  <a:cubicBezTo>
                    <a:pt x="1172" y="664"/>
                    <a:pt x="1169" y="652"/>
                    <a:pt x="1165" y="643"/>
                  </a:cubicBezTo>
                  <a:cubicBezTo>
                    <a:pt x="1158" y="643"/>
                    <a:pt x="1158" y="643"/>
                    <a:pt x="1158" y="643"/>
                  </a:cubicBezTo>
                  <a:cubicBezTo>
                    <a:pt x="1162" y="655"/>
                    <a:pt x="1166" y="668"/>
                    <a:pt x="1170" y="681"/>
                  </a:cubicBezTo>
                  <a:cubicBezTo>
                    <a:pt x="1179" y="681"/>
                    <a:pt x="1179" y="681"/>
                    <a:pt x="1179" y="681"/>
                  </a:cubicBezTo>
                  <a:cubicBezTo>
                    <a:pt x="1182" y="673"/>
                    <a:pt x="1185" y="661"/>
                    <a:pt x="1187" y="652"/>
                  </a:cubicBezTo>
                  <a:cubicBezTo>
                    <a:pt x="1190" y="659"/>
                    <a:pt x="1193" y="672"/>
                    <a:pt x="1195" y="681"/>
                  </a:cubicBezTo>
                  <a:cubicBezTo>
                    <a:pt x="1204" y="681"/>
                    <a:pt x="1204" y="681"/>
                    <a:pt x="1204" y="681"/>
                  </a:cubicBezTo>
                  <a:cubicBezTo>
                    <a:pt x="1209" y="669"/>
                    <a:pt x="1213" y="656"/>
                    <a:pt x="1217" y="643"/>
                  </a:cubicBezTo>
                  <a:moveTo>
                    <a:pt x="881" y="676"/>
                  </a:moveTo>
                  <a:cubicBezTo>
                    <a:pt x="873" y="676"/>
                    <a:pt x="871" y="673"/>
                    <a:pt x="871" y="662"/>
                  </a:cubicBezTo>
                  <a:cubicBezTo>
                    <a:pt x="871" y="650"/>
                    <a:pt x="873" y="648"/>
                    <a:pt x="881" y="648"/>
                  </a:cubicBezTo>
                  <a:cubicBezTo>
                    <a:pt x="889" y="648"/>
                    <a:pt x="891" y="650"/>
                    <a:pt x="891" y="662"/>
                  </a:cubicBezTo>
                  <a:cubicBezTo>
                    <a:pt x="891" y="673"/>
                    <a:pt x="889" y="676"/>
                    <a:pt x="881" y="676"/>
                  </a:cubicBezTo>
                  <a:moveTo>
                    <a:pt x="881" y="642"/>
                  </a:moveTo>
                  <a:cubicBezTo>
                    <a:pt x="869" y="642"/>
                    <a:pt x="863" y="647"/>
                    <a:pt x="863" y="662"/>
                  </a:cubicBezTo>
                  <a:cubicBezTo>
                    <a:pt x="863" y="677"/>
                    <a:pt x="869" y="682"/>
                    <a:pt x="881" y="682"/>
                  </a:cubicBezTo>
                  <a:cubicBezTo>
                    <a:pt x="893" y="682"/>
                    <a:pt x="898" y="677"/>
                    <a:pt x="898" y="662"/>
                  </a:cubicBezTo>
                  <a:cubicBezTo>
                    <a:pt x="898" y="647"/>
                    <a:pt x="893" y="642"/>
                    <a:pt x="881" y="642"/>
                  </a:cubicBezTo>
                  <a:moveTo>
                    <a:pt x="961" y="676"/>
                  </a:moveTo>
                  <a:cubicBezTo>
                    <a:pt x="954" y="676"/>
                    <a:pt x="952" y="675"/>
                    <a:pt x="952" y="669"/>
                  </a:cubicBezTo>
                  <a:cubicBezTo>
                    <a:pt x="952" y="663"/>
                    <a:pt x="955" y="662"/>
                    <a:pt x="961" y="662"/>
                  </a:cubicBezTo>
                  <a:cubicBezTo>
                    <a:pt x="964" y="662"/>
                    <a:pt x="967" y="663"/>
                    <a:pt x="970" y="663"/>
                  </a:cubicBezTo>
                  <a:cubicBezTo>
                    <a:pt x="970" y="675"/>
                    <a:pt x="970" y="675"/>
                    <a:pt x="970" y="675"/>
                  </a:cubicBezTo>
                  <a:cubicBezTo>
                    <a:pt x="967" y="676"/>
                    <a:pt x="964" y="676"/>
                    <a:pt x="961" y="676"/>
                  </a:cubicBezTo>
                  <a:moveTo>
                    <a:pt x="961" y="642"/>
                  </a:moveTo>
                  <a:cubicBezTo>
                    <a:pt x="955" y="642"/>
                    <a:pt x="950" y="643"/>
                    <a:pt x="947" y="644"/>
                  </a:cubicBezTo>
                  <a:cubicBezTo>
                    <a:pt x="948" y="650"/>
                    <a:pt x="948" y="650"/>
                    <a:pt x="948" y="650"/>
                  </a:cubicBezTo>
                  <a:cubicBezTo>
                    <a:pt x="951" y="649"/>
                    <a:pt x="956" y="648"/>
                    <a:pt x="959" y="648"/>
                  </a:cubicBezTo>
                  <a:cubicBezTo>
                    <a:pt x="968" y="648"/>
                    <a:pt x="970" y="650"/>
                    <a:pt x="970" y="658"/>
                  </a:cubicBezTo>
                  <a:cubicBezTo>
                    <a:pt x="966" y="657"/>
                    <a:pt x="963" y="657"/>
                    <a:pt x="960" y="657"/>
                  </a:cubicBezTo>
                  <a:cubicBezTo>
                    <a:pt x="951" y="657"/>
                    <a:pt x="945" y="659"/>
                    <a:pt x="945" y="669"/>
                  </a:cubicBezTo>
                  <a:cubicBezTo>
                    <a:pt x="945" y="679"/>
                    <a:pt x="949" y="682"/>
                    <a:pt x="960" y="682"/>
                  </a:cubicBezTo>
                  <a:cubicBezTo>
                    <a:pt x="965" y="682"/>
                    <a:pt x="972" y="681"/>
                    <a:pt x="977" y="679"/>
                  </a:cubicBezTo>
                  <a:cubicBezTo>
                    <a:pt x="977" y="657"/>
                    <a:pt x="977" y="657"/>
                    <a:pt x="977" y="657"/>
                  </a:cubicBezTo>
                  <a:cubicBezTo>
                    <a:pt x="977" y="645"/>
                    <a:pt x="972" y="642"/>
                    <a:pt x="961" y="642"/>
                  </a:cubicBezTo>
                  <a:moveTo>
                    <a:pt x="1111" y="642"/>
                  </a:moveTo>
                  <a:cubicBezTo>
                    <a:pt x="1106" y="642"/>
                    <a:pt x="1103" y="644"/>
                    <a:pt x="1101" y="646"/>
                  </a:cubicBezTo>
                  <a:cubicBezTo>
                    <a:pt x="1101" y="643"/>
                    <a:pt x="1101" y="643"/>
                    <a:pt x="1101" y="643"/>
                  </a:cubicBezTo>
                  <a:cubicBezTo>
                    <a:pt x="1094" y="643"/>
                    <a:pt x="1094" y="643"/>
                    <a:pt x="1094" y="643"/>
                  </a:cubicBezTo>
                  <a:cubicBezTo>
                    <a:pt x="1094" y="681"/>
                    <a:pt x="1094" y="681"/>
                    <a:pt x="1094" y="681"/>
                  </a:cubicBezTo>
                  <a:cubicBezTo>
                    <a:pt x="1101" y="681"/>
                    <a:pt x="1101" y="681"/>
                    <a:pt x="1101" y="681"/>
                  </a:cubicBezTo>
                  <a:cubicBezTo>
                    <a:pt x="1101" y="654"/>
                    <a:pt x="1101" y="654"/>
                    <a:pt x="1101" y="654"/>
                  </a:cubicBezTo>
                  <a:cubicBezTo>
                    <a:pt x="1101" y="650"/>
                    <a:pt x="1106" y="649"/>
                    <a:pt x="1111" y="649"/>
                  </a:cubicBezTo>
                  <a:cubicBezTo>
                    <a:pt x="1112" y="649"/>
                    <a:pt x="1114" y="649"/>
                    <a:pt x="1115" y="649"/>
                  </a:cubicBezTo>
                  <a:cubicBezTo>
                    <a:pt x="1115" y="642"/>
                    <a:pt x="1115" y="642"/>
                    <a:pt x="1115" y="642"/>
                  </a:cubicBezTo>
                  <a:cubicBezTo>
                    <a:pt x="1114" y="642"/>
                    <a:pt x="1113" y="642"/>
                    <a:pt x="1111" y="642"/>
                  </a:cubicBezTo>
                  <a:moveTo>
                    <a:pt x="1128" y="658"/>
                  </a:moveTo>
                  <a:cubicBezTo>
                    <a:pt x="1128" y="650"/>
                    <a:pt x="1131" y="648"/>
                    <a:pt x="1138" y="648"/>
                  </a:cubicBezTo>
                  <a:cubicBezTo>
                    <a:pt x="1144" y="648"/>
                    <a:pt x="1146" y="650"/>
                    <a:pt x="1146" y="658"/>
                  </a:cubicBezTo>
                  <a:cubicBezTo>
                    <a:pt x="1128" y="658"/>
                    <a:pt x="1128" y="658"/>
                    <a:pt x="1128" y="658"/>
                  </a:cubicBezTo>
                  <a:moveTo>
                    <a:pt x="1137" y="642"/>
                  </a:moveTo>
                  <a:cubicBezTo>
                    <a:pt x="1126" y="642"/>
                    <a:pt x="1120" y="647"/>
                    <a:pt x="1120" y="662"/>
                  </a:cubicBezTo>
                  <a:cubicBezTo>
                    <a:pt x="1120" y="677"/>
                    <a:pt x="1127" y="682"/>
                    <a:pt x="1138" y="682"/>
                  </a:cubicBezTo>
                  <a:cubicBezTo>
                    <a:pt x="1142" y="682"/>
                    <a:pt x="1147" y="681"/>
                    <a:pt x="1151" y="680"/>
                  </a:cubicBezTo>
                  <a:cubicBezTo>
                    <a:pt x="1150" y="674"/>
                    <a:pt x="1150" y="674"/>
                    <a:pt x="1150" y="674"/>
                  </a:cubicBezTo>
                  <a:cubicBezTo>
                    <a:pt x="1146" y="675"/>
                    <a:pt x="1141" y="676"/>
                    <a:pt x="1139" y="676"/>
                  </a:cubicBezTo>
                  <a:cubicBezTo>
                    <a:pt x="1131" y="676"/>
                    <a:pt x="1128" y="674"/>
                    <a:pt x="1128" y="664"/>
                  </a:cubicBezTo>
                  <a:cubicBezTo>
                    <a:pt x="1153" y="664"/>
                    <a:pt x="1153" y="664"/>
                    <a:pt x="1153" y="664"/>
                  </a:cubicBezTo>
                  <a:cubicBezTo>
                    <a:pt x="1154" y="646"/>
                    <a:pt x="1149" y="642"/>
                    <a:pt x="1137" y="642"/>
                  </a:cubicBezTo>
                  <a:moveTo>
                    <a:pt x="1238" y="676"/>
                  </a:moveTo>
                  <a:cubicBezTo>
                    <a:pt x="1231" y="676"/>
                    <a:pt x="1229" y="675"/>
                    <a:pt x="1229" y="669"/>
                  </a:cubicBezTo>
                  <a:cubicBezTo>
                    <a:pt x="1229" y="663"/>
                    <a:pt x="1232" y="662"/>
                    <a:pt x="1238" y="662"/>
                  </a:cubicBezTo>
                  <a:cubicBezTo>
                    <a:pt x="1241" y="662"/>
                    <a:pt x="1244" y="663"/>
                    <a:pt x="1247" y="663"/>
                  </a:cubicBezTo>
                  <a:cubicBezTo>
                    <a:pt x="1247" y="675"/>
                    <a:pt x="1247" y="675"/>
                    <a:pt x="1247" y="675"/>
                  </a:cubicBezTo>
                  <a:cubicBezTo>
                    <a:pt x="1244" y="676"/>
                    <a:pt x="1241" y="676"/>
                    <a:pt x="1238" y="676"/>
                  </a:cubicBezTo>
                  <a:moveTo>
                    <a:pt x="1238" y="642"/>
                  </a:moveTo>
                  <a:cubicBezTo>
                    <a:pt x="1232" y="642"/>
                    <a:pt x="1227" y="643"/>
                    <a:pt x="1224" y="644"/>
                  </a:cubicBezTo>
                  <a:cubicBezTo>
                    <a:pt x="1225" y="650"/>
                    <a:pt x="1225" y="650"/>
                    <a:pt x="1225" y="650"/>
                  </a:cubicBezTo>
                  <a:cubicBezTo>
                    <a:pt x="1228" y="649"/>
                    <a:pt x="1233" y="648"/>
                    <a:pt x="1237" y="648"/>
                  </a:cubicBezTo>
                  <a:cubicBezTo>
                    <a:pt x="1245" y="648"/>
                    <a:pt x="1247" y="650"/>
                    <a:pt x="1247" y="658"/>
                  </a:cubicBezTo>
                  <a:cubicBezTo>
                    <a:pt x="1243" y="657"/>
                    <a:pt x="1240" y="657"/>
                    <a:pt x="1237" y="657"/>
                  </a:cubicBezTo>
                  <a:cubicBezTo>
                    <a:pt x="1228" y="657"/>
                    <a:pt x="1222" y="659"/>
                    <a:pt x="1222" y="669"/>
                  </a:cubicBezTo>
                  <a:cubicBezTo>
                    <a:pt x="1222" y="679"/>
                    <a:pt x="1226" y="682"/>
                    <a:pt x="1237" y="682"/>
                  </a:cubicBezTo>
                  <a:cubicBezTo>
                    <a:pt x="1243" y="682"/>
                    <a:pt x="1249" y="681"/>
                    <a:pt x="1254" y="679"/>
                  </a:cubicBezTo>
                  <a:cubicBezTo>
                    <a:pt x="1254" y="657"/>
                    <a:pt x="1254" y="657"/>
                    <a:pt x="1254" y="657"/>
                  </a:cubicBezTo>
                  <a:cubicBezTo>
                    <a:pt x="1254" y="645"/>
                    <a:pt x="1249" y="642"/>
                    <a:pt x="1238" y="642"/>
                  </a:cubicBezTo>
                  <a:moveTo>
                    <a:pt x="1282" y="642"/>
                  </a:moveTo>
                  <a:cubicBezTo>
                    <a:pt x="1276" y="642"/>
                    <a:pt x="1273" y="644"/>
                    <a:pt x="1271" y="646"/>
                  </a:cubicBezTo>
                  <a:cubicBezTo>
                    <a:pt x="1271" y="643"/>
                    <a:pt x="1271" y="643"/>
                    <a:pt x="1271" y="643"/>
                  </a:cubicBezTo>
                  <a:cubicBezTo>
                    <a:pt x="1264" y="643"/>
                    <a:pt x="1264" y="643"/>
                    <a:pt x="1264" y="643"/>
                  </a:cubicBezTo>
                  <a:cubicBezTo>
                    <a:pt x="1264" y="681"/>
                    <a:pt x="1264" y="681"/>
                    <a:pt x="1264" y="681"/>
                  </a:cubicBezTo>
                  <a:cubicBezTo>
                    <a:pt x="1271" y="681"/>
                    <a:pt x="1271" y="681"/>
                    <a:pt x="1271" y="681"/>
                  </a:cubicBezTo>
                  <a:cubicBezTo>
                    <a:pt x="1271" y="654"/>
                    <a:pt x="1271" y="654"/>
                    <a:pt x="1271" y="654"/>
                  </a:cubicBezTo>
                  <a:cubicBezTo>
                    <a:pt x="1271" y="650"/>
                    <a:pt x="1276" y="649"/>
                    <a:pt x="1281" y="649"/>
                  </a:cubicBezTo>
                  <a:cubicBezTo>
                    <a:pt x="1283" y="649"/>
                    <a:pt x="1284" y="649"/>
                    <a:pt x="1285" y="649"/>
                  </a:cubicBezTo>
                  <a:cubicBezTo>
                    <a:pt x="1285" y="642"/>
                    <a:pt x="1285" y="642"/>
                    <a:pt x="1285" y="642"/>
                  </a:cubicBezTo>
                  <a:cubicBezTo>
                    <a:pt x="1284" y="642"/>
                    <a:pt x="1283" y="642"/>
                    <a:pt x="1282" y="642"/>
                  </a:cubicBezTo>
                  <a:moveTo>
                    <a:pt x="1349" y="642"/>
                  </a:moveTo>
                  <a:cubicBezTo>
                    <a:pt x="1339" y="642"/>
                    <a:pt x="1333" y="645"/>
                    <a:pt x="1333" y="654"/>
                  </a:cubicBezTo>
                  <a:cubicBezTo>
                    <a:pt x="1333" y="662"/>
                    <a:pt x="1338" y="664"/>
                    <a:pt x="1346" y="665"/>
                  </a:cubicBezTo>
                  <a:cubicBezTo>
                    <a:pt x="1353" y="665"/>
                    <a:pt x="1355" y="667"/>
                    <a:pt x="1355" y="670"/>
                  </a:cubicBezTo>
                  <a:cubicBezTo>
                    <a:pt x="1355" y="675"/>
                    <a:pt x="1352" y="676"/>
                    <a:pt x="1347" y="676"/>
                  </a:cubicBezTo>
                  <a:cubicBezTo>
                    <a:pt x="1343" y="676"/>
                    <a:pt x="1338" y="675"/>
                    <a:pt x="1335" y="674"/>
                  </a:cubicBezTo>
                  <a:cubicBezTo>
                    <a:pt x="1333" y="680"/>
                    <a:pt x="1333" y="680"/>
                    <a:pt x="1333" y="680"/>
                  </a:cubicBezTo>
                  <a:cubicBezTo>
                    <a:pt x="1337" y="681"/>
                    <a:pt x="1343" y="682"/>
                    <a:pt x="1347" y="682"/>
                  </a:cubicBezTo>
                  <a:cubicBezTo>
                    <a:pt x="1357" y="682"/>
                    <a:pt x="1362" y="679"/>
                    <a:pt x="1362" y="670"/>
                  </a:cubicBezTo>
                  <a:cubicBezTo>
                    <a:pt x="1362" y="663"/>
                    <a:pt x="1358" y="660"/>
                    <a:pt x="1349" y="659"/>
                  </a:cubicBezTo>
                  <a:cubicBezTo>
                    <a:pt x="1342" y="658"/>
                    <a:pt x="1340" y="657"/>
                    <a:pt x="1340" y="654"/>
                  </a:cubicBezTo>
                  <a:cubicBezTo>
                    <a:pt x="1340" y="649"/>
                    <a:pt x="1343" y="648"/>
                    <a:pt x="1348" y="648"/>
                  </a:cubicBezTo>
                  <a:cubicBezTo>
                    <a:pt x="1352" y="648"/>
                    <a:pt x="1356" y="649"/>
                    <a:pt x="1359" y="650"/>
                  </a:cubicBezTo>
                  <a:cubicBezTo>
                    <a:pt x="1361" y="644"/>
                    <a:pt x="1361" y="644"/>
                    <a:pt x="1361" y="644"/>
                  </a:cubicBezTo>
                  <a:cubicBezTo>
                    <a:pt x="1357" y="643"/>
                    <a:pt x="1352" y="642"/>
                    <a:pt x="1349" y="642"/>
                  </a:cubicBezTo>
                  <a:moveTo>
                    <a:pt x="1015" y="633"/>
                  </a:moveTo>
                  <a:cubicBezTo>
                    <a:pt x="1007" y="636"/>
                    <a:pt x="1007" y="636"/>
                    <a:pt x="1007" y="636"/>
                  </a:cubicBezTo>
                  <a:cubicBezTo>
                    <a:pt x="1007" y="643"/>
                    <a:pt x="1007" y="643"/>
                    <a:pt x="1007" y="643"/>
                  </a:cubicBezTo>
                  <a:cubicBezTo>
                    <a:pt x="1001" y="643"/>
                    <a:pt x="1001" y="643"/>
                    <a:pt x="1001" y="643"/>
                  </a:cubicBezTo>
                  <a:cubicBezTo>
                    <a:pt x="1001" y="649"/>
                    <a:pt x="1001" y="649"/>
                    <a:pt x="1001" y="649"/>
                  </a:cubicBezTo>
                  <a:cubicBezTo>
                    <a:pt x="1007" y="649"/>
                    <a:pt x="1007" y="649"/>
                    <a:pt x="1007" y="649"/>
                  </a:cubicBezTo>
                  <a:cubicBezTo>
                    <a:pt x="1007" y="668"/>
                    <a:pt x="1007" y="668"/>
                    <a:pt x="1007" y="668"/>
                  </a:cubicBezTo>
                  <a:cubicBezTo>
                    <a:pt x="1007" y="680"/>
                    <a:pt x="1011" y="682"/>
                    <a:pt x="1020" y="682"/>
                  </a:cubicBezTo>
                  <a:cubicBezTo>
                    <a:pt x="1023" y="682"/>
                    <a:pt x="1027" y="681"/>
                    <a:pt x="1029" y="681"/>
                  </a:cubicBezTo>
                  <a:cubicBezTo>
                    <a:pt x="1028" y="675"/>
                    <a:pt x="1028" y="675"/>
                    <a:pt x="1028" y="675"/>
                  </a:cubicBezTo>
                  <a:cubicBezTo>
                    <a:pt x="1026" y="675"/>
                    <a:pt x="1023" y="676"/>
                    <a:pt x="1021" y="676"/>
                  </a:cubicBezTo>
                  <a:cubicBezTo>
                    <a:pt x="1016" y="676"/>
                    <a:pt x="1015" y="673"/>
                    <a:pt x="1015" y="668"/>
                  </a:cubicBezTo>
                  <a:cubicBezTo>
                    <a:pt x="1015" y="649"/>
                    <a:pt x="1015" y="649"/>
                    <a:pt x="1015" y="649"/>
                  </a:cubicBezTo>
                  <a:cubicBezTo>
                    <a:pt x="1028" y="649"/>
                    <a:pt x="1028" y="649"/>
                    <a:pt x="1028" y="649"/>
                  </a:cubicBezTo>
                  <a:cubicBezTo>
                    <a:pt x="1028" y="643"/>
                    <a:pt x="1028" y="643"/>
                    <a:pt x="1028" y="643"/>
                  </a:cubicBezTo>
                  <a:cubicBezTo>
                    <a:pt x="1015" y="643"/>
                    <a:pt x="1015" y="643"/>
                    <a:pt x="1015" y="643"/>
                  </a:cubicBezTo>
                  <a:cubicBezTo>
                    <a:pt x="1015" y="633"/>
                    <a:pt x="1015" y="633"/>
                    <a:pt x="1015" y="633"/>
                  </a:cubicBezTo>
                  <a:moveTo>
                    <a:pt x="833" y="629"/>
                  </a:moveTo>
                  <a:cubicBezTo>
                    <a:pt x="825" y="629"/>
                    <a:pt x="825" y="629"/>
                    <a:pt x="825" y="629"/>
                  </a:cubicBezTo>
                  <a:cubicBezTo>
                    <a:pt x="825" y="681"/>
                    <a:pt x="825" y="681"/>
                    <a:pt x="825" y="681"/>
                  </a:cubicBezTo>
                  <a:cubicBezTo>
                    <a:pt x="858" y="681"/>
                    <a:pt x="858" y="681"/>
                    <a:pt x="858" y="681"/>
                  </a:cubicBezTo>
                  <a:cubicBezTo>
                    <a:pt x="858" y="674"/>
                    <a:pt x="858" y="674"/>
                    <a:pt x="858" y="674"/>
                  </a:cubicBezTo>
                  <a:cubicBezTo>
                    <a:pt x="833" y="674"/>
                    <a:pt x="833" y="674"/>
                    <a:pt x="833" y="674"/>
                  </a:cubicBezTo>
                  <a:cubicBezTo>
                    <a:pt x="833" y="629"/>
                    <a:pt x="833" y="629"/>
                    <a:pt x="833" y="629"/>
                  </a:cubicBezTo>
                  <a:moveTo>
                    <a:pt x="167" y="628"/>
                  </a:moveTo>
                  <a:cubicBezTo>
                    <a:pt x="156" y="628"/>
                    <a:pt x="156" y="628"/>
                    <a:pt x="156" y="628"/>
                  </a:cubicBezTo>
                  <a:cubicBezTo>
                    <a:pt x="152" y="643"/>
                    <a:pt x="147" y="659"/>
                    <a:pt x="141" y="674"/>
                  </a:cubicBezTo>
                  <a:cubicBezTo>
                    <a:pt x="136" y="658"/>
                    <a:pt x="131" y="641"/>
                    <a:pt x="125" y="628"/>
                  </a:cubicBezTo>
                  <a:cubicBezTo>
                    <a:pt x="114" y="628"/>
                    <a:pt x="114" y="628"/>
                    <a:pt x="114" y="628"/>
                  </a:cubicBezTo>
                  <a:cubicBezTo>
                    <a:pt x="121" y="644"/>
                    <a:pt x="129" y="666"/>
                    <a:pt x="134" y="686"/>
                  </a:cubicBezTo>
                  <a:cubicBezTo>
                    <a:pt x="131" y="692"/>
                    <a:pt x="128" y="699"/>
                    <a:pt x="125" y="704"/>
                  </a:cubicBezTo>
                  <a:cubicBezTo>
                    <a:pt x="137" y="704"/>
                    <a:pt x="137" y="704"/>
                    <a:pt x="137" y="704"/>
                  </a:cubicBezTo>
                  <a:cubicBezTo>
                    <a:pt x="140" y="699"/>
                    <a:pt x="143" y="691"/>
                    <a:pt x="146" y="685"/>
                  </a:cubicBezTo>
                  <a:cubicBezTo>
                    <a:pt x="154" y="666"/>
                    <a:pt x="161" y="647"/>
                    <a:pt x="167" y="628"/>
                  </a:cubicBezTo>
                  <a:moveTo>
                    <a:pt x="353" y="628"/>
                  </a:moveTo>
                  <a:cubicBezTo>
                    <a:pt x="343" y="628"/>
                    <a:pt x="343" y="628"/>
                    <a:pt x="343" y="628"/>
                  </a:cubicBezTo>
                  <a:cubicBezTo>
                    <a:pt x="339" y="643"/>
                    <a:pt x="333" y="659"/>
                    <a:pt x="327" y="674"/>
                  </a:cubicBezTo>
                  <a:cubicBezTo>
                    <a:pt x="323" y="658"/>
                    <a:pt x="317" y="641"/>
                    <a:pt x="312" y="628"/>
                  </a:cubicBezTo>
                  <a:cubicBezTo>
                    <a:pt x="301" y="628"/>
                    <a:pt x="301" y="628"/>
                    <a:pt x="301" y="628"/>
                  </a:cubicBezTo>
                  <a:cubicBezTo>
                    <a:pt x="308" y="644"/>
                    <a:pt x="315" y="666"/>
                    <a:pt x="321" y="686"/>
                  </a:cubicBezTo>
                  <a:cubicBezTo>
                    <a:pt x="318" y="692"/>
                    <a:pt x="315" y="699"/>
                    <a:pt x="312" y="704"/>
                  </a:cubicBezTo>
                  <a:cubicBezTo>
                    <a:pt x="323" y="704"/>
                    <a:pt x="323" y="704"/>
                    <a:pt x="323" y="704"/>
                  </a:cubicBezTo>
                  <a:cubicBezTo>
                    <a:pt x="326" y="699"/>
                    <a:pt x="330" y="691"/>
                    <a:pt x="333" y="685"/>
                  </a:cubicBezTo>
                  <a:cubicBezTo>
                    <a:pt x="341" y="666"/>
                    <a:pt x="348" y="647"/>
                    <a:pt x="353" y="628"/>
                  </a:cubicBezTo>
                  <a:moveTo>
                    <a:pt x="572" y="628"/>
                  </a:moveTo>
                  <a:cubicBezTo>
                    <a:pt x="561" y="628"/>
                    <a:pt x="561" y="628"/>
                    <a:pt x="561" y="628"/>
                  </a:cubicBezTo>
                  <a:cubicBezTo>
                    <a:pt x="558" y="643"/>
                    <a:pt x="553" y="658"/>
                    <a:pt x="547" y="673"/>
                  </a:cubicBezTo>
                  <a:cubicBezTo>
                    <a:pt x="544" y="660"/>
                    <a:pt x="539" y="640"/>
                    <a:pt x="535" y="628"/>
                  </a:cubicBezTo>
                  <a:cubicBezTo>
                    <a:pt x="524" y="628"/>
                    <a:pt x="524" y="628"/>
                    <a:pt x="524" y="628"/>
                  </a:cubicBezTo>
                  <a:cubicBezTo>
                    <a:pt x="522" y="639"/>
                    <a:pt x="515" y="661"/>
                    <a:pt x="511" y="673"/>
                  </a:cubicBezTo>
                  <a:cubicBezTo>
                    <a:pt x="507" y="658"/>
                    <a:pt x="502" y="641"/>
                    <a:pt x="497" y="628"/>
                  </a:cubicBezTo>
                  <a:cubicBezTo>
                    <a:pt x="486" y="628"/>
                    <a:pt x="486" y="628"/>
                    <a:pt x="486" y="628"/>
                  </a:cubicBezTo>
                  <a:cubicBezTo>
                    <a:pt x="492" y="645"/>
                    <a:pt x="498" y="665"/>
                    <a:pt x="504" y="683"/>
                  </a:cubicBezTo>
                  <a:cubicBezTo>
                    <a:pt x="517" y="683"/>
                    <a:pt x="517" y="683"/>
                    <a:pt x="517" y="683"/>
                  </a:cubicBezTo>
                  <a:cubicBezTo>
                    <a:pt x="521" y="672"/>
                    <a:pt x="526" y="655"/>
                    <a:pt x="529" y="641"/>
                  </a:cubicBezTo>
                  <a:cubicBezTo>
                    <a:pt x="532" y="651"/>
                    <a:pt x="537" y="670"/>
                    <a:pt x="540" y="683"/>
                  </a:cubicBezTo>
                  <a:cubicBezTo>
                    <a:pt x="553" y="683"/>
                    <a:pt x="553" y="683"/>
                    <a:pt x="553" y="683"/>
                  </a:cubicBezTo>
                  <a:cubicBezTo>
                    <a:pt x="561" y="666"/>
                    <a:pt x="567" y="646"/>
                    <a:pt x="572" y="628"/>
                  </a:cubicBezTo>
                  <a:moveTo>
                    <a:pt x="994" y="627"/>
                  </a:moveTo>
                  <a:cubicBezTo>
                    <a:pt x="987" y="627"/>
                    <a:pt x="987" y="627"/>
                    <a:pt x="987" y="627"/>
                  </a:cubicBezTo>
                  <a:cubicBezTo>
                    <a:pt x="987" y="671"/>
                    <a:pt x="987" y="671"/>
                    <a:pt x="987" y="671"/>
                  </a:cubicBezTo>
                  <a:cubicBezTo>
                    <a:pt x="987" y="677"/>
                    <a:pt x="989" y="680"/>
                    <a:pt x="992" y="683"/>
                  </a:cubicBezTo>
                  <a:cubicBezTo>
                    <a:pt x="998" y="679"/>
                    <a:pt x="998" y="679"/>
                    <a:pt x="998" y="679"/>
                  </a:cubicBezTo>
                  <a:cubicBezTo>
                    <a:pt x="995" y="677"/>
                    <a:pt x="994" y="675"/>
                    <a:pt x="994" y="671"/>
                  </a:cubicBezTo>
                  <a:cubicBezTo>
                    <a:pt x="994" y="627"/>
                    <a:pt x="994" y="627"/>
                    <a:pt x="994" y="627"/>
                  </a:cubicBezTo>
                  <a:moveTo>
                    <a:pt x="1308" y="676"/>
                  </a:moveTo>
                  <a:cubicBezTo>
                    <a:pt x="1300" y="676"/>
                    <a:pt x="1298" y="674"/>
                    <a:pt x="1298" y="662"/>
                  </a:cubicBezTo>
                  <a:cubicBezTo>
                    <a:pt x="1298" y="651"/>
                    <a:pt x="1300" y="648"/>
                    <a:pt x="1308" y="648"/>
                  </a:cubicBezTo>
                  <a:cubicBezTo>
                    <a:pt x="1313" y="648"/>
                    <a:pt x="1317" y="650"/>
                    <a:pt x="1317" y="653"/>
                  </a:cubicBezTo>
                  <a:cubicBezTo>
                    <a:pt x="1317" y="674"/>
                    <a:pt x="1317" y="674"/>
                    <a:pt x="1317" y="674"/>
                  </a:cubicBezTo>
                  <a:cubicBezTo>
                    <a:pt x="1314" y="675"/>
                    <a:pt x="1311" y="676"/>
                    <a:pt x="1308" y="676"/>
                  </a:cubicBezTo>
                  <a:moveTo>
                    <a:pt x="1324" y="627"/>
                  </a:moveTo>
                  <a:cubicBezTo>
                    <a:pt x="1317" y="627"/>
                    <a:pt x="1317" y="627"/>
                    <a:pt x="1317" y="627"/>
                  </a:cubicBezTo>
                  <a:cubicBezTo>
                    <a:pt x="1317" y="645"/>
                    <a:pt x="1317" y="645"/>
                    <a:pt x="1317" y="645"/>
                  </a:cubicBezTo>
                  <a:cubicBezTo>
                    <a:pt x="1315" y="643"/>
                    <a:pt x="1312" y="642"/>
                    <a:pt x="1307" y="642"/>
                  </a:cubicBezTo>
                  <a:cubicBezTo>
                    <a:pt x="1296" y="642"/>
                    <a:pt x="1290" y="647"/>
                    <a:pt x="1290" y="662"/>
                  </a:cubicBezTo>
                  <a:cubicBezTo>
                    <a:pt x="1290" y="678"/>
                    <a:pt x="1296" y="682"/>
                    <a:pt x="1308" y="682"/>
                  </a:cubicBezTo>
                  <a:cubicBezTo>
                    <a:pt x="1313" y="682"/>
                    <a:pt x="1320" y="681"/>
                    <a:pt x="1324" y="679"/>
                  </a:cubicBezTo>
                  <a:cubicBezTo>
                    <a:pt x="1324" y="627"/>
                    <a:pt x="1324" y="627"/>
                    <a:pt x="1324" y="627"/>
                  </a:cubicBezTo>
                  <a:moveTo>
                    <a:pt x="81" y="676"/>
                  </a:moveTo>
                  <a:cubicBezTo>
                    <a:pt x="70" y="676"/>
                    <a:pt x="66" y="672"/>
                    <a:pt x="66" y="656"/>
                  </a:cubicBezTo>
                  <a:cubicBezTo>
                    <a:pt x="66" y="638"/>
                    <a:pt x="70" y="635"/>
                    <a:pt x="81" y="635"/>
                  </a:cubicBezTo>
                  <a:cubicBezTo>
                    <a:pt x="92" y="635"/>
                    <a:pt x="96" y="638"/>
                    <a:pt x="96" y="656"/>
                  </a:cubicBezTo>
                  <a:cubicBezTo>
                    <a:pt x="96" y="672"/>
                    <a:pt x="92" y="676"/>
                    <a:pt x="81" y="676"/>
                  </a:cubicBezTo>
                  <a:moveTo>
                    <a:pt x="81" y="627"/>
                  </a:moveTo>
                  <a:cubicBezTo>
                    <a:pt x="64" y="627"/>
                    <a:pt x="55" y="633"/>
                    <a:pt x="55" y="656"/>
                  </a:cubicBezTo>
                  <a:cubicBezTo>
                    <a:pt x="55" y="678"/>
                    <a:pt x="63" y="685"/>
                    <a:pt x="81" y="685"/>
                  </a:cubicBezTo>
                  <a:cubicBezTo>
                    <a:pt x="98" y="685"/>
                    <a:pt x="107" y="678"/>
                    <a:pt x="107" y="656"/>
                  </a:cubicBezTo>
                  <a:cubicBezTo>
                    <a:pt x="107" y="633"/>
                    <a:pt x="98" y="627"/>
                    <a:pt x="81" y="627"/>
                  </a:cubicBezTo>
                  <a:moveTo>
                    <a:pt x="198" y="677"/>
                  </a:moveTo>
                  <a:cubicBezTo>
                    <a:pt x="188" y="677"/>
                    <a:pt x="185" y="675"/>
                    <a:pt x="185" y="666"/>
                  </a:cubicBezTo>
                  <a:cubicBezTo>
                    <a:pt x="185" y="657"/>
                    <a:pt x="189" y="656"/>
                    <a:pt x="198" y="656"/>
                  </a:cubicBezTo>
                  <a:cubicBezTo>
                    <a:pt x="203" y="656"/>
                    <a:pt x="207" y="657"/>
                    <a:pt x="211" y="657"/>
                  </a:cubicBezTo>
                  <a:cubicBezTo>
                    <a:pt x="211" y="674"/>
                    <a:pt x="211" y="674"/>
                    <a:pt x="211" y="674"/>
                  </a:cubicBezTo>
                  <a:cubicBezTo>
                    <a:pt x="207" y="676"/>
                    <a:pt x="202" y="677"/>
                    <a:pt x="198" y="677"/>
                  </a:cubicBezTo>
                  <a:moveTo>
                    <a:pt x="197" y="627"/>
                  </a:moveTo>
                  <a:cubicBezTo>
                    <a:pt x="190" y="627"/>
                    <a:pt x="182" y="628"/>
                    <a:pt x="177" y="629"/>
                  </a:cubicBezTo>
                  <a:cubicBezTo>
                    <a:pt x="179" y="638"/>
                    <a:pt x="179" y="638"/>
                    <a:pt x="179" y="638"/>
                  </a:cubicBezTo>
                  <a:cubicBezTo>
                    <a:pt x="184" y="637"/>
                    <a:pt x="190" y="636"/>
                    <a:pt x="196" y="636"/>
                  </a:cubicBezTo>
                  <a:cubicBezTo>
                    <a:pt x="208" y="636"/>
                    <a:pt x="211" y="638"/>
                    <a:pt x="211" y="650"/>
                  </a:cubicBezTo>
                  <a:cubicBezTo>
                    <a:pt x="206" y="649"/>
                    <a:pt x="201" y="648"/>
                    <a:pt x="196" y="648"/>
                  </a:cubicBezTo>
                  <a:cubicBezTo>
                    <a:pt x="183" y="648"/>
                    <a:pt x="174" y="651"/>
                    <a:pt x="174" y="666"/>
                  </a:cubicBezTo>
                  <a:cubicBezTo>
                    <a:pt x="174" y="681"/>
                    <a:pt x="181" y="685"/>
                    <a:pt x="197" y="685"/>
                  </a:cubicBezTo>
                  <a:cubicBezTo>
                    <a:pt x="205" y="685"/>
                    <a:pt x="214" y="683"/>
                    <a:pt x="221" y="681"/>
                  </a:cubicBezTo>
                  <a:cubicBezTo>
                    <a:pt x="221" y="648"/>
                    <a:pt x="221" y="648"/>
                    <a:pt x="221" y="648"/>
                  </a:cubicBezTo>
                  <a:cubicBezTo>
                    <a:pt x="221" y="631"/>
                    <a:pt x="214" y="627"/>
                    <a:pt x="197" y="627"/>
                  </a:cubicBezTo>
                  <a:moveTo>
                    <a:pt x="418" y="627"/>
                  </a:moveTo>
                  <a:cubicBezTo>
                    <a:pt x="410" y="627"/>
                    <a:pt x="405" y="629"/>
                    <a:pt x="403" y="632"/>
                  </a:cubicBezTo>
                  <a:cubicBezTo>
                    <a:pt x="403" y="628"/>
                    <a:pt x="403" y="628"/>
                    <a:pt x="403" y="628"/>
                  </a:cubicBezTo>
                  <a:cubicBezTo>
                    <a:pt x="393" y="628"/>
                    <a:pt x="393" y="628"/>
                    <a:pt x="393" y="628"/>
                  </a:cubicBezTo>
                  <a:cubicBezTo>
                    <a:pt x="393" y="683"/>
                    <a:pt x="393" y="683"/>
                    <a:pt x="393" y="683"/>
                  </a:cubicBezTo>
                  <a:cubicBezTo>
                    <a:pt x="403" y="683"/>
                    <a:pt x="403" y="683"/>
                    <a:pt x="403" y="683"/>
                  </a:cubicBezTo>
                  <a:cubicBezTo>
                    <a:pt x="403" y="643"/>
                    <a:pt x="403" y="643"/>
                    <a:pt x="403" y="643"/>
                  </a:cubicBezTo>
                  <a:cubicBezTo>
                    <a:pt x="403" y="639"/>
                    <a:pt x="410" y="636"/>
                    <a:pt x="417" y="636"/>
                  </a:cubicBezTo>
                  <a:cubicBezTo>
                    <a:pt x="420" y="636"/>
                    <a:pt x="422" y="637"/>
                    <a:pt x="424" y="637"/>
                  </a:cubicBezTo>
                  <a:cubicBezTo>
                    <a:pt x="424" y="627"/>
                    <a:pt x="424" y="627"/>
                    <a:pt x="424" y="627"/>
                  </a:cubicBezTo>
                  <a:cubicBezTo>
                    <a:pt x="422" y="627"/>
                    <a:pt x="420" y="627"/>
                    <a:pt x="418" y="627"/>
                  </a:cubicBezTo>
                  <a:moveTo>
                    <a:pt x="442" y="650"/>
                  </a:moveTo>
                  <a:cubicBezTo>
                    <a:pt x="443" y="639"/>
                    <a:pt x="446" y="635"/>
                    <a:pt x="456" y="635"/>
                  </a:cubicBezTo>
                  <a:cubicBezTo>
                    <a:pt x="465" y="635"/>
                    <a:pt x="469" y="638"/>
                    <a:pt x="469" y="650"/>
                  </a:cubicBezTo>
                  <a:cubicBezTo>
                    <a:pt x="442" y="650"/>
                    <a:pt x="442" y="650"/>
                    <a:pt x="442" y="650"/>
                  </a:cubicBezTo>
                  <a:moveTo>
                    <a:pt x="456" y="627"/>
                  </a:moveTo>
                  <a:cubicBezTo>
                    <a:pt x="440" y="627"/>
                    <a:pt x="431" y="634"/>
                    <a:pt x="431" y="656"/>
                  </a:cubicBezTo>
                  <a:cubicBezTo>
                    <a:pt x="431" y="678"/>
                    <a:pt x="441" y="685"/>
                    <a:pt x="457" y="685"/>
                  </a:cubicBezTo>
                  <a:cubicBezTo>
                    <a:pt x="462" y="685"/>
                    <a:pt x="470" y="684"/>
                    <a:pt x="476" y="682"/>
                  </a:cubicBezTo>
                  <a:cubicBezTo>
                    <a:pt x="474" y="673"/>
                    <a:pt x="474" y="673"/>
                    <a:pt x="474" y="673"/>
                  </a:cubicBezTo>
                  <a:cubicBezTo>
                    <a:pt x="469" y="675"/>
                    <a:pt x="462" y="676"/>
                    <a:pt x="458" y="676"/>
                  </a:cubicBezTo>
                  <a:cubicBezTo>
                    <a:pt x="447" y="676"/>
                    <a:pt x="442" y="673"/>
                    <a:pt x="442" y="658"/>
                  </a:cubicBezTo>
                  <a:cubicBezTo>
                    <a:pt x="479" y="658"/>
                    <a:pt x="479" y="658"/>
                    <a:pt x="479" y="658"/>
                  </a:cubicBezTo>
                  <a:cubicBezTo>
                    <a:pt x="480" y="633"/>
                    <a:pt x="473" y="627"/>
                    <a:pt x="456" y="627"/>
                  </a:cubicBezTo>
                  <a:moveTo>
                    <a:pt x="603" y="677"/>
                  </a:moveTo>
                  <a:cubicBezTo>
                    <a:pt x="593" y="677"/>
                    <a:pt x="591" y="675"/>
                    <a:pt x="591" y="666"/>
                  </a:cubicBezTo>
                  <a:cubicBezTo>
                    <a:pt x="591" y="657"/>
                    <a:pt x="594" y="656"/>
                    <a:pt x="603" y="656"/>
                  </a:cubicBezTo>
                  <a:cubicBezTo>
                    <a:pt x="608" y="656"/>
                    <a:pt x="613" y="657"/>
                    <a:pt x="616" y="657"/>
                  </a:cubicBezTo>
                  <a:cubicBezTo>
                    <a:pt x="616" y="674"/>
                    <a:pt x="616" y="674"/>
                    <a:pt x="616" y="674"/>
                  </a:cubicBezTo>
                  <a:cubicBezTo>
                    <a:pt x="613" y="676"/>
                    <a:pt x="608" y="677"/>
                    <a:pt x="603" y="677"/>
                  </a:cubicBezTo>
                  <a:moveTo>
                    <a:pt x="603" y="627"/>
                  </a:moveTo>
                  <a:cubicBezTo>
                    <a:pt x="595" y="627"/>
                    <a:pt x="588" y="628"/>
                    <a:pt x="583" y="629"/>
                  </a:cubicBezTo>
                  <a:cubicBezTo>
                    <a:pt x="585" y="638"/>
                    <a:pt x="585" y="638"/>
                    <a:pt x="585" y="638"/>
                  </a:cubicBezTo>
                  <a:cubicBezTo>
                    <a:pt x="589" y="637"/>
                    <a:pt x="596" y="636"/>
                    <a:pt x="601" y="636"/>
                  </a:cubicBezTo>
                  <a:cubicBezTo>
                    <a:pt x="613" y="636"/>
                    <a:pt x="616" y="638"/>
                    <a:pt x="616" y="650"/>
                  </a:cubicBezTo>
                  <a:cubicBezTo>
                    <a:pt x="611" y="649"/>
                    <a:pt x="607" y="648"/>
                    <a:pt x="602" y="648"/>
                  </a:cubicBezTo>
                  <a:cubicBezTo>
                    <a:pt x="589" y="648"/>
                    <a:pt x="580" y="651"/>
                    <a:pt x="580" y="666"/>
                  </a:cubicBezTo>
                  <a:cubicBezTo>
                    <a:pt x="580" y="681"/>
                    <a:pt x="586" y="685"/>
                    <a:pt x="603" y="685"/>
                  </a:cubicBezTo>
                  <a:cubicBezTo>
                    <a:pt x="610" y="685"/>
                    <a:pt x="620" y="683"/>
                    <a:pt x="626" y="681"/>
                  </a:cubicBezTo>
                  <a:cubicBezTo>
                    <a:pt x="626" y="648"/>
                    <a:pt x="626" y="648"/>
                    <a:pt x="626" y="648"/>
                  </a:cubicBezTo>
                  <a:cubicBezTo>
                    <a:pt x="626" y="631"/>
                    <a:pt x="619" y="627"/>
                    <a:pt x="603" y="627"/>
                  </a:cubicBezTo>
                  <a:moveTo>
                    <a:pt x="667" y="627"/>
                  </a:moveTo>
                  <a:cubicBezTo>
                    <a:pt x="659" y="627"/>
                    <a:pt x="654" y="629"/>
                    <a:pt x="652" y="632"/>
                  </a:cubicBezTo>
                  <a:cubicBezTo>
                    <a:pt x="652" y="628"/>
                    <a:pt x="652" y="628"/>
                    <a:pt x="652" y="628"/>
                  </a:cubicBezTo>
                  <a:cubicBezTo>
                    <a:pt x="642" y="628"/>
                    <a:pt x="642" y="628"/>
                    <a:pt x="642" y="628"/>
                  </a:cubicBezTo>
                  <a:cubicBezTo>
                    <a:pt x="642" y="683"/>
                    <a:pt x="642" y="683"/>
                    <a:pt x="642" y="683"/>
                  </a:cubicBezTo>
                  <a:cubicBezTo>
                    <a:pt x="652" y="683"/>
                    <a:pt x="652" y="683"/>
                    <a:pt x="652" y="683"/>
                  </a:cubicBezTo>
                  <a:cubicBezTo>
                    <a:pt x="652" y="643"/>
                    <a:pt x="652" y="643"/>
                    <a:pt x="652" y="643"/>
                  </a:cubicBezTo>
                  <a:cubicBezTo>
                    <a:pt x="652" y="639"/>
                    <a:pt x="659" y="636"/>
                    <a:pt x="666" y="636"/>
                  </a:cubicBezTo>
                  <a:cubicBezTo>
                    <a:pt x="669" y="636"/>
                    <a:pt x="671" y="637"/>
                    <a:pt x="673" y="637"/>
                  </a:cubicBezTo>
                  <a:cubicBezTo>
                    <a:pt x="673" y="627"/>
                    <a:pt x="673" y="627"/>
                    <a:pt x="673" y="627"/>
                  </a:cubicBezTo>
                  <a:cubicBezTo>
                    <a:pt x="671" y="627"/>
                    <a:pt x="669" y="627"/>
                    <a:pt x="667" y="627"/>
                  </a:cubicBezTo>
                  <a:moveTo>
                    <a:pt x="765" y="627"/>
                  </a:moveTo>
                  <a:cubicBezTo>
                    <a:pt x="751" y="627"/>
                    <a:pt x="742" y="631"/>
                    <a:pt x="742" y="644"/>
                  </a:cubicBezTo>
                  <a:cubicBezTo>
                    <a:pt x="742" y="655"/>
                    <a:pt x="749" y="659"/>
                    <a:pt x="762" y="660"/>
                  </a:cubicBezTo>
                  <a:cubicBezTo>
                    <a:pt x="772" y="661"/>
                    <a:pt x="775" y="663"/>
                    <a:pt x="775" y="668"/>
                  </a:cubicBezTo>
                  <a:cubicBezTo>
                    <a:pt x="775" y="675"/>
                    <a:pt x="771" y="676"/>
                    <a:pt x="763" y="676"/>
                  </a:cubicBezTo>
                  <a:cubicBezTo>
                    <a:pt x="757" y="676"/>
                    <a:pt x="749" y="675"/>
                    <a:pt x="746" y="673"/>
                  </a:cubicBezTo>
                  <a:cubicBezTo>
                    <a:pt x="743" y="682"/>
                    <a:pt x="743" y="682"/>
                    <a:pt x="743" y="682"/>
                  </a:cubicBezTo>
                  <a:cubicBezTo>
                    <a:pt x="748" y="684"/>
                    <a:pt x="757" y="685"/>
                    <a:pt x="763" y="685"/>
                  </a:cubicBezTo>
                  <a:cubicBezTo>
                    <a:pt x="777" y="685"/>
                    <a:pt x="785" y="681"/>
                    <a:pt x="785" y="667"/>
                  </a:cubicBezTo>
                  <a:cubicBezTo>
                    <a:pt x="785" y="656"/>
                    <a:pt x="779" y="652"/>
                    <a:pt x="765" y="651"/>
                  </a:cubicBezTo>
                  <a:cubicBezTo>
                    <a:pt x="756" y="650"/>
                    <a:pt x="753" y="648"/>
                    <a:pt x="753" y="644"/>
                  </a:cubicBezTo>
                  <a:cubicBezTo>
                    <a:pt x="753" y="636"/>
                    <a:pt x="757" y="635"/>
                    <a:pt x="765" y="635"/>
                  </a:cubicBezTo>
                  <a:cubicBezTo>
                    <a:pt x="770" y="635"/>
                    <a:pt x="776" y="637"/>
                    <a:pt x="781" y="638"/>
                  </a:cubicBezTo>
                  <a:cubicBezTo>
                    <a:pt x="784" y="629"/>
                    <a:pt x="784" y="629"/>
                    <a:pt x="784" y="629"/>
                  </a:cubicBezTo>
                  <a:cubicBezTo>
                    <a:pt x="778" y="628"/>
                    <a:pt x="771" y="627"/>
                    <a:pt x="765" y="627"/>
                  </a:cubicBezTo>
                  <a:moveTo>
                    <a:pt x="276" y="613"/>
                  </a:moveTo>
                  <a:cubicBezTo>
                    <a:pt x="266" y="618"/>
                    <a:pt x="266" y="618"/>
                    <a:pt x="266" y="618"/>
                  </a:cubicBezTo>
                  <a:cubicBezTo>
                    <a:pt x="266" y="628"/>
                    <a:pt x="266" y="628"/>
                    <a:pt x="266" y="628"/>
                  </a:cubicBezTo>
                  <a:cubicBezTo>
                    <a:pt x="257" y="628"/>
                    <a:pt x="257" y="628"/>
                    <a:pt x="257" y="628"/>
                  </a:cubicBezTo>
                  <a:cubicBezTo>
                    <a:pt x="257" y="637"/>
                    <a:pt x="257" y="637"/>
                    <a:pt x="257" y="637"/>
                  </a:cubicBezTo>
                  <a:cubicBezTo>
                    <a:pt x="266" y="637"/>
                    <a:pt x="266" y="637"/>
                    <a:pt x="266" y="637"/>
                  </a:cubicBezTo>
                  <a:cubicBezTo>
                    <a:pt x="266" y="665"/>
                    <a:pt x="266" y="665"/>
                    <a:pt x="266" y="665"/>
                  </a:cubicBezTo>
                  <a:cubicBezTo>
                    <a:pt x="266" y="681"/>
                    <a:pt x="272" y="685"/>
                    <a:pt x="284" y="685"/>
                  </a:cubicBezTo>
                  <a:cubicBezTo>
                    <a:pt x="289" y="685"/>
                    <a:pt x="294" y="684"/>
                    <a:pt x="298" y="683"/>
                  </a:cubicBezTo>
                  <a:cubicBezTo>
                    <a:pt x="296" y="674"/>
                    <a:pt x="296" y="674"/>
                    <a:pt x="296" y="674"/>
                  </a:cubicBezTo>
                  <a:cubicBezTo>
                    <a:pt x="293" y="675"/>
                    <a:pt x="290" y="676"/>
                    <a:pt x="286" y="676"/>
                  </a:cubicBezTo>
                  <a:cubicBezTo>
                    <a:pt x="279" y="676"/>
                    <a:pt x="276" y="672"/>
                    <a:pt x="276" y="664"/>
                  </a:cubicBezTo>
                  <a:cubicBezTo>
                    <a:pt x="276" y="637"/>
                    <a:pt x="276" y="637"/>
                    <a:pt x="276" y="637"/>
                  </a:cubicBezTo>
                  <a:cubicBezTo>
                    <a:pt x="296" y="637"/>
                    <a:pt x="296" y="637"/>
                    <a:pt x="296" y="637"/>
                  </a:cubicBezTo>
                  <a:cubicBezTo>
                    <a:pt x="296" y="628"/>
                    <a:pt x="296" y="628"/>
                    <a:pt x="296" y="628"/>
                  </a:cubicBezTo>
                  <a:cubicBezTo>
                    <a:pt x="276" y="628"/>
                    <a:pt x="276" y="628"/>
                    <a:pt x="276" y="628"/>
                  </a:cubicBezTo>
                  <a:cubicBezTo>
                    <a:pt x="276" y="613"/>
                    <a:pt x="276" y="613"/>
                    <a:pt x="276" y="613"/>
                  </a:cubicBezTo>
                  <a:moveTo>
                    <a:pt x="11" y="607"/>
                  </a:moveTo>
                  <a:cubicBezTo>
                    <a:pt x="0" y="607"/>
                    <a:pt x="0" y="607"/>
                    <a:pt x="0" y="607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48" y="683"/>
                    <a:pt x="48" y="683"/>
                    <a:pt x="48" y="683"/>
                  </a:cubicBezTo>
                  <a:cubicBezTo>
                    <a:pt x="48" y="674"/>
                    <a:pt x="48" y="674"/>
                    <a:pt x="48" y="674"/>
                  </a:cubicBezTo>
                  <a:cubicBezTo>
                    <a:pt x="11" y="674"/>
                    <a:pt x="11" y="674"/>
                    <a:pt x="11" y="674"/>
                  </a:cubicBezTo>
                  <a:cubicBezTo>
                    <a:pt x="11" y="607"/>
                    <a:pt x="11" y="607"/>
                    <a:pt x="11" y="607"/>
                  </a:cubicBezTo>
                  <a:moveTo>
                    <a:pt x="247" y="605"/>
                  </a:moveTo>
                  <a:cubicBezTo>
                    <a:pt x="237" y="605"/>
                    <a:pt x="237" y="605"/>
                    <a:pt x="237" y="605"/>
                  </a:cubicBezTo>
                  <a:cubicBezTo>
                    <a:pt x="237" y="669"/>
                    <a:pt x="237" y="669"/>
                    <a:pt x="237" y="669"/>
                  </a:cubicBezTo>
                  <a:cubicBezTo>
                    <a:pt x="237" y="677"/>
                    <a:pt x="239" y="681"/>
                    <a:pt x="243" y="686"/>
                  </a:cubicBezTo>
                  <a:cubicBezTo>
                    <a:pt x="252" y="681"/>
                    <a:pt x="252" y="681"/>
                    <a:pt x="252" y="681"/>
                  </a:cubicBezTo>
                  <a:cubicBezTo>
                    <a:pt x="248" y="677"/>
                    <a:pt x="247" y="674"/>
                    <a:pt x="247" y="669"/>
                  </a:cubicBezTo>
                  <a:cubicBezTo>
                    <a:pt x="247" y="605"/>
                    <a:pt x="247" y="605"/>
                    <a:pt x="247" y="605"/>
                  </a:cubicBezTo>
                  <a:moveTo>
                    <a:pt x="705" y="676"/>
                  </a:moveTo>
                  <a:cubicBezTo>
                    <a:pt x="694" y="676"/>
                    <a:pt x="691" y="673"/>
                    <a:pt x="691" y="656"/>
                  </a:cubicBezTo>
                  <a:cubicBezTo>
                    <a:pt x="691" y="640"/>
                    <a:pt x="694" y="636"/>
                    <a:pt x="705" y="636"/>
                  </a:cubicBezTo>
                  <a:cubicBezTo>
                    <a:pt x="712" y="636"/>
                    <a:pt x="718" y="638"/>
                    <a:pt x="718" y="642"/>
                  </a:cubicBezTo>
                  <a:cubicBezTo>
                    <a:pt x="718" y="674"/>
                    <a:pt x="718" y="674"/>
                    <a:pt x="718" y="674"/>
                  </a:cubicBezTo>
                  <a:cubicBezTo>
                    <a:pt x="715" y="675"/>
                    <a:pt x="710" y="676"/>
                    <a:pt x="705" y="676"/>
                  </a:cubicBezTo>
                  <a:moveTo>
                    <a:pt x="729" y="605"/>
                  </a:moveTo>
                  <a:cubicBezTo>
                    <a:pt x="718" y="605"/>
                    <a:pt x="718" y="605"/>
                    <a:pt x="718" y="605"/>
                  </a:cubicBezTo>
                  <a:cubicBezTo>
                    <a:pt x="718" y="630"/>
                    <a:pt x="718" y="630"/>
                    <a:pt x="718" y="630"/>
                  </a:cubicBezTo>
                  <a:cubicBezTo>
                    <a:pt x="716" y="628"/>
                    <a:pt x="711" y="627"/>
                    <a:pt x="704" y="627"/>
                  </a:cubicBezTo>
                  <a:cubicBezTo>
                    <a:pt x="688" y="627"/>
                    <a:pt x="680" y="633"/>
                    <a:pt x="680" y="656"/>
                  </a:cubicBezTo>
                  <a:cubicBezTo>
                    <a:pt x="680" y="679"/>
                    <a:pt x="688" y="685"/>
                    <a:pt x="705" y="685"/>
                  </a:cubicBezTo>
                  <a:cubicBezTo>
                    <a:pt x="713" y="685"/>
                    <a:pt x="723" y="683"/>
                    <a:pt x="729" y="681"/>
                  </a:cubicBezTo>
                  <a:cubicBezTo>
                    <a:pt x="729" y="605"/>
                    <a:pt x="729" y="605"/>
                    <a:pt x="729" y="605"/>
                  </a:cubicBezTo>
                  <a:moveTo>
                    <a:pt x="296" y="560"/>
                  </a:moveTo>
                  <a:cubicBezTo>
                    <a:pt x="290" y="560"/>
                    <a:pt x="290" y="560"/>
                    <a:pt x="290" y="560"/>
                  </a:cubicBezTo>
                  <a:cubicBezTo>
                    <a:pt x="287" y="568"/>
                    <a:pt x="284" y="577"/>
                    <a:pt x="281" y="586"/>
                  </a:cubicBezTo>
                  <a:cubicBezTo>
                    <a:pt x="278" y="577"/>
                    <a:pt x="275" y="567"/>
                    <a:pt x="272" y="560"/>
                  </a:cubicBezTo>
                  <a:cubicBezTo>
                    <a:pt x="266" y="560"/>
                    <a:pt x="266" y="560"/>
                    <a:pt x="266" y="560"/>
                  </a:cubicBezTo>
                  <a:cubicBezTo>
                    <a:pt x="270" y="569"/>
                    <a:pt x="274" y="582"/>
                    <a:pt x="277" y="593"/>
                  </a:cubicBezTo>
                  <a:cubicBezTo>
                    <a:pt x="275" y="596"/>
                    <a:pt x="274" y="600"/>
                    <a:pt x="272" y="603"/>
                  </a:cubicBezTo>
                  <a:cubicBezTo>
                    <a:pt x="279" y="603"/>
                    <a:pt x="279" y="603"/>
                    <a:pt x="279" y="603"/>
                  </a:cubicBezTo>
                  <a:cubicBezTo>
                    <a:pt x="280" y="600"/>
                    <a:pt x="282" y="596"/>
                    <a:pt x="284" y="592"/>
                  </a:cubicBezTo>
                  <a:cubicBezTo>
                    <a:pt x="288" y="582"/>
                    <a:pt x="292" y="571"/>
                    <a:pt x="296" y="560"/>
                  </a:cubicBezTo>
                  <a:moveTo>
                    <a:pt x="402" y="560"/>
                  </a:moveTo>
                  <a:cubicBezTo>
                    <a:pt x="396" y="560"/>
                    <a:pt x="396" y="560"/>
                    <a:pt x="396" y="560"/>
                  </a:cubicBezTo>
                  <a:cubicBezTo>
                    <a:pt x="393" y="568"/>
                    <a:pt x="390" y="577"/>
                    <a:pt x="387" y="586"/>
                  </a:cubicBezTo>
                  <a:cubicBezTo>
                    <a:pt x="384" y="577"/>
                    <a:pt x="381" y="567"/>
                    <a:pt x="378" y="560"/>
                  </a:cubicBezTo>
                  <a:cubicBezTo>
                    <a:pt x="372" y="560"/>
                    <a:pt x="372" y="560"/>
                    <a:pt x="372" y="560"/>
                  </a:cubicBezTo>
                  <a:cubicBezTo>
                    <a:pt x="376" y="569"/>
                    <a:pt x="380" y="582"/>
                    <a:pt x="383" y="593"/>
                  </a:cubicBezTo>
                  <a:cubicBezTo>
                    <a:pt x="382" y="596"/>
                    <a:pt x="380" y="600"/>
                    <a:pt x="378" y="603"/>
                  </a:cubicBezTo>
                  <a:cubicBezTo>
                    <a:pt x="385" y="603"/>
                    <a:pt x="385" y="603"/>
                    <a:pt x="385" y="603"/>
                  </a:cubicBezTo>
                  <a:cubicBezTo>
                    <a:pt x="386" y="600"/>
                    <a:pt x="388" y="596"/>
                    <a:pt x="390" y="592"/>
                  </a:cubicBezTo>
                  <a:cubicBezTo>
                    <a:pt x="394" y="582"/>
                    <a:pt x="399" y="571"/>
                    <a:pt x="402" y="560"/>
                  </a:cubicBezTo>
                  <a:moveTo>
                    <a:pt x="526" y="560"/>
                  </a:moveTo>
                  <a:cubicBezTo>
                    <a:pt x="520" y="560"/>
                    <a:pt x="520" y="560"/>
                    <a:pt x="520" y="560"/>
                  </a:cubicBezTo>
                  <a:cubicBezTo>
                    <a:pt x="518" y="569"/>
                    <a:pt x="515" y="577"/>
                    <a:pt x="512" y="586"/>
                  </a:cubicBezTo>
                  <a:cubicBezTo>
                    <a:pt x="510" y="578"/>
                    <a:pt x="507" y="567"/>
                    <a:pt x="505" y="560"/>
                  </a:cubicBezTo>
                  <a:cubicBezTo>
                    <a:pt x="499" y="560"/>
                    <a:pt x="499" y="560"/>
                    <a:pt x="499" y="560"/>
                  </a:cubicBezTo>
                  <a:cubicBezTo>
                    <a:pt x="497" y="566"/>
                    <a:pt x="494" y="579"/>
                    <a:pt x="491" y="586"/>
                  </a:cubicBezTo>
                  <a:cubicBezTo>
                    <a:pt x="489" y="577"/>
                    <a:pt x="486" y="567"/>
                    <a:pt x="483" y="560"/>
                  </a:cubicBezTo>
                  <a:cubicBezTo>
                    <a:pt x="477" y="560"/>
                    <a:pt x="477" y="560"/>
                    <a:pt x="477" y="560"/>
                  </a:cubicBezTo>
                  <a:cubicBezTo>
                    <a:pt x="481" y="569"/>
                    <a:pt x="484" y="581"/>
                    <a:pt x="487" y="592"/>
                  </a:cubicBezTo>
                  <a:cubicBezTo>
                    <a:pt x="495" y="592"/>
                    <a:pt x="495" y="592"/>
                    <a:pt x="495" y="592"/>
                  </a:cubicBezTo>
                  <a:cubicBezTo>
                    <a:pt x="497" y="585"/>
                    <a:pt x="500" y="575"/>
                    <a:pt x="502" y="568"/>
                  </a:cubicBezTo>
                  <a:cubicBezTo>
                    <a:pt x="504" y="573"/>
                    <a:pt x="506" y="584"/>
                    <a:pt x="508" y="592"/>
                  </a:cubicBezTo>
                  <a:cubicBezTo>
                    <a:pt x="516" y="592"/>
                    <a:pt x="516" y="592"/>
                    <a:pt x="516" y="592"/>
                  </a:cubicBezTo>
                  <a:cubicBezTo>
                    <a:pt x="520" y="582"/>
                    <a:pt x="523" y="570"/>
                    <a:pt x="526" y="560"/>
                  </a:cubicBezTo>
                  <a:moveTo>
                    <a:pt x="247" y="587"/>
                  </a:moveTo>
                  <a:cubicBezTo>
                    <a:pt x="240" y="587"/>
                    <a:pt x="238" y="585"/>
                    <a:pt x="238" y="576"/>
                  </a:cubicBezTo>
                  <a:cubicBezTo>
                    <a:pt x="238" y="566"/>
                    <a:pt x="240" y="564"/>
                    <a:pt x="247" y="564"/>
                  </a:cubicBezTo>
                  <a:cubicBezTo>
                    <a:pt x="253" y="564"/>
                    <a:pt x="255" y="566"/>
                    <a:pt x="255" y="576"/>
                  </a:cubicBezTo>
                  <a:cubicBezTo>
                    <a:pt x="255" y="585"/>
                    <a:pt x="253" y="587"/>
                    <a:pt x="247" y="587"/>
                  </a:cubicBezTo>
                  <a:moveTo>
                    <a:pt x="247" y="559"/>
                  </a:moveTo>
                  <a:cubicBezTo>
                    <a:pt x="237" y="559"/>
                    <a:pt x="232" y="563"/>
                    <a:pt x="232" y="576"/>
                  </a:cubicBezTo>
                  <a:cubicBezTo>
                    <a:pt x="232" y="589"/>
                    <a:pt x="237" y="592"/>
                    <a:pt x="247" y="592"/>
                  </a:cubicBezTo>
                  <a:cubicBezTo>
                    <a:pt x="257" y="592"/>
                    <a:pt x="261" y="589"/>
                    <a:pt x="261" y="576"/>
                  </a:cubicBezTo>
                  <a:cubicBezTo>
                    <a:pt x="261" y="563"/>
                    <a:pt x="257" y="559"/>
                    <a:pt x="247" y="559"/>
                  </a:cubicBezTo>
                  <a:moveTo>
                    <a:pt x="313" y="588"/>
                  </a:moveTo>
                  <a:cubicBezTo>
                    <a:pt x="308" y="588"/>
                    <a:pt x="306" y="587"/>
                    <a:pt x="306" y="582"/>
                  </a:cubicBezTo>
                  <a:cubicBezTo>
                    <a:pt x="306" y="577"/>
                    <a:pt x="308" y="576"/>
                    <a:pt x="313" y="576"/>
                  </a:cubicBezTo>
                  <a:cubicBezTo>
                    <a:pt x="316" y="576"/>
                    <a:pt x="319" y="576"/>
                    <a:pt x="321" y="577"/>
                  </a:cubicBezTo>
                  <a:cubicBezTo>
                    <a:pt x="321" y="586"/>
                    <a:pt x="321" y="586"/>
                    <a:pt x="321" y="586"/>
                  </a:cubicBezTo>
                  <a:cubicBezTo>
                    <a:pt x="319" y="587"/>
                    <a:pt x="316" y="588"/>
                    <a:pt x="313" y="588"/>
                  </a:cubicBezTo>
                  <a:moveTo>
                    <a:pt x="313" y="559"/>
                  </a:moveTo>
                  <a:cubicBezTo>
                    <a:pt x="309" y="559"/>
                    <a:pt x="304" y="560"/>
                    <a:pt x="302" y="561"/>
                  </a:cubicBezTo>
                  <a:cubicBezTo>
                    <a:pt x="303" y="566"/>
                    <a:pt x="303" y="566"/>
                    <a:pt x="303" y="566"/>
                  </a:cubicBezTo>
                  <a:cubicBezTo>
                    <a:pt x="305" y="565"/>
                    <a:pt x="309" y="564"/>
                    <a:pt x="312" y="564"/>
                  </a:cubicBezTo>
                  <a:cubicBezTo>
                    <a:pt x="319" y="564"/>
                    <a:pt x="321" y="566"/>
                    <a:pt x="321" y="572"/>
                  </a:cubicBezTo>
                  <a:cubicBezTo>
                    <a:pt x="318" y="572"/>
                    <a:pt x="315" y="571"/>
                    <a:pt x="312" y="571"/>
                  </a:cubicBezTo>
                  <a:cubicBezTo>
                    <a:pt x="305" y="571"/>
                    <a:pt x="300" y="573"/>
                    <a:pt x="300" y="582"/>
                  </a:cubicBezTo>
                  <a:cubicBezTo>
                    <a:pt x="300" y="590"/>
                    <a:pt x="303" y="592"/>
                    <a:pt x="313" y="592"/>
                  </a:cubicBezTo>
                  <a:cubicBezTo>
                    <a:pt x="317" y="592"/>
                    <a:pt x="323" y="591"/>
                    <a:pt x="326" y="590"/>
                  </a:cubicBezTo>
                  <a:cubicBezTo>
                    <a:pt x="326" y="571"/>
                    <a:pt x="326" y="571"/>
                    <a:pt x="326" y="571"/>
                  </a:cubicBezTo>
                  <a:cubicBezTo>
                    <a:pt x="326" y="562"/>
                    <a:pt x="322" y="559"/>
                    <a:pt x="313" y="559"/>
                  </a:cubicBezTo>
                  <a:moveTo>
                    <a:pt x="439" y="559"/>
                  </a:moveTo>
                  <a:cubicBezTo>
                    <a:pt x="434" y="559"/>
                    <a:pt x="431" y="561"/>
                    <a:pt x="430" y="562"/>
                  </a:cubicBezTo>
                  <a:cubicBezTo>
                    <a:pt x="430" y="560"/>
                    <a:pt x="430" y="560"/>
                    <a:pt x="430" y="560"/>
                  </a:cubicBezTo>
                  <a:cubicBezTo>
                    <a:pt x="424" y="560"/>
                    <a:pt x="424" y="560"/>
                    <a:pt x="424" y="560"/>
                  </a:cubicBezTo>
                  <a:cubicBezTo>
                    <a:pt x="424" y="592"/>
                    <a:pt x="424" y="592"/>
                    <a:pt x="424" y="592"/>
                  </a:cubicBezTo>
                  <a:cubicBezTo>
                    <a:pt x="430" y="592"/>
                    <a:pt x="430" y="592"/>
                    <a:pt x="430" y="592"/>
                  </a:cubicBezTo>
                  <a:cubicBezTo>
                    <a:pt x="430" y="569"/>
                    <a:pt x="430" y="569"/>
                    <a:pt x="430" y="569"/>
                  </a:cubicBezTo>
                  <a:cubicBezTo>
                    <a:pt x="430" y="566"/>
                    <a:pt x="434" y="565"/>
                    <a:pt x="438" y="565"/>
                  </a:cubicBezTo>
                  <a:cubicBezTo>
                    <a:pt x="439" y="565"/>
                    <a:pt x="441" y="565"/>
                    <a:pt x="442" y="565"/>
                  </a:cubicBezTo>
                  <a:cubicBezTo>
                    <a:pt x="442" y="559"/>
                    <a:pt x="442" y="559"/>
                    <a:pt x="442" y="559"/>
                  </a:cubicBezTo>
                  <a:cubicBezTo>
                    <a:pt x="441" y="559"/>
                    <a:pt x="440" y="559"/>
                    <a:pt x="439" y="559"/>
                  </a:cubicBezTo>
                  <a:moveTo>
                    <a:pt x="452" y="572"/>
                  </a:moveTo>
                  <a:cubicBezTo>
                    <a:pt x="453" y="566"/>
                    <a:pt x="455" y="564"/>
                    <a:pt x="460" y="564"/>
                  </a:cubicBezTo>
                  <a:cubicBezTo>
                    <a:pt x="465" y="564"/>
                    <a:pt x="467" y="566"/>
                    <a:pt x="468" y="572"/>
                  </a:cubicBezTo>
                  <a:cubicBezTo>
                    <a:pt x="452" y="572"/>
                    <a:pt x="452" y="572"/>
                    <a:pt x="452" y="572"/>
                  </a:cubicBezTo>
                  <a:moveTo>
                    <a:pt x="460" y="559"/>
                  </a:moveTo>
                  <a:cubicBezTo>
                    <a:pt x="451" y="559"/>
                    <a:pt x="446" y="563"/>
                    <a:pt x="446" y="576"/>
                  </a:cubicBezTo>
                  <a:cubicBezTo>
                    <a:pt x="446" y="589"/>
                    <a:pt x="451" y="592"/>
                    <a:pt x="461" y="592"/>
                  </a:cubicBezTo>
                  <a:cubicBezTo>
                    <a:pt x="464" y="592"/>
                    <a:pt x="468" y="592"/>
                    <a:pt x="471" y="591"/>
                  </a:cubicBezTo>
                  <a:cubicBezTo>
                    <a:pt x="470" y="586"/>
                    <a:pt x="470" y="586"/>
                    <a:pt x="470" y="586"/>
                  </a:cubicBezTo>
                  <a:cubicBezTo>
                    <a:pt x="468" y="587"/>
                    <a:pt x="464" y="587"/>
                    <a:pt x="461" y="587"/>
                  </a:cubicBezTo>
                  <a:cubicBezTo>
                    <a:pt x="455" y="587"/>
                    <a:pt x="452" y="585"/>
                    <a:pt x="452" y="577"/>
                  </a:cubicBezTo>
                  <a:cubicBezTo>
                    <a:pt x="473" y="577"/>
                    <a:pt x="473" y="577"/>
                    <a:pt x="473" y="577"/>
                  </a:cubicBezTo>
                  <a:cubicBezTo>
                    <a:pt x="474" y="563"/>
                    <a:pt x="470" y="559"/>
                    <a:pt x="460" y="559"/>
                  </a:cubicBezTo>
                  <a:moveTo>
                    <a:pt x="544" y="588"/>
                  </a:moveTo>
                  <a:cubicBezTo>
                    <a:pt x="538" y="588"/>
                    <a:pt x="537" y="587"/>
                    <a:pt x="537" y="582"/>
                  </a:cubicBezTo>
                  <a:cubicBezTo>
                    <a:pt x="537" y="577"/>
                    <a:pt x="539" y="576"/>
                    <a:pt x="544" y="576"/>
                  </a:cubicBezTo>
                  <a:cubicBezTo>
                    <a:pt x="547" y="576"/>
                    <a:pt x="549" y="576"/>
                    <a:pt x="551" y="577"/>
                  </a:cubicBezTo>
                  <a:cubicBezTo>
                    <a:pt x="551" y="586"/>
                    <a:pt x="551" y="586"/>
                    <a:pt x="551" y="586"/>
                  </a:cubicBezTo>
                  <a:cubicBezTo>
                    <a:pt x="549" y="587"/>
                    <a:pt x="547" y="588"/>
                    <a:pt x="544" y="588"/>
                  </a:cubicBezTo>
                  <a:moveTo>
                    <a:pt x="544" y="559"/>
                  </a:moveTo>
                  <a:cubicBezTo>
                    <a:pt x="539" y="559"/>
                    <a:pt x="535" y="560"/>
                    <a:pt x="532" y="561"/>
                  </a:cubicBezTo>
                  <a:cubicBezTo>
                    <a:pt x="533" y="566"/>
                    <a:pt x="533" y="566"/>
                    <a:pt x="533" y="566"/>
                  </a:cubicBezTo>
                  <a:cubicBezTo>
                    <a:pt x="536" y="565"/>
                    <a:pt x="540" y="564"/>
                    <a:pt x="543" y="564"/>
                  </a:cubicBezTo>
                  <a:cubicBezTo>
                    <a:pt x="550" y="564"/>
                    <a:pt x="551" y="566"/>
                    <a:pt x="551" y="572"/>
                  </a:cubicBezTo>
                  <a:cubicBezTo>
                    <a:pt x="548" y="572"/>
                    <a:pt x="546" y="571"/>
                    <a:pt x="543" y="571"/>
                  </a:cubicBezTo>
                  <a:cubicBezTo>
                    <a:pt x="536" y="571"/>
                    <a:pt x="531" y="573"/>
                    <a:pt x="531" y="582"/>
                  </a:cubicBezTo>
                  <a:cubicBezTo>
                    <a:pt x="531" y="590"/>
                    <a:pt x="534" y="592"/>
                    <a:pt x="544" y="592"/>
                  </a:cubicBezTo>
                  <a:cubicBezTo>
                    <a:pt x="548" y="592"/>
                    <a:pt x="553" y="591"/>
                    <a:pt x="557" y="590"/>
                  </a:cubicBezTo>
                  <a:cubicBezTo>
                    <a:pt x="557" y="571"/>
                    <a:pt x="557" y="571"/>
                    <a:pt x="557" y="571"/>
                  </a:cubicBezTo>
                  <a:cubicBezTo>
                    <a:pt x="557" y="562"/>
                    <a:pt x="553" y="559"/>
                    <a:pt x="544" y="559"/>
                  </a:cubicBezTo>
                  <a:moveTo>
                    <a:pt x="580" y="559"/>
                  </a:moveTo>
                  <a:cubicBezTo>
                    <a:pt x="576" y="559"/>
                    <a:pt x="573" y="561"/>
                    <a:pt x="572" y="562"/>
                  </a:cubicBezTo>
                  <a:cubicBezTo>
                    <a:pt x="572" y="560"/>
                    <a:pt x="572" y="560"/>
                    <a:pt x="572" y="560"/>
                  </a:cubicBezTo>
                  <a:cubicBezTo>
                    <a:pt x="566" y="560"/>
                    <a:pt x="566" y="560"/>
                    <a:pt x="566" y="560"/>
                  </a:cubicBezTo>
                  <a:cubicBezTo>
                    <a:pt x="566" y="592"/>
                    <a:pt x="566" y="592"/>
                    <a:pt x="566" y="592"/>
                  </a:cubicBezTo>
                  <a:cubicBezTo>
                    <a:pt x="572" y="592"/>
                    <a:pt x="572" y="592"/>
                    <a:pt x="572" y="592"/>
                  </a:cubicBezTo>
                  <a:cubicBezTo>
                    <a:pt x="572" y="569"/>
                    <a:pt x="572" y="569"/>
                    <a:pt x="572" y="569"/>
                  </a:cubicBezTo>
                  <a:cubicBezTo>
                    <a:pt x="572" y="566"/>
                    <a:pt x="576" y="565"/>
                    <a:pt x="580" y="565"/>
                  </a:cubicBezTo>
                  <a:cubicBezTo>
                    <a:pt x="581" y="565"/>
                    <a:pt x="582" y="565"/>
                    <a:pt x="583" y="565"/>
                  </a:cubicBezTo>
                  <a:cubicBezTo>
                    <a:pt x="583" y="559"/>
                    <a:pt x="583" y="559"/>
                    <a:pt x="583" y="559"/>
                  </a:cubicBezTo>
                  <a:cubicBezTo>
                    <a:pt x="582" y="559"/>
                    <a:pt x="581" y="559"/>
                    <a:pt x="580" y="559"/>
                  </a:cubicBezTo>
                  <a:moveTo>
                    <a:pt x="636" y="559"/>
                  </a:moveTo>
                  <a:cubicBezTo>
                    <a:pt x="628" y="559"/>
                    <a:pt x="623" y="561"/>
                    <a:pt x="623" y="569"/>
                  </a:cubicBezTo>
                  <a:cubicBezTo>
                    <a:pt x="623" y="575"/>
                    <a:pt x="627" y="577"/>
                    <a:pt x="634" y="578"/>
                  </a:cubicBezTo>
                  <a:cubicBezTo>
                    <a:pt x="640" y="578"/>
                    <a:pt x="642" y="580"/>
                    <a:pt x="642" y="583"/>
                  </a:cubicBezTo>
                  <a:cubicBezTo>
                    <a:pt x="642" y="587"/>
                    <a:pt x="639" y="587"/>
                    <a:pt x="635" y="587"/>
                  </a:cubicBezTo>
                  <a:cubicBezTo>
                    <a:pt x="631" y="587"/>
                    <a:pt x="627" y="587"/>
                    <a:pt x="625" y="586"/>
                  </a:cubicBezTo>
                  <a:cubicBezTo>
                    <a:pt x="623" y="591"/>
                    <a:pt x="623" y="591"/>
                    <a:pt x="623" y="591"/>
                  </a:cubicBezTo>
                  <a:cubicBezTo>
                    <a:pt x="626" y="592"/>
                    <a:pt x="631" y="592"/>
                    <a:pt x="635" y="592"/>
                  </a:cubicBezTo>
                  <a:cubicBezTo>
                    <a:pt x="643" y="592"/>
                    <a:pt x="647" y="590"/>
                    <a:pt x="647" y="582"/>
                  </a:cubicBezTo>
                  <a:cubicBezTo>
                    <a:pt x="647" y="576"/>
                    <a:pt x="644" y="574"/>
                    <a:pt x="636" y="573"/>
                  </a:cubicBezTo>
                  <a:cubicBezTo>
                    <a:pt x="631" y="572"/>
                    <a:pt x="629" y="571"/>
                    <a:pt x="629" y="569"/>
                  </a:cubicBezTo>
                  <a:cubicBezTo>
                    <a:pt x="629" y="565"/>
                    <a:pt x="631" y="564"/>
                    <a:pt x="636" y="564"/>
                  </a:cubicBezTo>
                  <a:cubicBezTo>
                    <a:pt x="639" y="564"/>
                    <a:pt x="642" y="565"/>
                    <a:pt x="645" y="566"/>
                  </a:cubicBezTo>
                  <a:cubicBezTo>
                    <a:pt x="647" y="561"/>
                    <a:pt x="647" y="561"/>
                    <a:pt x="647" y="561"/>
                  </a:cubicBezTo>
                  <a:cubicBezTo>
                    <a:pt x="643" y="560"/>
                    <a:pt x="639" y="559"/>
                    <a:pt x="636" y="559"/>
                  </a:cubicBezTo>
                  <a:moveTo>
                    <a:pt x="358" y="552"/>
                  </a:moveTo>
                  <a:cubicBezTo>
                    <a:pt x="352" y="554"/>
                    <a:pt x="352" y="554"/>
                    <a:pt x="352" y="554"/>
                  </a:cubicBezTo>
                  <a:cubicBezTo>
                    <a:pt x="352" y="560"/>
                    <a:pt x="352" y="560"/>
                    <a:pt x="352" y="560"/>
                  </a:cubicBezTo>
                  <a:cubicBezTo>
                    <a:pt x="347" y="560"/>
                    <a:pt x="347" y="560"/>
                    <a:pt x="347" y="560"/>
                  </a:cubicBezTo>
                  <a:cubicBezTo>
                    <a:pt x="347" y="565"/>
                    <a:pt x="347" y="565"/>
                    <a:pt x="347" y="565"/>
                  </a:cubicBezTo>
                  <a:cubicBezTo>
                    <a:pt x="352" y="565"/>
                    <a:pt x="352" y="565"/>
                    <a:pt x="352" y="565"/>
                  </a:cubicBezTo>
                  <a:cubicBezTo>
                    <a:pt x="352" y="581"/>
                    <a:pt x="352" y="581"/>
                    <a:pt x="352" y="581"/>
                  </a:cubicBezTo>
                  <a:cubicBezTo>
                    <a:pt x="352" y="590"/>
                    <a:pt x="355" y="592"/>
                    <a:pt x="362" y="592"/>
                  </a:cubicBezTo>
                  <a:cubicBezTo>
                    <a:pt x="365" y="592"/>
                    <a:pt x="368" y="592"/>
                    <a:pt x="370" y="591"/>
                  </a:cubicBezTo>
                  <a:cubicBezTo>
                    <a:pt x="369" y="586"/>
                    <a:pt x="369" y="586"/>
                    <a:pt x="369" y="586"/>
                  </a:cubicBezTo>
                  <a:cubicBezTo>
                    <a:pt x="367" y="587"/>
                    <a:pt x="365" y="587"/>
                    <a:pt x="363" y="587"/>
                  </a:cubicBezTo>
                  <a:cubicBezTo>
                    <a:pt x="359" y="587"/>
                    <a:pt x="358" y="585"/>
                    <a:pt x="358" y="581"/>
                  </a:cubicBezTo>
                  <a:cubicBezTo>
                    <a:pt x="358" y="565"/>
                    <a:pt x="358" y="565"/>
                    <a:pt x="358" y="565"/>
                  </a:cubicBezTo>
                  <a:cubicBezTo>
                    <a:pt x="369" y="565"/>
                    <a:pt x="369" y="565"/>
                    <a:pt x="369" y="565"/>
                  </a:cubicBezTo>
                  <a:cubicBezTo>
                    <a:pt x="369" y="560"/>
                    <a:pt x="369" y="560"/>
                    <a:pt x="369" y="560"/>
                  </a:cubicBezTo>
                  <a:cubicBezTo>
                    <a:pt x="358" y="560"/>
                    <a:pt x="358" y="560"/>
                    <a:pt x="358" y="560"/>
                  </a:cubicBezTo>
                  <a:cubicBezTo>
                    <a:pt x="358" y="552"/>
                    <a:pt x="358" y="552"/>
                    <a:pt x="358" y="552"/>
                  </a:cubicBezTo>
                  <a:moveTo>
                    <a:pt x="207" y="548"/>
                  </a:moveTo>
                  <a:cubicBezTo>
                    <a:pt x="200" y="548"/>
                    <a:pt x="200" y="548"/>
                    <a:pt x="200" y="548"/>
                  </a:cubicBezTo>
                  <a:cubicBezTo>
                    <a:pt x="200" y="592"/>
                    <a:pt x="200" y="592"/>
                    <a:pt x="200" y="592"/>
                  </a:cubicBezTo>
                  <a:cubicBezTo>
                    <a:pt x="228" y="592"/>
                    <a:pt x="228" y="592"/>
                    <a:pt x="228" y="592"/>
                  </a:cubicBezTo>
                  <a:cubicBezTo>
                    <a:pt x="228" y="586"/>
                    <a:pt x="228" y="586"/>
                    <a:pt x="228" y="586"/>
                  </a:cubicBezTo>
                  <a:cubicBezTo>
                    <a:pt x="207" y="586"/>
                    <a:pt x="207" y="586"/>
                    <a:pt x="207" y="586"/>
                  </a:cubicBezTo>
                  <a:cubicBezTo>
                    <a:pt x="207" y="548"/>
                    <a:pt x="207" y="548"/>
                    <a:pt x="207" y="548"/>
                  </a:cubicBezTo>
                  <a:moveTo>
                    <a:pt x="341" y="547"/>
                  </a:moveTo>
                  <a:cubicBezTo>
                    <a:pt x="335" y="547"/>
                    <a:pt x="335" y="547"/>
                    <a:pt x="335" y="547"/>
                  </a:cubicBezTo>
                  <a:cubicBezTo>
                    <a:pt x="335" y="583"/>
                    <a:pt x="335" y="583"/>
                    <a:pt x="335" y="583"/>
                  </a:cubicBezTo>
                  <a:cubicBezTo>
                    <a:pt x="335" y="588"/>
                    <a:pt x="336" y="590"/>
                    <a:pt x="339" y="593"/>
                  </a:cubicBezTo>
                  <a:cubicBezTo>
                    <a:pt x="344" y="590"/>
                    <a:pt x="344" y="590"/>
                    <a:pt x="344" y="590"/>
                  </a:cubicBezTo>
                  <a:cubicBezTo>
                    <a:pt x="342" y="588"/>
                    <a:pt x="341" y="586"/>
                    <a:pt x="341" y="583"/>
                  </a:cubicBezTo>
                  <a:cubicBezTo>
                    <a:pt x="341" y="547"/>
                    <a:pt x="341" y="547"/>
                    <a:pt x="341" y="547"/>
                  </a:cubicBezTo>
                  <a:moveTo>
                    <a:pt x="602" y="587"/>
                  </a:moveTo>
                  <a:cubicBezTo>
                    <a:pt x="596" y="587"/>
                    <a:pt x="594" y="585"/>
                    <a:pt x="594" y="576"/>
                  </a:cubicBezTo>
                  <a:cubicBezTo>
                    <a:pt x="594" y="567"/>
                    <a:pt x="596" y="564"/>
                    <a:pt x="602" y="564"/>
                  </a:cubicBezTo>
                  <a:cubicBezTo>
                    <a:pt x="606" y="564"/>
                    <a:pt x="609" y="566"/>
                    <a:pt x="609" y="568"/>
                  </a:cubicBezTo>
                  <a:cubicBezTo>
                    <a:pt x="609" y="586"/>
                    <a:pt x="609" y="586"/>
                    <a:pt x="609" y="586"/>
                  </a:cubicBezTo>
                  <a:cubicBezTo>
                    <a:pt x="607" y="587"/>
                    <a:pt x="605" y="587"/>
                    <a:pt x="602" y="587"/>
                  </a:cubicBezTo>
                  <a:moveTo>
                    <a:pt x="615" y="547"/>
                  </a:moveTo>
                  <a:cubicBezTo>
                    <a:pt x="609" y="547"/>
                    <a:pt x="609" y="547"/>
                    <a:pt x="609" y="547"/>
                  </a:cubicBezTo>
                  <a:cubicBezTo>
                    <a:pt x="609" y="561"/>
                    <a:pt x="609" y="561"/>
                    <a:pt x="609" y="561"/>
                  </a:cubicBezTo>
                  <a:cubicBezTo>
                    <a:pt x="608" y="560"/>
                    <a:pt x="605" y="559"/>
                    <a:pt x="601" y="559"/>
                  </a:cubicBezTo>
                  <a:cubicBezTo>
                    <a:pt x="592" y="559"/>
                    <a:pt x="587" y="563"/>
                    <a:pt x="587" y="576"/>
                  </a:cubicBezTo>
                  <a:cubicBezTo>
                    <a:pt x="587" y="589"/>
                    <a:pt x="592" y="592"/>
                    <a:pt x="602" y="592"/>
                  </a:cubicBezTo>
                  <a:cubicBezTo>
                    <a:pt x="606" y="592"/>
                    <a:pt x="612" y="591"/>
                    <a:pt x="615" y="590"/>
                  </a:cubicBezTo>
                  <a:cubicBezTo>
                    <a:pt x="615" y="547"/>
                    <a:pt x="615" y="547"/>
                    <a:pt x="615" y="547"/>
                  </a:cubicBezTo>
                  <a:moveTo>
                    <a:pt x="844" y="533"/>
                  </a:moveTo>
                  <a:cubicBezTo>
                    <a:pt x="833" y="533"/>
                    <a:pt x="833" y="533"/>
                    <a:pt x="833" y="533"/>
                  </a:cubicBezTo>
                  <a:cubicBezTo>
                    <a:pt x="829" y="548"/>
                    <a:pt x="823" y="564"/>
                    <a:pt x="817" y="579"/>
                  </a:cubicBezTo>
                  <a:cubicBezTo>
                    <a:pt x="813" y="563"/>
                    <a:pt x="807" y="546"/>
                    <a:pt x="802" y="533"/>
                  </a:cubicBezTo>
                  <a:cubicBezTo>
                    <a:pt x="791" y="533"/>
                    <a:pt x="791" y="533"/>
                    <a:pt x="791" y="533"/>
                  </a:cubicBezTo>
                  <a:cubicBezTo>
                    <a:pt x="798" y="549"/>
                    <a:pt x="805" y="571"/>
                    <a:pt x="811" y="591"/>
                  </a:cubicBezTo>
                  <a:cubicBezTo>
                    <a:pt x="808" y="597"/>
                    <a:pt x="805" y="604"/>
                    <a:pt x="802" y="609"/>
                  </a:cubicBezTo>
                  <a:cubicBezTo>
                    <a:pt x="814" y="609"/>
                    <a:pt x="814" y="609"/>
                    <a:pt x="814" y="609"/>
                  </a:cubicBezTo>
                  <a:cubicBezTo>
                    <a:pt x="817" y="604"/>
                    <a:pt x="820" y="596"/>
                    <a:pt x="823" y="590"/>
                  </a:cubicBezTo>
                  <a:cubicBezTo>
                    <a:pt x="831" y="571"/>
                    <a:pt x="838" y="552"/>
                    <a:pt x="844" y="533"/>
                  </a:cubicBezTo>
                  <a:moveTo>
                    <a:pt x="1030" y="533"/>
                  </a:moveTo>
                  <a:cubicBezTo>
                    <a:pt x="1019" y="533"/>
                    <a:pt x="1019" y="533"/>
                    <a:pt x="1019" y="533"/>
                  </a:cubicBezTo>
                  <a:cubicBezTo>
                    <a:pt x="1016" y="548"/>
                    <a:pt x="1010" y="564"/>
                    <a:pt x="1004" y="579"/>
                  </a:cubicBezTo>
                  <a:cubicBezTo>
                    <a:pt x="1000" y="563"/>
                    <a:pt x="994" y="546"/>
                    <a:pt x="988" y="533"/>
                  </a:cubicBezTo>
                  <a:cubicBezTo>
                    <a:pt x="977" y="533"/>
                    <a:pt x="977" y="533"/>
                    <a:pt x="977" y="533"/>
                  </a:cubicBezTo>
                  <a:cubicBezTo>
                    <a:pt x="985" y="549"/>
                    <a:pt x="992" y="571"/>
                    <a:pt x="997" y="591"/>
                  </a:cubicBezTo>
                  <a:cubicBezTo>
                    <a:pt x="995" y="597"/>
                    <a:pt x="991" y="604"/>
                    <a:pt x="988" y="609"/>
                  </a:cubicBezTo>
                  <a:cubicBezTo>
                    <a:pt x="1000" y="609"/>
                    <a:pt x="1000" y="609"/>
                    <a:pt x="1000" y="609"/>
                  </a:cubicBezTo>
                  <a:cubicBezTo>
                    <a:pt x="1003" y="604"/>
                    <a:pt x="1007" y="596"/>
                    <a:pt x="1009" y="590"/>
                  </a:cubicBezTo>
                  <a:cubicBezTo>
                    <a:pt x="1017" y="571"/>
                    <a:pt x="1025" y="552"/>
                    <a:pt x="1030" y="533"/>
                  </a:cubicBezTo>
                  <a:moveTo>
                    <a:pt x="1249" y="533"/>
                  </a:moveTo>
                  <a:cubicBezTo>
                    <a:pt x="1238" y="533"/>
                    <a:pt x="1238" y="533"/>
                    <a:pt x="1238" y="533"/>
                  </a:cubicBezTo>
                  <a:cubicBezTo>
                    <a:pt x="1235" y="548"/>
                    <a:pt x="1229" y="563"/>
                    <a:pt x="1224" y="578"/>
                  </a:cubicBezTo>
                  <a:cubicBezTo>
                    <a:pt x="1221" y="565"/>
                    <a:pt x="1216" y="545"/>
                    <a:pt x="1212" y="533"/>
                  </a:cubicBezTo>
                  <a:cubicBezTo>
                    <a:pt x="1201" y="533"/>
                    <a:pt x="1201" y="533"/>
                    <a:pt x="1201" y="533"/>
                  </a:cubicBezTo>
                  <a:cubicBezTo>
                    <a:pt x="1198" y="543"/>
                    <a:pt x="1192" y="566"/>
                    <a:pt x="1188" y="578"/>
                  </a:cubicBezTo>
                  <a:cubicBezTo>
                    <a:pt x="1184" y="563"/>
                    <a:pt x="1179" y="546"/>
                    <a:pt x="1174" y="533"/>
                  </a:cubicBezTo>
                  <a:cubicBezTo>
                    <a:pt x="1163" y="533"/>
                    <a:pt x="1163" y="533"/>
                    <a:pt x="1163" y="533"/>
                  </a:cubicBezTo>
                  <a:cubicBezTo>
                    <a:pt x="1169" y="550"/>
                    <a:pt x="1175" y="570"/>
                    <a:pt x="1180" y="588"/>
                  </a:cubicBezTo>
                  <a:cubicBezTo>
                    <a:pt x="1194" y="588"/>
                    <a:pt x="1194" y="588"/>
                    <a:pt x="1194" y="588"/>
                  </a:cubicBezTo>
                  <a:cubicBezTo>
                    <a:pt x="1198" y="577"/>
                    <a:pt x="1203" y="560"/>
                    <a:pt x="1206" y="546"/>
                  </a:cubicBezTo>
                  <a:cubicBezTo>
                    <a:pt x="1209" y="556"/>
                    <a:pt x="1214" y="575"/>
                    <a:pt x="1217" y="588"/>
                  </a:cubicBezTo>
                  <a:cubicBezTo>
                    <a:pt x="1230" y="588"/>
                    <a:pt x="1230" y="588"/>
                    <a:pt x="1230" y="588"/>
                  </a:cubicBezTo>
                  <a:cubicBezTo>
                    <a:pt x="1237" y="571"/>
                    <a:pt x="1244" y="551"/>
                    <a:pt x="1249" y="533"/>
                  </a:cubicBezTo>
                  <a:moveTo>
                    <a:pt x="758" y="581"/>
                  </a:moveTo>
                  <a:cubicBezTo>
                    <a:pt x="746" y="581"/>
                    <a:pt x="743" y="577"/>
                    <a:pt x="743" y="561"/>
                  </a:cubicBezTo>
                  <a:cubicBezTo>
                    <a:pt x="743" y="543"/>
                    <a:pt x="746" y="540"/>
                    <a:pt x="758" y="540"/>
                  </a:cubicBezTo>
                  <a:cubicBezTo>
                    <a:pt x="769" y="540"/>
                    <a:pt x="772" y="543"/>
                    <a:pt x="772" y="561"/>
                  </a:cubicBezTo>
                  <a:cubicBezTo>
                    <a:pt x="772" y="577"/>
                    <a:pt x="769" y="581"/>
                    <a:pt x="758" y="581"/>
                  </a:cubicBezTo>
                  <a:moveTo>
                    <a:pt x="758" y="532"/>
                  </a:moveTo>
                  <a:cubicBezTo>
                    <a:pt x="740" y="532"/>
                    <a:pt x="732" y="538"/>
                    <a:pt x="732" y="560"/>
                  </a:cubicBezTo>
                  <a:cubicBezTo>
                    <a:pt x="732" y="583"/>
                    <a:pt x="740" y="590"/>
                    <a:pt x="758" y="590"/>
                  </a:cubicBezTo>
                  <a:cubicBezTo>
                    <a:pt x="775" y="590"/>
                    <a:pt x="783" y="583"/>
                    <a:pt x="783" y="560"/>
                  </a:cubicBezTo>
                  <a:cubicBezTo>
                    <a:pt x="783" y="538"/>
                    <a:pt x="775" y="532"/>
                    <a:pt x="758" y="532"/>
                  </a:cubicBezTo>
                  <a:moveTo>
                    <a:pt x="875" y="582"/>
                  </a:moveTo>
                  <a:cubicBezTo>
                    <a:pt x="865" y="582"/>
                    <a:pt x="862" y="580"/>
                    <a:pt x="862" y="571"/>
                  </a:cubicBezTo>
                  <a:cubicBezTo>
                    <a:pt x="862" y="562"/>
                    <a:pt x="865" y="561"/>
                    <a:pt x="875" y="561"/>
                  </a:cubicBezTo>
                  <a:cubicBezTo>
                    <a:pt x="879" y="561"/>
                    <a:pt x="884" y="562"/>
                    <a:pt x="888" y="562"/>
                  </a:cubicBezTo>
                  <a:cubicBezTo>
                    <a:pt x="888" y="579"/>
                    <a:pt x="888" y="579"/>
                    <a:pt x="888" y="579"/>
                  </a:cubicBezTo>
                  <a:cubicBezTo>
                    <a:pt x="884" y="581"/>
                    <a:pt x="879" y="582"/>
                    <a:pt x="875" y="582"/>
                  </a:cubicBezTo>
                  <a:moveTo>
                    <a:pt x="874" y="532"/>
                  </a:moveTo>
                  <a:cubicBezTo>
                    <a:pt x="866" y="532"/>
                    <a:pt x="859" y="533"/>
                    <a:pt x="854" y="534"/>
                  </a:cubicBezTo>
                  <a:cubicBezTo>
                    <a:pt x="856" y="543"/>
                    <a:pt x="856" y="543"/>
                    <a:pt x="856" y="543"/>
                  </a:cubicBezTo>
                  <a:cubicBezTo>
                    <a:pt x="861" y="542"/>
                    <a:pt x="867" y="541"/>
                    <a:pt x="873" y="541"/>
                  </a:cubicBezTo>
                  <a:cubicBezTo>
                    <a:pt x="885" y="541"/>
                    <a:pt x="888" y="543"/>
                    <a:pt x="888" y="555"/>
                  </a:cubicBezTo>
                  <a:cubicBezTo>
                    <a:pt x="882" y="554"/>
                    <a:pt x="878" y="553"/>
                    <a:pt x="873" y="553"/>
                  </a:cubicBezTo>
                  <a:cubicBezTo>
                    <a:pt x="860" y="553"/>
                    <a:pt x="851" y="556"/>
                    <a:pt x="851" y="571"/>
                  </a:cubicBezTo>
                  <a:cubicBezTo>
                    <a:pt x="851" y="586"/>
                    <a:pt x="857" y="590"/>
                    <a:pt x="874" y="590"/>
                  </a:cubicBezTo>
                  <a:cubicBezTo>
                    <a:pt x="881" y="590"/>
                    <a:pt x="891" y="588"/>
                    <a:pt x="898" y="586"/>
                  </a:cubicBezTo>
                  <a:cubicBezTo>
                    <a:pt x="898" y="553"/>
                    <a:pt x="898" y="553"/>
                    <a:pt x="898" y="553"/>
                  </a:cubicBezTo>
                  <a:cubicBezTo>
                    <a:pt x="898" y="536"/>
                    <a:pt x="890" y="532"/>
                    <a:pt x="874" y="532"/>
                  </a:cubicBezTo>
                  <a:moveTo>
                    <a:pt x="1095" y="532"/>
                  </a:moveTo>
                  <a:cubicBezTo>
                    <a:pt x="1087" y="532"/>
                    <a:pt x="1082" y="534"/>
                    <a:pt x="1080" y="537"/>
                  </a:cubicBezTo>
                  <a:cubicBezTo>
                    <a:pt x="1080" y="533"/>
                    <a:pt x="1080" y="533"/>
                    <a:pt x="1080" y="533"/>
                  </a:cubicBezTo>
                  <a:cubicBezTo>
                    <a:pt x="1070" y="533"/>
                    <a:pt x="1070" y="533"/>
                    <a:pt x="1070" y="533"/>
                  </a:cubicBezTo>
                  <a:cubicBezTo>
                    <a:pt x="1070" y="588"/>
                    <a:pt x="1070" y="588"/>
                    <a:pt x="1070" y="588"/>
                  </a:cubicBezTo>
                  <a:cubicBezTo>
                    <a:pt x="1080" y="588"/>
                    <a:pt x="1080" y="588"/>
                    <a:pt x="1080" y="588"/>
                  </a:cubicBezTo>
                  <a:cubicBezTo>
                    <a:pt x="1080" y="548"/>
                    <a:pt x="1080" y="548"/>
                    <a:pt x="1080" y="548"/>
                  </a:cubicBezTo>
                  <a:cubicBezTo>
                    <a:pt x="1080" y="544"/>
                    <a:pt x="1087" y="541"/>
                    <a:pt x="1094" y="541"/>
                  </a:cubicBezTo>
                  <a:cubicBezTo>
                    <a:pt x="1096" y="541"/>
                    <a:pt x="1099" y="542"/>
                    <a:pt x="1101" y="542"/>
                  </a:cubicBezTo>
                  <a:cubicBezTo>
                    <a:pt x="1101" y="532"/>
                    <a:pt x="1101" y="532"/>
                    <a:pt x="1101" y="532"/>
                  </a:cubicBezTo>
                  <a:cubicBezTo>
                    <a:pt x="1099" y="532"/>
                    <a:pt x="1097" y="532"/>
                    <a:pt x="1095" y="532"/>
                  </a:cubicBezTo>
                  <a:moveTo>
                    <a:pt x="1119" y="555"/>
                  </a:moveTo>
                  <a:cubicBezTo>
                    <a:pt x="1119" y="543"/>
                    <a:pt x="1123" y="540"/>
                    <a:pt x="1133" y="540"/>
                  </a:cubicBezTo>
                  <a:cubicBezTo>
                    <a:pt x="1142" y="540"/>
                    <a:pt x="1145" y="543"/>
                    <a:pt x="1146" y="555"/>
                  </a:cubicBezTo>
                  <a:cubicBezTo>
                    <a:pt x="1119" y="555"/>
                    <a:pt x="1119" y="555"/>
                    <a:pt x="1119" y="555"/>
                  </a:cubicBezTo>
                  <a:moveTo>
                    <a:pt x="1133" y="532"/>
                  </a:moveTo>
                  <a:cubicBezTo>
                    <a:pt x="1116" y="532"/>
                    <a:pt x="1107" y="539"/>
                    <a:pt x="1107" y="560"/>
                  </a:cubicBezTo>
                  <a:cubicBezTo>
                    <a:pt x="1107" y="583"/>
                    <a:pt x="1117" y="590"/>
                    <a:pt x="1134" y="590"/>
                  </a:cubicBezTo>
                  <a:cubicBezTo>
                    <a:pt x="1139" y="590"/>
                    <a:pt x="1147" y="589"/>
                    <a:pt x="1153" y="587"/>
                  </a:cubicBezTo>
                  <a:cubicBezTo>
                    <a:pt x="1151" y="578"/>
                    <a:pt x="1151" y="578"/>
                    <a:pt x="1151" y="578"/>
                  </a:cubicBezTo>
                  <a:cubicBezTo>
                    <a:pt x="1146" y="580"/>
                    <a:pt x="1139" y="581"/>
                    <a:pt x="1135" y="581"/>
                  </a:cubicBezTo>
                  <a:cubicBezTo>
                    <a:pt x="1124" y="581"/>
                    <a:pt x="1119" y="578"/>
                    <a:pt x="1118" y="563"/>
                  </a:cubicBezTo>
                  <a:cubicBezTo>
                    <a:pt x="1156" y="563"/>
                    <a:pt x="1156" y="563"/>
                    <a:pt x="1156" y="563"/>
                  </a:cubicBezTo>
                  <a:cubicBezTo>
                    <a:pt x="1157" y="538"/>
                    <a:pt x="1149" y="532"/>
                    <a:pt x="1133" y="532"/>
                  </a:cubicBezTo>
                  <a:moveTo>
                    <a:pt x="1280" y="582"/>
                  </a:moveTo>
                  <a:cubicBezTo>
                    <a:pt x="1270" y="582"/>
                    <a:pt x="1268" y="580"/>
                    <a:pt x="1268" y="571"/>
                  </a:cubicBezTo>
                  <a:cubicBezTo>
                    <a:pt x="1268" y="562"/>
                    <a:pt x="1271" y="561"/>
                    <a:pt x="1280" y="561"/>
                  </a:cubicBezTo>
                  <a:cubicBezTo>
                    <a:pt x="1285" y="561"/>
                    <a:pt x="1289" y="562"/>
                    <a:pt x="1293" y="562"/>
                  </a:cubicBezTo>
                  <a:cubicBezTo>
                    <a:pt x="1293" y="579"/>
                    <a:pt x="1293" y="579"/>
                    <a:pt x="1293" y="579"/>
                  </a:cubicBezTo>
                  <a:cubicBezTo>
                    <a:pt x="1289" y="581"/>
                    <a:pt x="1285" y="582"/>
                    <a:pt x="1280" y="582"/>
                  </a:cubicBezTo>
                  <a:moveTo>
                    <a:pt x="1280" y="532"/>
                  </a:moveTo>
                  <a:cubicBezTo>
                    <a:pt x="1272" y="532"/>
                    <a:pt x="1264" y="533"/>
                    <a:pt x="1259" y="534"/>
                  </a:cubicBezTo>
                  <a:cubicBezTo>
                    <a:pt x="1262" y="543"/>
                    <a:pt x="1262" y="543"/>
                    <a:pt x="1262" y="543"/>
                  </a:cubicBezTo>
                  <a:cubicBezTo>
                    <a:pt x="1266" y="542"/>
                    <a:pt x="1272" y="541"/>
                    <a:pt x="1278" y="541"/>
                  </a:cubicBezTo>
                  <a:cubicBezTo>
                    <a:pt x="1290" y="541"/>
                    <a:pt x="1293" y="543"/>
                    <a:pt x="1293" y="555"/>
                  </a:cubicBezTo>
                  <a:cubicBezTo>
                    <a:pt x="1288" y="554"/>
                    <a:pt x="1283" y="553"/>
                    <a:pt x="1278" y="553"/>
                  </a:cubicBezTo>
                  <a:cubicBezTo>
                    <a:pt x="1266" y="553"/>
                    <a:pt x="1256" y="556"/>
                    <a:pt x="1256" y="571"/>
                  </a:cubicBezTo>
                  <a:cubicBezTo>
                    <a:pt x="1256" y="586"/>
                    <a:pt x="1263" y="590"/>
                    <a:pt x="1279" y="590"/>
                  </a:cubicBezTo>
                  <a:cubicBezTo>
                    <a:pt x="1287" y="590"/>
                    <a:pt x="1296" y="588"/>
                    <a:pt x="1303" y="586"/>
                  </a:cubicBezTo>
                  <a:cubicBezTo>
                    <a:pt x="1303" y="553"/>
                    <a:pt x="1303" y="553"/>
                    <a:pt x="1303" y="553"/>
                  </a:cubicBezTo>
                  <a:cubicBezTo>
                    <a:pt x="1303" y="536"/>
                    <a:pt x="1296" y="532"/>
                    <a:pt x="1280" y="532"/>
                  </a:cubicBezTo>
                  <a:moveTo>
                    <a:pt x="1344" y="532"/>
                  </a:moveTo>
                  <a:cubicBezTo>
                    <a:pt x="1336" y="532"/>
                    <a:pt x="1331" y="534"/>
                    <a:pt x="1329" y="537"/>
                  </a:cubicBezTo>
                  <a:cubicBezTo>
                    <a:pt x="1329" y="533"/>
                    <a:pt x="1329" y="533"/>
                    <a:pt x="1329" y="533"/>
                  </a:cubicBezTo>
                  <a:cubicBezTo>
                    <a:pt x="1319" y="533"/>
                    <a:pt x="1319" y="533"/>
                    <a:pt x="1319" y="533"/>
                  </a:cubicBezTo>
                  <a:cubicBezTo>
                    <a:pt x="1319" y="588"/>
                    <a:pt x="1319" y="588"/>
                    <a:pt x="1319" y="588"/>
                  </a:cubicBezTo>
                  <a:cubicBezTo>
                    <a:pt x="1329" y="588"/>
                    <a:pt x="1329" y="588"/>
                    <a:pt x="1329" y="588"/>
                  </a:cubicBezTo>
                  <a:cubicBezTo>
                    <a:pt x="1329" y="548"/>
                    <a:pt x="1329" y="548"/>
                    <a:pt x="1329" y="548"/>
                  </a:cubicBezTo>
                  <a:cubicBezTo>
                    <a:pt x="1329" y="544"/>
                    <a:pt x="1336" y="541"/>
                    <a:pt x="1343" y="541"/>
                  </a:cubicBezTo>
                  <a:cubicBezTo>
                    <a:pt x="1345" y="541"/>
                    <a:pt x="1348" y="542"/>
                    <a:pt x="1349" y="542"/>
                  </a:cubicBezTo>
                  <a:cubicBezTo>
                    <a:pt x="1349" y="532"/>
                    <a:pt x="1349" y="532"/>
                    <a:pt x="1349" y="532"/>
                  </a:cubicBezTo>
                  <a:cubicBezTo>
                    <a:pt x="1348" y="532"/>
                    <a:pt x="1346" y="532"/>
                    <a:pt x="1344" y="532"/>
                  </a:cubicBezTo>
                  <a:moveTo>
                    <a:pt x="1442" y="532"/>
                  </a:moveTo>
                  <a:cubicBezTo>
                    <a:pt x="1428" y="532"/>
                    <a:pt x="1419" y="536"/>
                    <a:pt x="1419" y="549"/>
                  </a:cubicBezTo>
                  <a:cubicBezTo>
                    <a:pt x="1419" y="560"/>
                    <a:pt x="1426" y="564"/>
                    <a:pt x="1439" y="565"/>
                  </a:cubicBezTo>
                  <a:cubicBezTo>
                    <a:pt x="1449" y="566"/>
                    <a:pt x="1452" y="568"/>
                    <a:pt x="1452" y="573"/>
                  </a:cubicBezTo>
                  <a:cubicBezTo>
                    <a:pt x="1452" y="580"/>
                    <a:pt x="1447" y="581"/>
                    <a:pt x="1439" y="581"/>
                  </a:cubicBezTo>
                  <a:cubicBezTo>
                    <a:pt x="1434" y="581"/>
                    <a:pt x="1426" y="580"/>
                    <a:pt x="1422" y="578"/>
                  </a:cubicBezTo>
                  <a:cubicBezTo>
                    <a:pt x="1420" y="587"/>
                    <a:pt x="1420" y="587"/>
                    <a:pt x="1420" y="587"/>
                  </a:cubicBezTo>
                  <a:cubicBezTo>
                    <a:pt x="1425" y="589"/>
                    <a:pt x="1434" y="590"/>
                    <a:pt x="1440" y="590"/>
                  </a:cubicBezTo>
                  <a:cubicBezTo>
                    <a:pt x="1454" y="590"/>
                    <a:pt x="1462" y="586"/>
                    <a:pt x="1462" y="572"/>
                  </a:cubicBezTo>
                  <a:cubicBezTo>
                    <a:pt x="1462" y="561"/>
                    <a:pt x="1456" y="557"/>
                    <a:pt x="1442" y="556"/>
                  </a:cubicBezTo>
                  <a:cubicBezTo>
                    <a:pt x="1433" y="555"/>
                    <a:pt x="1430" y="553"/>
                    <a:pt x="1430" y="549"/>
                  </a:cubicBezTo>
                  <a:cubicBezTo>
                    <a:pt x="1430" y="541"/>
                    <a:pt x="1434" y="540"/>
                    <a:pt x="1442" y="540"/>
                  </a:cubicBezTo>
                  <a:cubicBezTo>
                    <a:pt x="1447" y="540"/>
                    <a:pt x="1453" y="542"/>
                    <a:pt x="1458" y="543"/>
                  </a:cubicBezTo>
                  <a:cubicBezTo>
                    <a:pt x="1460" y="534"/>
                    <a:pt x="1460" y="534"/>
                    <a:pt x="1460" y="534"/>
                  </a:cubicBezTo>
                  <a:cubicBezTo>
                    <a:pt x="1454" y="533"/>
                    <a:pt x="1447" y="532"/>
                    <a:pt x="1442" y="532"/>
                  </a:cubicBezTo>
                  <a:moveTo>
                    <a:pt x="953" y="518"/>
                  </a:moveTo>
                  <a:cubicBezTo>
                    <a:pt x="943" y="523"/>
                    <a:pt x="943" y="523"/>
                    <a:pt x="943" y="523"/>
                  </a:cubicBezTo>
                  <a:cubicBezTo>
                    <a:pt x="943" y="533"/>
                    <a:pt x="943" y="533"/>
                    <a:pt x="943" y="533"/>
                  </a:cubicBezTo>
                  <a:cubicBezTo>
                    <a:pt x="933" y="533"/>
                    <a:pt x="933" y="533"/>
                    <a:pt x="933" y="533"/>
                  </a:cubicBezTo>
                  <a:cubicBezTo>
                    <a:pt x="933" y="542"/>
                    <a:pt x="933" y="542"/>
                    <a:pt x="933" y="542"/>
                  </a:cubicBezTo>
                  <a:cubicBezTo>
                    <a:pt x="943" y="542"/>
                    <a:pt x="943" y="542"/>
                    <a:pt x="943" y="542"/>
                  </a:cubicBezTo>
                  <a:cubicBezTo>
                    <a:pt x="943" y="570"/>
                    <a:pt x="943" y="570"/>
                    <a:pt x="943" y="570"/>
                  </a:cubicBezTo>
                  <a:cubicBezTo>
                    <a:pt x="943" y="586"/>
                    <a:pt x="948" y="590"/>
                    <a:pt x="961" y="590"/>
                  </a:cubicBezTo>
                  <a:cubicBezTo>
                    <a:pt x="965" y="590"/>
                    <a:pt x="971" y="589"/>
                    <a:pt x="974" y="588"/>
                  </a:cubicBezTo>
                  <a:cubicBezTo>
                    <a:pt x="972" y="579"/>
                    <a:pt x="972" y="579"/>
                    <a:pt x="972" y="579"/>
                  </a:cubicBezTo>
                  <a:cubicBezTo>
                    <a:pt x="970" y="580"/>
                    <a:pt x="966" y="581"/>
                    <a:pt x="962" y="581"/>
                  </a:cubicBezTo>
                  <a:cubicBezTo>
                    <a:pt x="955" y="581"/>
                    <a:pt x="953" y="577"/>
                    <a:pt x="953" y="569"/>
                  </a:cubicBezTo>
                  <a:cubicBezTo>
                    <a:pt x="953" y="542"/>
                    <a:pt x="953" y="542"/>
                    <a:pt x="953" y="542"/>
                  </a:cubicBezTo>
                  <a:cubicBezTo>
                    <a:pt x="973" y="542"/>
                    <a:pt x="973" y="542"/>
                    <a:pt x="973" y="542"/>
                  </a:cubicBezTo>
                  <a:cubicBezTo>
                    <a:pt x="973" y="533"/>
                    <a:pt x="973" y="533"/>
                    <a:pt x="973" y="533"/>
                  </a:cubicBezTo>
                  <a:cubicBezTo>
                    <a:pt x="953" y="533"/>
                    <a:pt x="953" y="533"/>
                    <a:pt x="953" y="533"/>
                  </a:cubicBezTo>
                  <a:cubicBezTo>
                    <a:pt x="953" y="518"/>
                    <a:pt x="953" y="518"/>
                    <a:pt x="953" y="518"/>
                  </a:cubicBezTo>
                  <a:moveTo>
                    <a:pt x="687" y="512"/>
                  </a:moveTo>
                  <a:cubicBezTo>
                    <a:pt x="676" y="512"/>
                    <a:pt x="676" y="512"/>
                    <a:pt x="676" y="512"/>
                  </a:cubicBezTo>
                  <a:cubicBezTo>
                    <a:pt x="676" y="588"/>
                    <a:pt x="676" y="588"/>
                    <a:pt x="676" y="588"/>
                  </a:cubicBezTo>
                  <a:cubicBezTo>
                    <a:pt x="725" y="588"/>
                    <a:pt x="725" y="588"/>
                    <a:pt x="725" y="588"/>
                  </a:cubicBezTo>
                  <a:cubicBezTo>
                    <a:pt x="725" y="579"/>
                    <a:pt x="725" y="579"/>
                    <a:pt x="725" y="579"/>
                  </a:cubicBezTo>
                  <a:cubicBezTo>
                    <a:pt x="687" y="579"/>
                    <a:pt x="687" y="579"/>
                    <a:pt x="687" y="579"/>
                  </a:cubicBezTo>
                  <a:cubicBezTo>
                    <a:pt x="687" y="512"/>
                    <a:pt x="687" y="512"/>
                    <a:pt x="687" y="512"/>
                  </a:cubicBezTo>
                  <a:moveTo>
                    <a:pt x="924" y="510"/>
                  </a:moveTo>
                  <a:cubicBezTo>
                    <a:pt x="913" y="510"/>
                    <a:pt x="913" y="510"/>
                    <a:pt x="913" y="510"/>
                  </a:cubicBezTo>
                  <a:cubicBezTo>
                    <a:pt x="913" y="574"/>
                    <a:pt x="913" y="574"/>
                    <a:pt x="913" y="574"/>
                  </a:cubicBezTo>
                  <a:cubicBezTo>
                    <a:pt x="913" y="582"/>
                    <a:pt x="915" y="586"/>
                    <a:pt x="920" y="591"/>
                  </a:cubicBezTo>
                  <a:cubicBezTo>
                    <a:pt x="928" y="586"/>
                    <a:pt x="928" y="586"/>
                    <a:pt x="928" y="586"/>
                  </a:cubicBezTo>
                  <a:cubicBezTo>
                    <a:pt x="925" y="582"/>
                    <a:pt x="924" y="579"/>
                    <a:pt x="924" y="574"/>
                  </a:cubicBezTo>
                  <a:cubicBezTo>
                    <a:pt x="924" y="510"/>
                    <a:pt x="924" y="510"/>
                    <a:pt x="924" y="510"/>
                  </a:cubicBezTo>
                  <a:moveTo>
                    <a:pt x="1382" y="581"/>
                  </a:moveTo>
                  <a:cubicBezTo>
                    <a:pt x="1371" y="581"/>
                    <a:pt x="1367" y="578"/>
                    <a:pt x="1367" y="561"/>
                  </a:cubicBezTo>
                  <a:cubicBezTo>
                    <a:pt x="1367" y="545"/>
                    <a:pt x="1371" y="541"/>
                    <a:pt x="1382" y="541"/>
                  </a:cubicBezTo>
                  <a:cubicBezTo>
                    <a:pt x="1389" y="541"/>
                    <a:pt x="1395" y="543"/>
                    <a:pt x="1395" y="547"/>
                  </a:cubicBezTo>
                  <a:cubicBezTo>
                    <a:pt x="1395" y="579"/>
                    <a:pt x="1395" y="579"/>
                    <a:pt x="1395" y="579"/>
                  </a:cubicBezTo>
                  <a:cubicBezTo>
                    <a:pt x="1392" y="580"/>
                    <a:pt x="1387" y="581"/>
                    <a:pt x="1382" y="581"/>
                  </a:cubicBezTo>
                  <a:moveTo>
                    <a:pt x="1405" y="510"/>
                  </a:moveTo>
                  <a:cubicBezTo>
                    <a:pt x="1395" y="510"/>
                    <a:pt x="1395" y="510"/>
                    <a:pt x="1395" y="510"/>
                  </a:cubicBezTo>
                  <a:cubicBezTo>
                    <a:pt x="1395" y="535"/>
                    <a:pt x="1395" y="535"/>
                    <a:pt x="1395" y="535"/>
                  </a:cubicBezTo>
                  <a:cubicBezTo>
                    <a:pt x="1392" y="533"/>
                    <a:pt x="1388" y="532"/>
                    <a:pt x="1381" y="532"/>
                  </a:cubicBezTo>
                  <a:cubicBezTo>
                    <a:pt x="1365" y="532"/>
                    <a:pt x="1356" y="538"/>
                    <a:pt x="1356" y="561"/>
                  </a:cubicBezTo>
                  <a:cubicBezTo>
                    <a:pt x="1356" y="584"/>
                    <a:pt x="1365" y="590"/>
                    <a:pt x="1382" y="590"/>
                  </a:cubicBezTo>
                  <a:cubicBezTo>
                    <a:pt x="1389" y="590"/>
                    <a:pt x="1399" y="588"/>
                    <a:pt x="1405" y="586"/>
                  </a:cubicBezTo>
                  <a:cubicBezTo>
                    <a:pt x="1405" y="510"/>
                    <a:pt x="1405" y="510"/>
                    <a:pt x="1405" y="510"/>
                  </a:cubicBezTo>
                  <a:moveTo>
                    <a:pt x="435" y="482"/>
                  </a:moveTo>
                  <a:cubicBezTo>
                    <a:pt x="398" y="482"/>
                    <a:pt x="398" y="482"/>
                    <a:pt x="398" y="482"/>
                  </a:cubicBezTo>
                  <a:cubicBezTo>
                    <a:pt x="398" y="490"/>
                    <a:pt x="398" y="490"/>
                    <a:pt x="398" y="490"/>
                  </a:cubicBezTo>
                  <a:cubicBezTo>
                    <a:pt x="422" y="490"/>
                    <a:pt x="422" y="490"/>
                    <a:pt x="422" y="490"/>
                  </a:cubicBezTo>
                  <a:cubicBezTo>
                    <a:pt x="417" y="498"/>
                    <a:pt x="406" y="513"/>
                    <a:pt x="396" y="525"/>
                  </a:cubicBezTo>
                  <a:cubicBezTo>
                    <a:pt x="396" y="527"/>
                    <a:pt x="396" y="527"/>
                    <a:pt x="396" y="527"/>
                  </a:cubicBezTo>
                  <a:cubicBezTo>
                    <a:pt x="435" y="527"/>
                    <a:pt x="435" y="527"/>
                    <a:pt x="435" y="527"/>
                  </a:cubicBezTo>
                  <a:cubicBezTo>
                    <a:pt x="435" y="520"/>
                    <a:pt x="435" y="520"/>
                    <a:pt x="435" y="520"/>
                  </a:cubicBezTo>
                  <a:cubicBezTo>
                    <a:pt x="410" y="520"/>
                    <a:pt x="410" y="520"/>
                    <a:pt x="410" y="520"/>
                  </a:cubicBezTo>
                  <a:cubicBezTo>
                    <a:pt x="416" y="512"/>
                    <a:pt x="428" y="496"/>
                    <a:pt x="435" y="484"/>
                  </a:cubicBezTo>
                  <a:cubicBezTo>
                    <a:pt x="435" y="482"/>
                    <a:pt x="435" y="482"/>
                    <a:pt x="435" y="482"/>
                  </a:cubicBezTo>
                  <a:moveTo>
                    <a:pt x="489" y="482"/>
                  </a:moveTo>
                  <a:cubicBezTo>
                    <a:pt x="480" y="482"/>
                    <a:pt x="480" y="482"/>
                    <a:pt x="480" y="482"/>
                  </a:cubicBezTo>
                  <a:cubicBezTo>
                    <a:pt x="480" y="527"/>
                    <a:pt x="480" y="527"/>
                    <a:pt x="480" y="527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89" y="482"/>
                    <a:pt x="489" y="482"/>
                    <a:pt x="489" y="482"/>
                  </a:cubicBezTo>
                  <a:moveTo>
                    <a:pt x="551" y="482"/>
                  </a:moveTo>
                  <a:cubicBezTo>
                    <a:pt x="543" y="482"/>
                    <a:pt x="543" y="482"/>
                    <a:pt x="543" y="482"/>
                  </a:cubicBezTo>
                  <a:cubicBezTo>
                    <a:pt x="543" y="527"/>
                    <a:pt x="543" y="527"/>
                    <a:pt x="543" y="527"/>
                  </a:cubicBezTo>
                  <a:cubicBezTo>
                    <a:pt x="551" y="527"/>
                    <a:pt x="551" y="527"/>
                    <a:pt x="551" y="527"/>
                  </a:cubicBezTo>
                  <a:cubicBezTo>
                    <a:pt x="551" y="482"/>
                    <a:pt x="551" y="482"/>
                    <a:pt x="551" y="482"/>
                  </a:cubicBezTo>
                  <a:moveTo>
                    <a:pt x="522" y="481"/>
                  </a:moveTo>
                  <a:cubicBezTo>
                    <a:pt x="508" y="481"/>
                    <a:pt x="500" y="486"/>
                    <a:pt x="500" y="504"/>
                  </a:cubicBezTo>
                  <a:cubicBezTo>
                    <a:pt x="500" y="523"/>
                    <a:pt x="508" y="528"/>
                    <a:pt x="522" y="528"/>
                  </a:cubicBezTo>
                  <a:cubicBezTo>
                    <a:pt x="526" y="528"/>
                    <a:pt x="532" y="528"/>
                    <a:pt x="535" y="526"/>
                  </a:cubicBezTo>
                  <a:cubicBezTo>
                    <a:pt x="533" y="519"/>
                    <a:pt x="533" y="519"/>
                    <a:pt x="533" y="519"/>
                  </a:cubicBezTo>
                  <a:cubicBezTo>
                    <a:pt x="530" y="520"/>
                    <a:pt x="526" y="521"/>
                    <a:pt x="522" y="521"/>
                  </a:cubicBezTo>
                  <a:cubicBezTo>
                    <a:pt x="513" y="521"/>
                    <a:pt x="509" y="518"/>
                    <a:pt x="509" y="505"/>
                  </a:cubicBezTo>
                  <a:cubicBezTo>
                    <a:pt x="509" y="491"/>
                    <a:pt x="513" y="488"/>
                    <a:pt x="522" y="488"/>
                  </a:cubicBezTo>
                  <a:cubicBezTo>
                    <a:pt x="526" y="488"/>
                    <a:pt x="530" y="489"/>
                    <a:pt x="533" y="491"/>
                  </a:cubicBezTo>
                  <a:cubicBezTo>
                    <a:pt x="535" y="483"/>
                    <a:pt x="535" y="483"/>
                    <a:pt x="535" y="483"/>
                  </a:cubicBezTo>
                  <a:cubicBezTo>
                    <a:pt x="532" y="482"/>
                    <a:pt x="526" y="481"/>
                    <a:pt x="522" y="481"/>
                  </a:cubicBezTo>
                  <a:moveTo>
                    <a:pt x="633" y="522"/>
                  </a:moveTo>
                  <a:cubicBezTo>
                    <a:pt x="625" y="522"/>
                    <a:pt x="623" y="520"/>
                    <a:pt x="623" y="513"/>
                  </a:cubicBezTo>
                  <a:cubicBezTo>
                    <a:pt x="623" y="506"/>
                    <a:pt x="625" y="505"/>
                    <a:pt x="633" y="505"/>
                  </a:cubicBezTo>
                  <a:cubicBezTo>
                    <a:pt x="637" y="505"/>
                    <a:pt x="641" y="505"/>
                    <a:pt x="644" y="506"/>
                  </a:cubicBezTo>
                  <a:cubicBezTo>
                    <a:pt x="644" y="520"/>
                    <a:pt x="644" y="520"/>
                    <a:pt x="644" y="520"/>
                  </a:cubicBezTo>
                  <a:cubicBezTo>
                    <a:pt x="641" y="521"/>
                    <a:pt x="637" y="522"/>
                    <a:pt x="633" y="522"/>
                  </a:cubicBezTo>
                  <a:moveTo>
                    <a:pt x="633" y="481"/>
                  </a:moveTo>
                  <a:cubicBezTo>
                    <a:pt x="626" y="481"/>
                    <a:pt x="620" y="482"/>
                    <a:pt x="616" y="483"/>
                  </a:cubicBezTo>
                  <a:cubicBezTo>
                    <a:pt x="618" y="490"/>
                    <a:pt x="618" y="490"/>
                    <a:pt x="618" y="490"/>
                  </a:cubicBezTo>
                  <a:cubicBezTo>
                    <a:pt x="622" y="489"/>
                    <a:pt x="627" y="488"/>
                    <a:pt x="631" y="488"/>
                  </a:cubicBezTo>
                  <a:cubicBezTo>
                    <a:pt x="641" y="488"/>
                    <a:pt x="644" y="490"/>
                    <a:pt x="644" y="500"/>
                  </a:cubicBezTo>
                  <a:cubicBezTo>
                    <a:pt x="639" y="499"/>
                    <a:pt x="636" y="499"/>
                    <a:pt x="632" y="499"/>
                  </a:cubicBezTo>
                  <a:cubicBezTo>
                    <a:pt x="621" y="499"/>
                    <a:pt x="614" y="501"/>
                    <a:pt x="614" y="513"/>
                  </a:cubicBezTo>
                  <a:cubicBezTo>
                    <a:pt x="614" y="525"/>
                    <a:pt x="619" y="528"/>
                    <a:pt x="633" y="528"/>
                  </a:cubicBezTo>
                  <a:cubicBezTo>
                    <a:pt x="639" y="528"/>
                    <a:pt x="646" y="527"/>
                    <a:pt x="652" y="525"/>
                  </a:cubicBezTo>
                  <a:cubicBezTo>
                    <a:pt x="652" y="498"/>
                    <a:pt x="652" y="498"/>
                    <a:pt x="652" y="498"/>
                  </a:cubicBezTo>
                  <a:cubicBezTo>
                    <a:pt x="652" y="485"/>
                    <a:pt x="646" y="481"/>
                    <a:pt x="633" y="481"/>
                  </a:cubicBezTo>
                  <a:moveTo>
                    <a:pt x="455" y="470"/>
                  </a:moveTo>
                  <a:cubicBezTo>
                    <a:pt x="447" y="474"/>
                    <a:pt x="447" y="474"/>
                    <a:pt x="447" y="474"/>
                  </a:cubicBezTo>
                  <a:cubicBezTo>
                    <a:pt x="447" y="482"/>
                    <a:pt x="447" y="482"/>
                    <a:pt x="447" y="482"/>
                  </a:cubicBezTo>
                  <a:cubicBezTo>
                    <a:pt x="439" y="482"/>
                    <a:pt x="439" y="482"/>
                    <a:pt x="439" y="482"/>
                  </a:cubicBezTo>
                  <a:cubicBezTo>
                    <a:pt x="439" y="490"/>
                    <a:pt x="439" y="490"/>
                    <a:pt x="439" y="490"/>
                  </a:cubicBezTo>
                  <a:cubicBezTo>
                    <a:pt x="447" y="490"/>
                    <a:pt x="447" y="490"/>
                    <a:pt x="447" y="490"/>
                  </a:cubicBezTo>
                  <a:cubicBezTo>
                    <a:pt x="447" y="512"/>
                    <a:pt x="447" y="512"/>
                    <a:pt x="447" y="512"/>
                  </a:cubicBezTo>
                  <a:cubicBezTo>
                    <a:pt x="447" y="525"/>
                    <a:pt x="451" y="528"/>
                    <a:pt x="461" y="528"/>
                  </a:cubicBezTo>
                  <a:cubicBezTo>
                    <a:pt x="465" y="528"/>
                    <a:pt x="469" y="528"/>
                    <a:pt x="472" y="527"/>
                  </a:cubicBezTo>
                  <a:cubicBezTo>
                    <a:pt x="471" y="520"/>
                    <a:pt x="471" y="520"/>
                    <a:pt x="471" y="520"/>
                  </a:cubicBezTo>
                  <a:cubicBezTo>
                    <a:pt x="468" y="520"/>
                    <a:pt x="466" y="521"/>
                    <a:pt x="463" y="521"/>
                  </a:cubicBezTo>
                  <a:cubicBezTo>
                    <a:pt x="457" y="521"/>
                    <a:pt x="455" y="518"/>
                    <a:pt x="455" y="512"/>
                  </a:cubicBezTo>
                  <a:cubicBezTo>
                    <a:pt x="455" y="490"/>
                    <a:pt x="455" y="490"/>
                    <a:pt x="455" y="490"/>
                  </a:cubicBezTo>
                  <a:cubicBezTo>
                    <a:pt x="471" y="490"/>
                    <a:pt x="471" y="490"/>
                    <a:pt x="471" y="490"/>
                  </a:cubicBezTo>
                  <a:cubicBezTo>
                    <a:pt x="471" y="482"/>
                    <a:pt x="471" y="482"/>
                    <a:pt x="471" y="482"/>
                  </a:cubicBezTo>
                  <a:cubicBezTo>
                    <a:pt x="455" y="482"/>
                    <a:pt x="455" y="482"/>
                    <a:pt x="455" y="482"/>
                  </a:cubicBezTo>
                  <a:cubicBezTo>
                    <a:pt x="455" y="470"/>
                    <a:pt x="455" y="470"/>
                    <a:pt x="455" y="470"/>
                  </a:cubicBezTo>
                  <a:moveTo>
                    <a:pt x="559" y="469"/>
                  </a:moveTo>
                  <a:cubicBezTo>
                    <a:pt x="535" y="469"/>
                    <a:pt x="535" y="469"/>
                    <a:pt x="535" y="469"/>
                  </a:cubicBezTo>
                  <a:cubicBezTo>
                    <a:pt x="535" y="476"/>
                    <a:pt x="535" y="476"/>
                    <a:pt x="535" y="476"/>
                  </a:cubicBezTo>
                  <a:cubicBezTo>
                    <a:pt x="559" y="476"/>
                    <a:pt x="559" y="476"/>
                    <a:pt x="559" y="476"/>
                  </a:cubicBezTo>
                  <a:cubicBezTo>
                    <a:pt x="559" y="469"/>
                    <a:pt x="559" y="469"/>
                    <a:pt x="559" y="469"/>
                  </a:cubicBezTo>
                  <a:moveTo>
                    <a:pt x="386" y="465"/>
                  </a:moveTo>
                  <a:cubicBezTo>
                    <a:pt x="377" y="465"/>
                    <a:pt x="377" y="465"/>
                    <a:pt x="377" y="465"/>
                  </a:cubicBezTo>
                  <a:cubicBezTo>
                    <a:pt x="377" y="506"/>
                    <a:pt x="377" y="506"/>
                    <a:pt x="377" y="506"/>
                  </a:cubicBezTo>
                  <a:cubicBezTo>
                    <a:pt x="377" y="518"/>
                    <a:pt x="372" y="520"/>
                    <a:pt x="361" y="520"/>
                  </a:cubicBezTo>
                  <a:cubicBezTo>
                    <a:pt x="349" y="520"/>
                    <a:pt x="345" y="517"/>
                    <a:pt x="345" y="506"/>
                  </a:cubicBezTo>
                  <a:cubicBezTo>
                    <a:pt x="345" y="465"/>
                    <a:pt x="345" y="465"/>
                    <a:pt x="345" y="465"/>
                  </a:cubicBezTo>
                  <a:cubicBezTo>
                    <a:pt x="335" y="465"/>
                    <a:pt x="335" y="465"/>
                    <a:pt x="335" y="465"/>
                  </a:cubicBezTo>
                  <a:cubicBezTo>
                    <a:pt x="335" y="507"/>
                    <a:pt x="335" y="507"/>
                    <a:pt x="335" y="507"/>
                  </a:cubicBezTo>
                  <a:cubicBezTo>
                    <a:pt x="335" y="525"/>
                    <a:pt x="345" y="528"/>
                    <a:pt x="361" y="528"/>
                  </a:cubicBezTo>
                  <a:cubicBezTo>
                    <a:pt x="377" y="528"/>
                    <a:pt x="386" y="525"/>
                    <a:pt x="386" y="507"/>
                  </a:cubicBezTo>
                  <a:cubicBezTo>
                    <a:pt x="386" y="465"/>
                    <a:pt x="386" y="465"/>
                    <a:pt x="386" y="465"/>
                  </a:cubicBezTo>
                  <a:moveTo>
                    <a:pt x="484" y="464"/>
                  </a:moveTo>
                  <a:cubicBezTo>
                    <a:pt x="481" y="464"/>
                    <a:pt x="479" y="465"/>
                    <a:pt x="479" y="469"/>
                  </a:cubicBezTo>
                  <a:cubicBezTo>
                    <a:pt x="479" y="473"/>
                    <a:pt x="481" y="474"/>
                    <a:pt x="484" y="474"/>
                  </a:cubicBezTo>
                  <a:cubicBezTo>
                    <a:pt x="488" y="474"/>
                    <a:pt x="489" y="473"/>
                    <a:pt x="489" y="469"/>
                  </a:cubicBezTo>
                  <a:cubicBezTo>
                    <a:pt x="489" y="465"/>
                    <a:pt x="488" y="464"/>
                    <a:pt x="484" y="464"/>
                  </a:cubicBezTo>
                  <a:moveTo>
                    <a:pt x="795" y="489"/>
                  </a:moveTo>
                  <a:cubicBezTo>
                    <a:pt x="795" y="480"/>
                    <a:pt x="795" y="480"/>
                    <a:pt x="795" y="480"/>
                  </a:cubicBezTo>
                  <a:cubicBezTo>
                    <a:pt x="805" y="480"/>
                    <a:pt x="805" y="480"/>
                    <a:pt x="805" y="480"/>
                  </a:cubicBezTo>
                  <a:cubicBezTo>
                    <a:pt x="808" y="480"/>
                    <a:pt x="809" y="482"/>
                    <a:pt x="809" y="485"/>
                  </a:cubicBezTo>
                  <a:cubicBezTo>
                    <a:pt x="809" y="488"/>
                    <a:pt x="808" y="489"/>
                    <a:pt x="805" y="489"/>
                  </a:cubicBezTo>
                  <a:cubicBezTo>
                    <a:pt x="795" y="489"/>
                    <a:pt x="795" y="489"/>
                    <a:pt x="795" y="489"/>
                  </a:cubicBezTo>
                  <a:moveTo>
                    <a:pt x="795" y="476"/>
                  </a:moveTo>
                  <a:cubicBezTo>
                    <a:pt x="795" y="469"/>
                    <a:pt x="795" y="469"/>
                    <a:pt x="795" y="469"/>
                  </a:cubicBezTo>
                  <a:cubicBezTo>
                    <a:pt x="805" y="469"/>
                    <a:pt x="805" y="469"/>
                    <a:pt x="805" y="469"/>
                  </a:cubicBezTo>
                  <a:cubicBezTo>
                    <a:pt x="808" y="469"/>
                    <a:pt x="809" y="469"/>
                    <a:pt x="809" y="472"/>
                  </a:cubicBezTo>
                  <a:cubicBezTo>
                    <a:pt x="809" y="474"/>
                    <a:pt x="808" y="476"/>
                    <a:pt x="805" y="476"/>
                  </a:cubicBezTo>
                  <a:cubicBezTo>
                    <a:pt x="795" y="476"/>
                    <a:pt x="795" y="476"/>
                    <a:pt x="795" y="476"/>
                  </a:cubicBezTo>
                  <a:moveTo>
                    <a:pt x="806" y="464"/>
                  </a:moveTo>
                  <a:cubicBezTo>
                    <a:pt x="789" y="464"/>
                    <a:pt x="789" y="464"/>
                    <a:pt x="789" y="464"/>
                  </a:cubicBezTo>
                  <a:cubicBezTo>
                    <a:pt x="789" y="494"/>
                    <a:pt x="789" y="494"/>
                    <a:pt x="789" y="494"/>
                  </a:cubicBezTo>
                  <a:cubicBezTo>
                    <a:pt x="807" y="494"/>
                    <a:pt x="807" y="494"/>
                    <a:pt x="807" y="494"/>
                  </a:cubicBezTo>
                  <a:cubicBezTo>
                    <a:pt x="812" y="494"/>
                    <a:pt x="815" y="492"/>
                    <a:pt x="815" y="486"/>
                  </a:cubicBezTo>
                  <a:cubicBezTo>
                    <a:pt x="815" y="481"/>
                    <a:pt x="814" y="478"/>
                    <a:pt x="808" y="478"/>
                  </a:cubicBezTo>
                  <a:cubicBezTo>
                    <a:pt x="813" y="477"/>
                    <a:pt x="814" y="475"/>
                    <a:pt x="814" y="471"/>
                  </a:cubicBezTo>
                  <a:cubicBezTo>
                    <a:pt x="814" y="467"/>
                    <a:pt x="813" y="464"/>
                    <a:pt x="806" y="464"/>
                  </a:cubicBezTo>
                  <a:moveTo>
                    <a:pt x="916" y="464"/>
                  </a:moveTo>
                  <a:cubicBezTo>
                    <a:pt x="910" y="464"/>
                    <a:pt x="910" y="464"/>
                    <a:pt x="910" y="464"/>
                  </a:cubicBezTo>
                  <a:cubicBezTo>
                    <a:pt x="906" y="472"/>
                    <a:pt x="901" y="480"/>
                    <a:pt x="896" y="486"/>
                  </a:cubicBezTo>
                  <a:cubicBezTo>
                    <a:pt x="896" y="464"/>
                    <a:pt x="896" y="464"/>
                    <a:pt x="896" y="464"/>
                  </a:cubicBezTo>
                  <a:cubicBezTo>
                    <a:pt x="890" y="464"/>
                    <a:pt x="890" y="464"/>
                    <a:pt x="890" y="464"/>
                  </a:cubicBezTo>
                  <a:cubicBezTo>
                    <a:pt x="890" y="494"/>
                    <a:pt x="890" y="494"/>
                    <a:pt x="890" y="494"/>
                  </a:cubicBezTo>
                  <a:cubicBezTo>
                    <a:pt x="896" y="494"/>
                    <a:pt x="896" y="494"/>
                    <a:pt x="896" y="494"/>
                  </a:cubicBezTo>
                  <a:cubicBezTo>
                    <a:pt x="901" y="488"/>
                    <a:pt x="906" y="480"/>
                    <a:pt x="910" y="473"/>
                  </a:cubicBezTo>
                  <a:cubicBezTo>
                    <a:pt x="910" y="494"/>
                    <a:pt x="910" y="494"/>
                    <a:pt x="910" y="494"/>
                  </a:cubicBezTo>
                  <a:cubicBezTo>
                    <a:pt x="916" y="494"/>
                    <a:pt x="916" y="494"/>
                    <a:pt x="916" y="494"/>
                  </a:cubicBezTo>
                  <a:cubicBezTo>
                    <a:pt x="916" y="464"/>
                    <a:pt x="916" y="464"/>
                    <a:pt x="916" y="464"/>
                  </a:cubicBezTo>
                  <a:moveTo>
                    <a:pt x="979" y="489"/>
                  </a:moveTo>
                  <a:cubicBezTo>
                    <a:pt x="979" y="480"/>
                    <a:pt x="979" y="480"/>
                    <a:pt x="979" y="480"/>
                  </a:cubicBezTo>
                  <a:cubicBezTo>
                    <a:pt x="989" y="480"/>
                    <a:pt x="989" y="480"/>
                    <a:pt x="989" y="480"/>
                  </a:cubicBezTo>
                  <a:cubicBezTo>
                    <a:pt x="992" y="480"/>
                    <a:pt x="994" y="482"/>
                    <a:pt x="994" y="485"/>
                  </a:cubicBezTo>
                  <a:cubicBezTo>
                    <a:pt x="994" y="488"/>
                    <a:pt x="993" y="489"/>
                    <a:pt x="990" y="489"/>
                  </a:cubicBezTo>
                  <a:cubicBezTo>
                    <a:pt x="979" y="489"/>
                    <a:pt x="979" y="489"/>
                    <a:pt x="979" y="489"/>
                  </a:cubicBezTo>
                  <a:moveTo>
                    <a:pt x="979" y="476"/>
                  </a:moveTo>
                  <a:cubicBezTo>
                    <a:pt x="979" y="469"/>
                    <a:pt x="979" y="469"/>
                    <a:pt x="979" y="469"/>
                  </a:cubicBezTo>
                  <a:cubicBezTo>
                    <a:pt x="989" y="469"/>
                    <a:pt x="989" y="469"/>
                    <a:pt x="989" y="469"/>
                  </a:cubicBezTo>
                  <a:cubicBezTo>
                    <a:pt x="992" y="469"/>
                    <a:pt x="993" y="469"/>
                    <a:pt x="993" y="472"/>
                  </a:cubicBezTo>
                  <a:cubicBezTo>
                    <a:pt x="993" y="474"/>
                    <a:pt x="992" y="476"/>
                    <a:pt x="989" y="476"/>
                  </a:cubicBezTo>
                  <a:cubicBezTo>
                    <a:pt x="979" y="476"/>
                    <a:pt x="979" y="476"/>
                    <a:pt x="979" y="476"/>
                  </a:cubicBezTo>
                  <a:moveTo>
                    <a:pt x="991" y="464"/>
                  </a:moveTo>
                  <a:cubicBezTo>
                    <a:pt x="974" y="464"/>
                    <a:pt x="974" y="464"/>
                    <a:pt x="974" y="464"/>
                  </a:cubicBezTo>
                  <a:cubicBezTo>
                    <a:pt x="974" y="494"/>
                    <a:pt x="974" y="494"/>
                    <a:pt x="974" y="494"/>
                  </a:cubicBezTo>
                  <a:cubicBezTo>
                    <a:pt x="991" y="494"/>
                    <a:pt x="991" y="494"/>
                    <a:pt x="991" y="494"/>
                  </a:cubicBezTo>
                  <a:cubicBezTo>
                    <a:pt x="996" y="494"/>
                    <a:pt x="1000" y="492"/>
                    <a:pt x="1000" y="486"/>
                  </a:cubicBezTo>
                  <a:cubicBezTo>
                    <a:pt x="1000" y="481"/>
                    <a:pt x="998" y="478"/>
                    <a:pt x="992" y="478"/>
                  </a:cubicBezTo>
                  <a:cubicBezTo>
                    <a:pt x="998" y="477"/>
                    <a:pt x="999" y="475"/>
                    <a:pt x="999" y="471"/>
                  </a:cubicBezTo>
                  <a:cubicBezTo>
                    <a:pt x="999" y="467"/>
                    <a:pt x="997" y="464"/>
                    <a:pt x="991" y="464"/>
                  </a:cubicBezTo>
                  <a:moveTo>
                    <a:pt x="1098" y="464"/>
                  </a:moveTo>
                  <a:cubicBezTo>
                    <a:pt x="1092" y="464"/>
                    <a:pt x="1092" y="464"/>
                    <a:pt x="1092" y="464"/>
                  </a:cubicBezTo>
                  <a:cubicBezTo>
                    <a:pt x="1092" y="476"/>
                    <a:pt x="1092" y="476"/>
                    <a:pt x="1092" y="476"/>
                  </a:cubicBezTo>
                  <a:cubicBezTo>
                    <a:pt x="1078" y="476"/>
                    <a:pt x="1078" y="476"/>
                    <a:pt x="1078" y="476"/>
                  </a:cubicBezTo>
                  <a:cubicBezTo>
                    <a:pt x="1078" y="464"/>
                    <a:pt x="1078" y="464"/>
                    <a:pt x="1078" y="464"/>
                  </a:cubicBezTo>
                  <a:cubicBezTo>
                    <a:pt x="1072" y="464"/>
                    <a:pt x="1072" y="464"/>
                    <a:pt x="1072" y="464"/>
                  </a:cubicBezTo>
                  <a:cubicBezTo>
                    <a:pt x="1072" y="494"/>
                    <a:pt x="1072" y="494"/>
                    <a:pt x="1072" y="494"/>
                  </a:cubicBezTo>
                  <a:cubicBezTo>
                    <a:pt x="1078" y="494"/>
                    <a:pt x="1078" y="494"/>
                    <a:pt x="1078" y="494"/>
                  </a:cubicBezTo>
                  <a:cubicBezTo>
                    <a:pt x="1078" y="480"/>
                    <a:pt x="1078" y="480"/>
                    <a:pt x="1078" y="480"/>
                  </a:cubicBezTo>
                  <a:cubicBezTo>
                    <a:pt x="1092" y="480"/>
                    <a:pt x="1092" y="480"/>
                    <a:pt x="1092" y="480"/>
                  </a:cubicBezTo>
                  <a:cubicBezTo>
                    <a:pt x="1092" y="494"/>
                    <a:pt x="1092" y="494"/>
                    <a:pt x="1092" y="494"/>
                  </a:cubicBezTo>
                  <a:cubicBezTo>
                    <a:pt x="1098" y="494"/>
                    <a:pt x="1098" y="494"/>
                    <a:pt x="1098" y="494"/>
                  </a:cubicBezTo>
                  <a:cubicBezTo>
                    <a:pt x="1098" y="464"/>
                    <a:pt x="1098" y="464"/>
                    <a:pt x="1098" y="464"/>
                  </a:cubicBezTo>
                  <a:moveTo>
                    <a:pt x="1159" y="464"/>
                  </a:moveTo>
                  <a:cubicBezTo>
                    <a:pt x="1139" y="464"/>
                    <a:pt x="1139" y="464"/>
                    <a:pt x="1139" y="464"/>
                  </a:cubicBezTo>
                  <a:cubicBezTo>
                    <a:pt x="1139" y="494"/>
                    <a:pt x="1139" y="494"/>
                    <a:pt x="1139" y="494"/>
                  </a:cubicBezTo>
                  <a:cubicBezTo>
                    <a:pt x="1145" y="494"/>
                    <a:pt x="1145" y="494"/>
                    <a:pt x="1145" y="494"/>
                  </a:cubicBezTo>
                  <a:cubicBezTo>
                    <a:pt x="1145" y="469"/>
                    <a:pt x="1145" y="469"/>
                    <a:pt x="1145" y="469"/>
                  </a:cubicBezTo>
                  <a:cubicBezTo>
                    <a:pt x="1159" y="469"/>
                    <a:pt x="1159" y="469"/>
                    <a:pt x="1159" y="469"/>
                  </a:cubicBezTo>
                  <a:cubicBezTo>
                    <a:pt x="1159" y="464"/>
                    <a:pt x="1159" y="464"/>
                    <a:pt x="1159" y="464"/>
                  </a:cubicBezTo>
                  <a:moveTo>
                    <a:pt x="1270" y="464"/>
                  </a:moveTo>
                  <a:cubicBezTo>
                    <a:pt x="1264" y="464"/>
                    <a:pt x="1264" y="464"/>
                    <a:pt x="1264" y="464"/>
                  </a:cubicBezTo>
                  <a:cubicBezTo>
                    <a:pt x="1259" y="470"/>
                    <a:pt x="1254" y="476"/>
                    <a:pt x="1252" y="478"/>
                  </a:cubicBezTo>
                  <a:cubicBezTo>
                    <a:pt x="1252" y="464"/>
                    <a:pt x="1252" y="464"/>
                    <a:pt x="1252" y="464"/>
                  </a:cubicBezTo>
                  <a:cubicBezTo>
                    <a:pt x="1246" y="464"/>
                    <a:pt x="1246" y="464"/>
                    <a:pt x="1246" y="464"/>
                  </a:cubicBezTo>
                  <a:cubicBezTo>
                    <a:pt x="1246" y="478"/>
                    <a:pt x="1246" y="478"/>
                    <a:pt x="1246" y="478"/>
                  </a:cubicBezTo>
                  <a:cubicBezTo>
                    <a:pt x="1244" y="476"/>
                    <a:pt x="1239" y="470"/>
                    <a:pt x="1235" y="464"/>
                  </a:cubicBezTo>
                  <a:cubicBezTo>
                    <a:pt x="1228" y="464"/>
                    <a:pt x="1228" y="464"/>
                    <a:pt x="1228" y="464"/>
                  </a:cubicBezTo>
                  <a:cubicBezTo>
                    <a:pt x="1234" y="472"/>
                    <a:pt x="1238" y="477"/>
                    <a:pt x="1240" y="478"/>
                  </a:cubicBezTo>
                  <a:cubicBezTo>
                    <a:pt x="1237" y="479"/>
                    <a:pt x="1234" y="481"/>
                    <a:pt x="1227" y="494"/>
                  </a:cubicBezTo>
                  <a:cubicBezTo>
                    <a:pt x="1234" y="494"/>
                    <a:pt x="1234" y="494"/>
                    <a:pt x="1234" y="494"/>
                  </a:cubicBezTo>
                  <a:cubicBezTo>
                    <a:pt x="1239" y="483"/>
                    <a:pt x="1243" y="481"/>
                    <a:pt x="1246" y="480"/>
                  </a:cubicBezTo>
                  <a:cubicBezTo>
                    <a:pt x="1246" y="494"/>
                    <a:pt x="1246" y="494"/>
                    <a:pt x="1246" y="494"/>
                  </a:cubicBezTo>
                  <a:cubicBezTo>
                    <a:pt x="1252" y="494"/>
                    <a:pt x="1252" y="494"/>
                    <a:pt x="1252" y="494"/>
                  </a:cubicBezTo>
                  <a:cubicBezTo>
                    <a:pt x="1252" y="480"/>
                    <a:pt x="1252" y="480"/>
                    <a:pt x="1252" y="480"/>
                  </a:cubicBezTo>
                  <a:cubicBezTo>
                    <a:pt x="1255" y="481"/>
                    <a:pt x="1259" y="483"/>
                    <a:pt x="1264" y="494"/>
                  </a:cubicBezTo>
                  <a:cubicBezTo>
                    <a:pt x="1271" y="494"/>
                    <a:pt x="1271" y="494"/>
                    <a:pt x="1271" y="494"/>
                  </a:cubicBezTo>
                  <a:cubicBezTo>
                    <a:pt x="1264" y="481"/>
                    <a:pt x="1261" y="479"/>
                    <a:pt x="1258" y="478"/>
                  </a:cubicBezTo>
                  <a:cubicBezTo>
                    <a:pt x="1260" y="477"/>
                    <a:pt x="1264" y="472"/>
                    <a:pt x="1270" y="464"/>
                  </a:cubicBezTo>
                  <a:moveTo>
                    <a:pt x="1282" y="489"/>
                  </a:moveTo>
                  <a:cubicBezTo>
                    <a:pt x="1284" y="483"/>
                    <a:pt x="1286" y="475"/>
                    <a:pt x="1286" y="469"/>
                  </a:cubicBezTo>
                  <a:cubicBezTo>
                    <a:pt x="1296" y="469"/>
                    <a:pt x="1296" y="469"/>
                    <a:pt x="1296" y="469"/>
                  </a:cubicBezTo>
                  <a:cubicBezTo>
                    <a:pt x="1296" y="489"/>
                    <a:pt x="1296" y="489"/>
                    <a:pt x="1296" y="489"/>
                  </a:cubicBezTo>
                  <a:cubicBezTo>
                    <a:pt x="1282" y="489"/>
                    <a:pt x="1282" y="489"/>
                    <a:pt x="1282" y="489"/>
                  </a:cubicBezTo>
                  <a:moveTo>
                    <a:pt x="1302" y="464"/>
                  </a:moveTo>
                  <a:cubicBezTo>
                    <a:pt x="1281" y="464"/>
                    <a:pt x="1281" y="464"/>
                    <a:pt x="1281" y="464"/>
                  </a:cubicBezTo>
                  <a:cubicBezTo>
                    <a:pt x="1281" y="473"/>
                    <a:pt x="1279" y="482"/>
                    <a:pt x="1277" y="489"/>
                  </a:cubicBezTo>
                  <a:cubicBezTo>
                    <a:pt x="1271" y="489"/>
                    <a:pt x="1271" y="489"/>
                    <a:pt x="1271" y="489"/>
                  </a:cubicBezTo>
                  <a:cubicBezTo>
                    <a:pt x="1273" y="502"/>
                    <a:pt x="1273" y="502"/>
                    <a:pt x="1273" y="502"/>
                  </a:cubicBezTo>
                  <a:cubicBezTo>
                    <a:pt x="1277" y="502"/>
                    <a:pt x="1277" y="502"/>
                    <a:pt x="1277" y="502"/>
                  </a:cubicBezTo>
                  <a:cubicBezTo>
                    <a:pt x="1277" y="494"/>
                    <a:pt x="1277" y="494"/>
                    <a:pt x="1277" y="494"/>
                  </a:cubicBezTo>
                  <a:cubicBezTo>
                    <a:pt x="1301" y="494"/>
                    <a:pt x="1301" y="494"/>
                    <a:pt x="1301" y="494"/>
                  </a:cubicBezTo>
                  <a:cubicBezTo>
                    <a:pt x="1301" y="502"/>
                    <a:pt x="1301" y="502"/>
                    <a:pt x="1301" y="502"/>
                  </a:cubicBezTo>
                  <a:cubicBezTo>
                    <a:pt x="1306" y="502"/>
                    <a:pt x="1306" y="502"/>
                    <a:pt x="1306" y="502"/>
                  </a:cubicBezTo>
                  <a:cubicBezTo>
                    <a:pt x="1307" y="489"/>
                    <a:pt x="1307" y="489"/>
                    <a:pt x="1307" y="489"/>
                  </a:cubicBezTo>
                  <a:cubicBezTo>
                    <a:pt x="1302" y="489"/>
                    <a:pt x="1302" y="489"/>
                    <a:pt x="1302" y="489"/>
                  </a:cubicBezTo>
                  <a:cubicBezTo>
                    <a:pt x="1302" y="464"/>
                    <a:pt x="1302" y="464"/>
                    <a:pt x="1302" y="464"/>
                  </a:cubicBezTo>
                  <a:moveTo>
                    <a:pt x="1402" y="464"/>
                  </a:moveTo>
                  <a:cubicBezTo>
                    <a:pt x="1374" y="464"/>
                    <a:pt x="1374" y="464"/>
                    <a:pt x="1374" y="464"/>
                  </a:cubicBezTo>
                  <a:cubicBezTo>
                    <a:pt x="1374" y="469"/>
                    <a:pt x="1374" y="469"/>
                    <a:pt x="1374" y="469"/>
                  </a:cubicBezTo>
                  <a:cubicBezTo>
                    <a:pt x="1385" y="469"/>
                    <a:pt x="1385" y="469"/>
                    <a:pt x="1385" y="469"/>
                  </a:cubicBezTo>
                  <a:cubicBezTo>
                    <a:pt x="1385" y="494"/>
                    <a:pt x="1385" y="494"/>
                    <a:pt x="1385" y="494"/>
                  </a:cubicBezTo>
                  <a:cubicBezTo>
                    <a:pt x="1391" y="494"/>
                    <a:pt x="1391" y="494"/>
                    <a:pt x="1391" y="494"/>
                  </a:cubicBezTo>
                  <a:cubicBezTo>
                    <a:pt x="1391" y="469"/>
                    <a:pt x="1391" y="469"/>
                    <a:pt x="1391" y="469"/>
                  </a:cubicBezTo>
                  <a:cubicBezTo>
                    <a:pt x="1402" y="469"/>
                    <a:pt x="1402" y="469"/>
                    <a:pt x="1402" y="469"/>
                  </a:cubicBezTo>
                  <a:cubicBezTo>
                    <a:pt x="1402" y="464"/>
                    <a:pt x="1402" y="464"/>
                    <a:pt x="1402" y="464"/>
                  </a:cubicBezTo>
                  <a:moveTo>
                    <a:pt x="1444" y="478"/>
                  </a:moveTo>
                  <a:cubicBezTo>
                    <a:pt x="1441" y="478"/>
                    <a:pt x="1440" y="476"/>
                    <a:pt x="1440" y="473"/>
                  </a:cubicBezTo>
                  <a:cubicBezTo>
                    <a:pt x="1440" y="470"/>
                    <a:pt x="1441" y="469"/>
                    <a:pt x="1444" y="469"/>
                  </a:cubicBezTo>
                  <a:cubicBezTo>
                    <a:pt x="1454" y="469"/>
                    <a:pt x="1454" y="469"/>
                    <a:pt x="1454" y="469"/>
                  </a:cubicBezTo>
                  <a:cubicBezTo>
                    <a:pt x="1454" y="478"/>
                    <a:pt x="1454" y="478"/>
                    <a:pt x="1454" y="478"/>
                  </a:cubicBezTo>
                  <a:cubicBezTo>
                    <a:pt x="1444" y="478"/>
                    <a:pt x="1444" y="478"/>
                    <a:pt x="1444" y="478"/>
                  </a:cubicBezTo>
                  <a:moveTo>
                    <a:pt x="1460" y="464"/>
                  </a:moveTo>
                  <a:cubicBezTo>
                    <a:pt x="1443" y="464"/>
                    <a:pt x="1443" y="464"/>
                    <a:pt x="1443" y="464"/>
                  </a:cubicBezTo>
                  <a:cubicBezTo>
                    <a:pt x="1436" y="464"/>
                    <a:pt x="1434" y="468"/>
                    <a:pt x="1434" y="473"/>
                  </a:cubicBezTo>
                  <a:cubicBezTo>
                    <a:pt x="1434" y="477"/>
                    <a:pt x="1436" y="481"/>
                    <a:pt x="1443" y="481"/>
                  </a:cubicBezTo>
                  <a:cubicBezTo>
                    <a:pt x="1439" y="481"/>
                    <a:pt x="1437" y="483"/>
                    <a:pt x="1432" y="494"/>
                  </a:cubicBezTo>
                  <a:cubicBezTo>
                    <a:pt x="1438" y="494"/>
                    <a:pt x="1438" y="494"/>
                    <a:pt x="1438" y="494"/>
                  </a:cubicBezTo>
                  <a:cubicBezTo>
                    <a:pt x="1442" y="484"/>
                    <a:pt x="1445" y="482"/>
                    <a:pt x="1449" y="482"/>
                  </a:cubicBezTo>
                  <a:cubicBezTo>
                    <a:pt x="1454" y="482"/>
                    <a:pt x="1454" y="482"/>
                    <a:pt x="1454" y="482"/>
                  </a:cubicBezTo>
                  <a:cubicBezTo>
                    <a:pt x="1454" y="494"/>
                    <a:pt x="1454" y="494"/>
                    <a:pt x="1454" y="494"/>
                  </a:cubicBezTo>
                  <a:cubicBezTo>
                    <a:pt x="1460" y="494"/>
                    <a:pt x="1460" y="494"/>
                    <a:pt x="1460" y="494"/>
                  </a:cubicBezTo>
                  <a:cubicBezTo>
                    <a:pt x="1460" y="464"/>
                    <a:pt x="1460" y="464"/>
                    <a:pt x="1460" y="464"/>
                  </a:cubicBezTo>
                  <a:moveTo>
                    <a:pt x="583" y="521"/>
                  </a:moveTo>
                  <a:cubicBezTo>
                    <a:pt x="580" y="521"/>
                    <a:pt x="576" y="521"/>
                    <a:pt x="572" y="519"/>
                  </a:cubicBezTo>
                  <a:cubicBezTo>
                    <a:pt x="572" y="494"/>
                    <a:pt x="572" y="494"/>
                    <a:pt x="572" y="494"/>
                  </a:cubicBezTo>
                  <a:cubicBezTo>
                    <a:pt x="572" y="490"/>
                    <a:pt x="577" y="488"/>
                    <a:pt x="583" y="488"/>
                  </a:cubicBezTo>
                  <a:cubicBezTo>
                    <a:pt x="592" y="488"/>
                    <a:pt x="595" y="492"/>
                    <a:pt x="595" y="505"/>
                  </a:cubicBezTo>
                  <a:cubicBezTo>
                    <a:pt x="595" y="519"/>
                    <a:pt x="592" y="521"/>
                    <a:pt x="583" y="521"/>
                  </a:cubicBezTo>
                  <a:moveTo>
                    <a:pt x="572" y="463"/>
                  </a:moveTo>
                  <a:cubicBezTo>
                    <a:pt x="564" y="463"/>
                    <a:pt x="564" y="463"/>
                    <a:pt x="564" y="463"/>
                  </a:cubicBezTo>
                  <a:cubicBezTo>
                    <a:pt x="564" y="525"/>
                    <a:pt x="564" y="525"/>
                    <a:pt x="564" y="525"/>
                  </a:cubicBezTo>
                  <a:cubicBezTo>
                    <a:pt x="569" y="527"/>
                    <a:pt x="577" y="528"/>
                    <a:pt x="583" y="528"/>
                  </a:cubicBezTo>
                  <a:cubicBezTo>
                    <a:pt x="597" y="528"/>
                    <a:pt x="604" y="523"/>
                    <a:pt x="604" y="505"/>
                  </a:cubicBezTo>
                  <a:cubicBezTo>
                    <a:pt x="604" y="486"/>
                    <a:pt x="598" y="481"/>
                    <a:pt x="584" y="481"/>
                  </a:cubicBezTo>
                  <a:cubicBezTo>
                    <a:pt x="579" y="481"/>
                    <a:pt x="575" y="483"/>
                    <a:pt x="572" y="484"/>
                  </a:cubicBezTo>
                  <a:cubicBezTo>
                    <a:pt x="572" y="463"/>
                    <a:pt x="572" y="463"/>
                    <a:pt x="572" y="463"/>
                  </a:cubicBezTo>
                  <a:moveTo>
                    <a:pt x="767" y="490"/>
                  </a:moveTo>
                  <a:cubicBezTo>
                    <a:pt x="761" y="490"/>
                    <a:pt x="759" y="488"/>
                    <a:pt x="759" y="479"/>
                  </a:cubicBezTo>
                  <a:cubicBezTo>
                    <a:pt x="759" y="470"/>
                    <a:pt x="761" y="468"/>
                    <a:pt x="767" y="468"/>
                  </a:cubicBezTo>
                  <a:cubicBezTo>
                    <a:pt x="773" y="468"/>
                    <a:pt x="775" y="470"/>
                    <a:pt x="775" y="479"/>
                  </a:cubicBezTo>
                  <a:cubicBezTo>
                    <a:pt x="775" y="488"/>
                    <a:pt x="773" y="490"/>
                    <a:pt x="767" y="490"/>
                  </a:cubicBezTo>
                  <a:moveTo>
                    <a:pt x="767" y="463"/>
                  </a:moveTo>
                  <a:cubicBezTo>
                    <a:pt x="758" y="463"/>
                    <a:pt x="753" y="467"/>
                    <a:pt x="753" y="479"/>
                  </a:cubicBezTo>
                  <a:cubicBezTo>
                    <a:pt x="753" y="491"/>
                    <a:pt x="758" y="495"/>
                    <a:pt x="767" y="495"/>
                  </a:cubicBezTo>
                  <a:cubicBezTo>
                    <a:pt x="777" y="495"/>
                    <a:pt x="781" y="491"/>
                    <a:pt x="781" y="479"/>
                  </a:cubicBezTo>
                  <a:cubicBezTo>
                    <a:pt x="781" y="467"/>
                    <a:pt x="777" y="463"/>
                    <a:pt x="767" y="463"/>
                  </a:cubicBezTo>
                  <a:moveTo>
                    <a:pt x="828" y="476"/>
                  </a:moveTo>
                  <a:cubicBezTo>
                    <a:pt x="828" y="470"/>
                    <a:pt x="830" y="468"/>
                    <a:pt x="836" y="468"/>
                  </a:cubicBezTo>
                  <a:cubicBezTo>
                    <a:pt x="841" y="468"/>
                    <a:pt x="843" y="469"/>
                    <a:pt x="843" y="476"/>
                  </a:cubicBezTo>
                  <a:cubicBezTo>
                    <a:pt x="828" y="476"/>
                    <a:pt x="828" y="476"/>
                    <a:pt x="828" y="476"/>
                  </a:cubicBezTo>
                  <a:moveTo>
                    <a:pt x="836" y="463"/>
                  </a:moveTo>
                  <a:cubicBezTo>
                    <a:pt x="827" y="463"/>
                    <a:pt x="822" y="467"/>
                    <a:pt x="822" y="479"/>
                  </a:cubicBezTo>
                  <a:cubicBezTo>
                    <a:pt x="822" y="491"/>
                    <a:pt x="827" y="495"/>
                    <a:pt x="836" y="495"/>
                  </a:cubicBezTo>
                  <a:cubicBezTo>
                    <a:pt x="839" y="495"/>
                    <a:pt x="843" y="494"/>
                    <a:pt x="847" y="493"/>
                  </a:cubicBezTo>
                  <a:cubicBezTo>
                    <a:pt x="845" y="489"/>
                    <a:pt x="845" y="489"/>
                    <a:pt x="845" y="489"/>
                  </a:cubicBezTo>
                  <a:cubicBezTo>
                    <a:pt x="843" y="489"/>
                    <a:pt x="839" y="490"/>
                    <a:pt x="837" y="490"/>
                  </a:cubicBezTo>
                  <a:cubicBezTo>
                    <a:pt x="831" y="490"/>
                    <a:pt x="828" y="488"/>
                    <a:pt x="828" y="480"/>
                  </a:cubicBezTo>
                  <a:cubicBezTo>
                    <a:pt x="848" y="480"/>
                    <a:pt x="848" y="480"/>
                    <a:pt x="848" y="480"/>
                  </a:cubicBezTo>
                  <a:cubicBezTo>
                    <a:pt x="849" y="466"/>
                    <a:pt x="845" y="463"/>
                    <a:pt x="836" y="463"/>
                  </a:cubicBezTo>
                  <a:moveTo>
                    <a:pt x="868" y="490"/>
                  </a:moveTo>
                  <a:cubicBezTo>
                    <a:pt x="864" y="490"/>
                    <a:pt x="861" y="489"/>
                    <a:pt x="861" y="486"/>
                  </a:cubicBezTo>
                  <a:cubicBezTo>
                    <a:pt x="861" y="469"/>
                    <a:pt x="861" y="469"/>
                    <a:pt x="861" y="469"/>
                  </a:cubicBezTo>
                  <a:cubicBezTo>
                    <a:pt x="863" y="468"/>
                    <a:pt x="866" y="468"/>
                    <a:pt x="868" y="468"/>
                  </a:cubicBezTo>
                  <a:cubicBezTo>
                    <a:pt x="874" y="468"/>
                    <a:pt x="876" y="470"/>
                    <a:pt x="876" y="479"/>
                  </a:cubicBezTo>
                  <a:cubicBezTo>
                    <a:pt x="876" y="488"/>
                    <a:pt x="874" y="490"/>
                    <a:pt x="868" y="490"/>
                  </a:cubicBezTo>
                  <a:moveTo>
                    <a:pt x="868" y="463"/>
                  </a:moveTo>
                  <a:cubicBezTo>
                    <a:pt x="864" y="463"/>
                    <a:pt x="859" y="464"/>
                    <a:pt x="856" y="465"/>
                  </a:cubicBezTo>
                  <a:cubicBezTo>
                    <a:pt x="856" y="506"/>
                    <a:pt x="856" y="506"/>
                    <a:pt x="856" y="506"/>
                  </a:cubicBezTo>
                  <a:cubicBezTo>
                    <a:pt x="861" y="506"/>
                    <a:pt x="861" y="506"/>
                    <a:pt x="861" y="506"/>
                  </a:cubicBezTo>
                  <a:cubicBezTo>
                    <a:pt x="861" y="493"/>
                    <a:pt x="861" y="493"/>
                    <a:pt x="861" y="493"/>
                  </a:cubicBezTo>
                  <a:cubicBezTo>
                    <a:pt x="863" y="494"/>
                    <a:pt x="865" y="495"/>
                    <a:pt x="869" y="495"/>
                  </a:cubicBezTo>
                  <a:cubicBezTo>
                    <a:pt x="878" y="495"/>
                    <a:pt x="882" y="491"/>
                    <a:pt x="882" y="479"/>
                  </a:cubicBezTo>
                  <a:cubicBezTo>
                    <a:pt x="882" y="467"/>
                    <a:pt x="878" y="463"/>
                    <a:pt x="868" y="463"/>
                  </a:cubicBezTo>
                  <a:moveTo>
                    <a:pt x="929" y="476"/>
                  </a:moveTo>
                  <a:cubicBezTo>
                    <a:pt x="930" y="470"/>
                    <a:pt x="932" y="468"/>
                    <a:pt x="937" y="468"/>
                  </a:cubicBezTo>
                  <a:cubicBezTo>
                    <a:pt x="942" y="468"/>
                    <a:pt x="944" y="469"/>
                    <a:pt x="944" y="476"/>
                  </a:cubicBezTo>
                  <a:cubicBezTo>
                    <a:pt x="929" y="476"/>
                    <a:pt x="929" y="476"/>
                    <a:pt x="929" y="476"/>
                  </a:cubicBezTo>
                  <a:moveTo>
                    <a:pt x="937" y="463"/>
                  </a:moveTo>
                  <a:cubicBezTo>
                    <a:pt x="928" y="463"/>
                    <a:pt x="923" y="467"/>
                    <a:pt x="923" y="479"/>
                  </a:cubicBezTo>
                  <a:cubicBezTo>
                    <a:pt x="923" y="491"/>
                    <a:pt x="929" y="495"/>
                    <a:pt x="938" y="495"/>
                  </a:cubicBezTo>
                  <a:cubicBezTo>
                    <a:pt x="941" y="495"/>
                    <a:pt x="945" y="494"/>
                    <a:pt x="948" y="493"/>
                  </a:cubicBezTo>
                  <a:cubicBezTo>
                    <a:pt x="947" y="489"/>
                    <a:pt x="947" y="489"/>
                    <a:pt x="947" y="489"/>
                  </a:cubicBezTo>
                  <a:cubicBezTo>
                    <a:pt x="945" y="489"/>
                    <a:pt x="941" y="490"/>
                    <a:pt x="938" y="490"/>
                  </a:cubicBezTo>
                  <a:cubicBezTo>
                    <a:pt x="932" y="490"/>
                    <a:pt x="929" y="488"/>
                    <a:pt x="929" y="480"/>
                  </a:cubicBezTo>
                  <a:cubicBezTo>
                    <a:pt x="950" y="480"/>
                    <a:pt x="950" y="480"/>
                    <a:pt x="950" y="480"/>
                  </a:cubicBezTo>
                  <a:cubicBezTo>
                    <a:pt x="950" y="466"/>
                    <a:pt x="946" y="463"/>
                    <a:pt x="937" y="463"/>
                  </a:cubicBezTo>
                  <a:moveTo>
                    <a:pt x="1020" y="490"/>
                  </a:moveTo>
                  <a:cubicBezTo>
                    <a:pt x="1014" y="490"/>
                    <a:pt x="1012" y="488"/>
                    <a:pt x="1012" y="479"/>
                  </a:cubicBezTo>
                  <a:cubicBezTo>
                    <a:pt x="1012" y="470"/>
                    <a:pt x="1014" y="468"/>
                    <a:pt x="1020" y="468"/>
                  </a:cubicBezTo>
                  <a:cubicBezTo>
                    <a:pt x="1026" y="468"/>
                    <a:pt x="1028" y="470"/>
                    <a:pt x="1028" y="479"/>
                  </a:cubicBezTo>
                  <a:cubicBezTo>
                    <a:pt x="1028" y="488"/>
                    <a:pt x="1026" y="490"/>
                    <a:pt x="1020" y="490"/>
                  </a:cubicBezTo>
                  <a:moveTo>
                    <a:pt x="1020" y="463"/>
                  </a:moveTo>
                  <a:cubicBezTo>
                    <a:pt x="1011" y="463"/>
                    <a:pt x="1006" y="467"/>
                    <a:pt x="1006" y="479"/>
                  </a:cubicBezTo>
                  <a:cubicBezTo>
                    <a:pt x="1006" y="491"/>
                    <a:pt x="1011" y="495"/>
                    <a:pt x="1020" y="495"/>
                  </a:cubicBezTo>
                  <a:cubicBezTo>
                    <a:pt x="1030" y="495"/>
                    <a:pt x="1034" y="491"/>
                    <a:pt x="1034" y="479"/>
                  </a:cubicBezTo>
                  <a:cubicBezTo>
                    <a:pt x="1034" y="467"/>
                    <a:pt x="1030" y="463"/>
                    <a:pt x="1020" y="463"/>
                  </a:cubicBezTo>
                  <a:moveTo>
                    <a:pt x="1051" y="463"/>
                  </a:moveTo>
                  <a:cubicBezTo>
                    <a:pt x="1047" y="463"/>
                    <a:pt x="1043" y="464"/>
                    <a:pt x="1040" y="464"/>
                  </a:cubicBezTo>
                  <a:cubicBezTo>
                    <a:pt x="1042" y="469"/>
                    <a:pt x="1042" y="469"/>
                    <a:pt x="1042" y="469"/>
                  </a:cubicBezTo>
                  <a:cubicBezTo>
                    <a:pt x="1044" y="468"/>
                    <a:pt x="1047" y="468"/>
                    <a:pt x="1050" y="468"/>
                  </a:cubicBezTo>
                  <a:cubicBezTo>
                    <a:pt x="1056" y="468"/>
                    <a:pt x="1058" y="469"/>
                    <a:pt x="1058" y="472"/>
                  </a:cubicBezTo>
                  <a:cubicBezTo>
                    <a:pt x="1058" y="475"/>
                    <a:pt x="1056" y="476"/>
                    <a:pt x="1051" y="476"/>
                  </a:cubicBezTo>
                  <a:cubicBezTo>
                    <a:pt x="1046" y="476"/>
                    <a:pt x="1046" y="476"/>
                    <a:pt x="1046" y="476"/>
                  </a:cubicBezTo>
                  <a:cubicBezTo>
                    <a:pt x="1046" y="480"/>
                    <a:pt x="1046" y="480"/>
                    <a:pt x="1046" y="480"/>
                  </a:cubicBezTo>
                  <a:cubicBezTo>
                    <a:pt x="1051" y="480"/>
                    <a:pt x="1051" y="480"/>
                    <a:pt x="1051" y="480"/>
                  </a:cubicBezTo>
                  <a:cubicBezTo>
                    <a:pt x="1057" y="480"/>
                    <a:pt x="1059" y="481"/>
                    <a:pt x="1059" y="485"/>
                  </a:cubicBezTo>
                  <a:cubicBezTo>
                    <a:pt x="1059" y="489"/>
                    <a:pt x="1057" y="490"/>
                    <a:pt x="1050" y="490"/>
                  </a:cubicBezTo>
                  <a:cubicBezTo>
                    <a:pt x="1047" y="490"/>
                    <a:pt x="1044" y="490"/>
                    <a:pt x="1041" y="489"/>
                  </a:cubicBezTo>
                  <a:cubicBezTo>
                    <a:pt x="1040" y="494"/>
                    <a:pt x="1040" y="494"/>
                    <a:pt x="1040" y="494"/>
                  </a:cubicBezTo>
                  <a:cubicBezTo>
                    <a:pt x="1043" y="495"/>
                    <a:pt x="1047" y="495"/>
                    <a:pt x="1051" y="495"/>
                  </a:cubicBezTo>
                  <a:cubicBezTo>
                    <a:pt x="1060" y="495"/>
                    <a:pt x="1065" y="493"/>
                    <a:pt x="1065" y="486"/>
                  </a:cubicBezTo>
                  <a:cubicBezTo>
                    <a:pt x="1065" y="482"/>
                    <a:pt x="1063" y="478"/>
                    <a:pt x="1057" y="478"/>
                  </a:cubicBezTo>
                  <a:cubicBezTo>
                    <a:pt x="1063" y="478"/>
                    <a:pt x="1064" y="475"/>
                    <a:pt x="1064" y="471"/>
                  </a:cubicBezTo>
                  <a:cubicBezTo>
                    <a:pt x="1064" y="465"/>
                    <a:pt x="1060" y="463"/>
                    <a:pt x="1051" y="463"/>
                  </a:cubicBezTo>
                  <a:moveTo>
                    <a:pt x="1118" y="490"/>
                  </a:moveTo>
                  <a:cubicBezTo>
                    <a:pt x="1113" y="490"/>
                    <a:pt x="1111" y="490"/>
                    <a:pt x="1111" y="485"/>
                  </a:cubicBezTo>
                  <a:cubicBezTo>
                    <a:pt x="1111" y="480"/>
                    <a:pt x="1113" y="479"/>
                    <a:pt x="1118" y="479"/>
                  </a:cubicBezTo>
                  <a:cubicBezTo>
                    <a:pt x="1121" y="479"/>
                    <a:pt x="1123" y="479"/>
                    <a:pt x="1125" y="480"/>
                  </a:cubicBezTo>
                  <a:cubicBezTo>
                    <a:pt x="1125" y="489"/>
                    <a:pt x="1125" y="489"/>
                    <a:pt x="1125" y="489"/>
                  </a:cubicBezTo>
                  <a:cubicBezTo>
                    <a:pt x="1123" y="490"/>
                    <a:pt x="1121" y="490"/>
                    <a:pt x="1118" y="490"/>
                  </a:cubicBezTo>
                  <a:moveTo>
                    <a:pt x="1118" y="463"/>
                  </a:moveTo>
                  <a:cubicBezTo>
                    <a:pt x="1114" y="463"/>
                    <a:pt x="1110" y="464"/>
                    <a:pt x="1107" y="465"/>
                  </a:cubicBezTo>
                  <a:cubicBezTo>
                    <a:pt x="1108" y="469"/>
                    <a:pt x="1108" y="469"/>
                    <a:pt x="1108" y="469"/>
                  </a:cubicBezTo>
                  <a:cubicBezTo>
                    <a:pt x="1111" y="468"/>
                    <a:pt x="1114" y="468"/>
                    <a:pt x="1117" y="468"/>
                  </a:cubicBezTo>
                  <a:cubicBezTo>
                    <a:pt x="1124" y="468"/>
                    <a:pt x="1125" y="469"/>
                    <a:pt x="1125" y="476"/>
                  </a:cubicBezTo>
                  <a:cubicBezTo>
                    <a:pt x="1122" y="475"/>
                    <a:pt x="1120" y="475"/>
                    <a:pt x="1117" y="475"/>
                  </a:cubicBezTo>
                  <a:cubicBezTo>
                    <a:pt x="1110" y="475"/>
                    <a:pt x="1105" y="476"/>
                    <a:pt x="1105" y="485"/>
                  </a:cubicBezTo>
                  <a:cubicBezTo>
                    <a:pt x="1105" y="493"/>
                    <a:pt x="1109" y="495"/>
                    <a:pt x="1118" y="495"/>
                  </a:cubicBezTo>
                  <a:cubicBezTo>
                    <a:pt x="1122" y="495"/>
                    <a:pt x="1127" y="494"/>
                    <a:pt x="1131" y="493"/>
                  </a:cubicBezTo>
                  <a:cubicBezTo>
                    <a:pt x="1131" y="475"/>
                    <a:pt x="1131" y="475"/>
                    <a:pt x="1131" y="475"/>
                  </a:cubicBezTo>
                  <a:cubicBezTo>
                    <a:pt x="1131" y="466"/>
                    <a:pt x="1127" y="463"/>
                    <a:pt x="1118" y="463"/>
                  </a:cubicBezTo>
                  <a:moveTo>
                    <a:pt x="1177" y="490"/>
                  </a:moveTo>
                  <a:cubicBezTo>
                    <a:pt x="1173" y="490"/>
                    <a:pt x="1170" y="489"/>
                    <a:pt x="1170" y="486"/>
                  </a:cubicBezTo>
                  <a:cubicBezTo>
                    <a:pt x="1170" y="469"/>
                    <a:pt x="1170" y="469"/>
                    <a:pt x="1170" y="469"/>
                  </a:cubicBezTo>
                  <a:cubicBezTo>
                    <a:pt x="1171" y="468"/>
                    <a:pt x="1174" y="468"/>
                    <a:pt x="1177" y="468"/>
                  </a:cubicBezTo>
                  <a:cubicBezTo>
                    <a:pt x="1183" y="468"/>
                    <a:pt x="1185" y="470"/>
                    <a:pt x="1185" y="479"/>
                  </a:cubicBezTo>
                  <a:cubicBezTo>
                    <a:pt x="1185" y="488"/>
                    <a:pt x="1183" y="490"/>
                    <a:pt x="1177" y="490"/>
                  </a:cubicBezTo>
                  <a:moveTo>
                    <a:pt x="1177" y="463"/>
                  </a:moveTo>
                  <a:cubicBezTo>
                    <a:pt x="1173" y="463"/>
                    <a:pt x="1167" y="464"/>
                    <a:pt x="1164" y="465"/>
                  </a:cubicBezTo>
                  <a:cubicBezTo>
                    <a:pt x="1164" y="506"/>
                    <a:pt x="1164" y="506"/>
                    <a:pt x="1164" y="506"/>
                  </a:cubicBezTo>
                  <a:cubicBezTo>
                    <a:pt x="1170" y="506"/>
                    <a:pt x="1170" y="506"/>
                    <a:pt x="1170" y="506"/>
                  </a:cubicBezTo>
                  <a:cubicBezTo>
                    <a:pt x="1170" y="493"/>
                    <a:pt x="1170" y="493"/>
                    <a:pt x="1170" y="493"/>
                  </a:cubicBezTo>
                  <a:cubicBezTo>
                    <a:pt x="1171" y="494"/>
                    <a:pt x="1174" y="495"/>
                    <a:pt x="1177" y="495"/>
                  </a:cubicBezTo>
                  <a:cubicBezTo>
                    <a:pt x="1186" y="495"/>
                    <a:pt x="1191" y="491"/>
                    <a:pt x="1191" y="479"/>
                  </a:cubicBezTo>
                  <a:cubicBezTo>
                    <a:pt x="1191" y="467"/>
                    <a:pt x="1186" y="463"/>
                    <a:pt x="1177" y="463"/>
                  </a:cubicBezTo>
                  <a:moveTo>
                    <a:pt x="1210" y="490"/>
                  </a:moveTo>
                  <a:cubicBezTo>
                    <a:pt x="1205" y="490"/>
                    <a:pt x="1203" y="490"/>
                    <a:pt x="1203" y="485"/>
                  </a:cubicBezTo>
                  <a:cubicBezTo>
                    <a:pt x="1203" y="480"/>
                    <a:pt x="1205" y="479"/>
                    <a:pt x="1210" y="479"/>
                  </a:cubicBezTo>
                  <a:cubicBezTo>
                    <a:pt x="1213" y="479"/>
                    <a:pt x="1215" y="479"/>
                    <a:pt x="1217" y="480"/>
                  </a:cubicBezTo>
                  <a:cubicBezTo>
                    <a:pt x="1217" y="489"/>
                    <a:pt x="1217" y="489"/>
                    <a:pt x="1217" y="489"/>
                  </a:cubicBezTo>
                  <a:cubicBezTo>
                    <a:pt x="1215" y="490"/>
                    <a:pt x="1213" y="490"/>
                    <a:pt x="1210" y="490"/>
                  </a:cubicBezTo>
                  <a:moveTo>
                    <a:pt x="1210" y="463"/>
                  </a:moveTo>
                  <a:cubicBezTo>
                    <a:pt x="1206" y="463"/>
                    <a:pt x="1202" y="464"/>
                    <a:pt x="1199" y="465"/>
                  </a:cubicBezTo>
                  <a:cubicBezTo>
                    <a:pt x="1200" y="469"/>
                    <a:pt x="1200" y="469"/>
                    <a:pt x="1200" y="469"/>
                  </a:cubicBezTo>
                  <a:cubicBezTo>
                    <a:pt x="1203" y="468"/>
                    <a:pt x="1206" y="468"/>
                    <a:pt x="1209" y="468"/>
                  </a:cubicBezTo>
                  <a:cubicBezTo>
                    <a:pt x="1216" y="468"/>
                    <a:pt x="1217" y="469"/>
                    <a:pt x="1217" y="476"/>
                  </a:cubicBezTo>
                  <a:cubicBezTo>
                    <a:pt x="1214" y="475"/>
                    <a:pt x="1212" y="475"/>
                    <a:pt x="1209" y="475"/>
                  </a:cubicBezTo>
                  <a:cubicBezTo>
                    <a:pt x="1202" y="475"/>
                    <a:pt x="1197" y="476"/>
                    <a:pt x="1197" y="485"/>
                  </a:cubicBezTo>
                  <a:cubicBezTo>
                    <a:pt x="1197" y="493"/>
                    <a:pt x="1201" y="495"/>
                    <a:pt x="1210" y="495"/>
                  </a:cubicBezTo>
                  <a:cubicBezTo>
                    <a:pt x="1214" y="495"/>
                    <a:pt x="1219" y="494"/>
                    <a:pt x="1223" y="493"/>
                  </a:cubicBezTo>
                  <a:cubicBezTo>
                    <a:pt x="1223" y="475"/>
                    <a:pt x="1223" y="475"/>
                    <a:pt x="1223" y="475"/>
                  </a:cubicBezTo>
                  <a:cubicBezTo>
                    <a:pt x="1223" y="466"/>
                    <a:pt x="1219" y="463"/>
                    <a:pt x="1210" y="463"/>
                  </a:cubicBezTo>
                  <a:moveTo>
                    <a:pt x="1324" y="490"/>
                  </a:moveTo>
                  <a:cubicBezTo>
                    <a:pt x="1318" y="490"/>
                    <a:pt x="1317" y="490"/>
                    <a:pt x="1317" y="485"/>
                  </a:cubicBezTo>
                  <a:cubicBezTo>
                    <a:pt x="1317" y="480"/>
                    <a:pt x="1319" y="479"/>
                    <a:pt x="1324" y="479"/>
                  </a:cubicBezTo>
                  <a:cubicBezTo>
                    <a:pt x="1326" y="479"/>
                    <a:pt x="1329" y="479"/>
                    <a:pt x="1331" y="480"/>
                  </a:cubicBezTo>
                  <a:cubicBezTo>
                    <a:pt x="1331" y="489"/>
                    <a:pt x="1331" y="489"/>
                    <a:pt x="1331" y="489"/>
                  </a:cubicBezTo>
                  <a:cubicBezTo>
                    <a:pt x="1329" y="490"/>
                    <a:pt x="1326" y="490"/>
                    <a:pt x="1324" y="490"/>
                  </a:cubicBezTo>
                  <a:moveTo>
                    <a:pt x="1324" y="463"/>
                  </a:moveTo>
                  <a:cubicBezTo>
                    <a:pt x="1319" y="463"/>
                    <a:pt x="1315" y="464"/>
                    <a:pt x="1312" y="465"/>
                  </a:cubicBezTo>
                  <a:cubicBezTo>
                    <a:pt x="1314" y="469"/>
                    <a:pt x="1314" y="469"/>
                    <a:pt x="1314" y="469"/>
                  </a:cubicBezTo>
                  <a:cubicBezTo>
                    <a:pt x="1316" y="468"/>
                    <a:pt x="1320" y="468"/>
                    <a:pt x="1323" y="468"/>
                  </a:cubicBezTo>
                  <a:cubicBezTo>
                    <a:pt x="1329" y="468"/>
                    <a:pt x="1331" y="469"/>
                    <a:pt x="1331" y="476"/>
                  </a:cubicBezTo>
                  <a:cubicBezTo>
                    <a:pt x="1328" y="475"/>
                    <a:pt x="1326" y="475"/>
                    <a:pt x="1323" y="475"/>
                  </a:cubicBezTo>
                  <a:cubicBezTo>
                    <a:pt x="1316" y="475"/>
                    <a:pt x="1311" y="476"/>
                    <a:pt x="1311" y="485"/>
                  </a:cubicBezTo>
                  <a:cubicBezTo>
                    <a:pt x="1311" y="493"/>
                    <a:pt x="1314" y="495"/>
                    <a:pt x="1323" y="495"/>
                  </a:cubicBezTo>
                  <a:cubicBezTo>
                    <a:pt x="1327" y="495"/>
                    <a:pt x="1333" y="494"/>
                    <a:pt x="1336" y="493"/>
                  </a:cubicBezTo>
                  <a:cubicBezTo>
                    <a:pt x="1336" y="475"/>
                    <a:pt x="1336" y="475"/>
                    <a:pt x="1336" y="475"/>
                  </a:cubicBezTo>
                  <a:cubicBezTo>
                    <a:pt x="1336" y="466"/>
                    <a:pt x="1332" y="463"/>
                    <a:pt x="1324" y="463"/>
                  </a:cubicBezTo>
                  <a:moveTo>
                    <a:pt x="1350" y="476"/>
                  </a:moveTo>
                  <a:cubicBezTo>
                    <a:pt x="1351" y="470"/>
                    <a:pt x="1353" y="468"/>
                    <a:pt x="1358" y="468"/>
                  </a:cubicBezTo>
                  <a:cubicBezTo>
                    <a:pt x="1363" y="468"/>
                    <a:pt x="1365" y="469"/>
                    <a:pt x="1365" y="476"/>
                  </a:cubicBezTo>
                  <a:cubicBezTo>
                    <a:pt x="1350" y="476"/>
                    <a:pt x="1350" y="476"/>
                    <a:pt x="1350" y="476"/>
                  </a:cubicBezTo>
                  <a:moveTo>
                    <a:pt x="1358" y="463"/>
                  </a:moveTo>
                  <a:cubicBezTo>
                    <a:pt x="1349" y="463"/>
                    <a:pt x="1344" y="467"/>
                    <a:pt x="1344" y="479"/>
                  </a:cubicBezTo>
                  <a:cubicBezTo>
                    <a:pt x="1344" y="491"/>
                    <a:pt x="1349" y="495"/>
                    <a:pt x="1358" y="495"/>
                  </a:cubicBezTo>
                  <a:cubicBezTo>
                    <a:pt x="1361" y="495"/>
                    <a:pt x="1366" y="494"/>
                    <a:pt x="1369" y="493"/>
                  </a:cubicBezTo>
                  <a:cubicBezTo>
                    <a:pt x="1368" y="489"/>
                    <a:pt x="1368" y="489"/>
                    <a:pt x="1368" y="489"/>
                  </a:cubicBezTo>
                  <a:cubicBezTo>
                    <a:pt x="1365" y="489"/>
                    <a:pt x="1361" y="490"/>
                    <a:pt x="1359" y="490"/>
                  </a:cubicBezTo>
                  <a:cubicBezTo>
                    <a:pt x="1353" y="490"/>
                    <a:pt x="1350" y="488"/>
                    <a:pt x="1350" y="480"/>
                  </a:cubicBezTo>
                  <a:cubicBezTo>
                    <a:pt x="1371" y="480"/>
                    <a:pt x="1371" y="480"/>
                    <a:pt x="1371" y="480"/>
                  </a:cubicBezTo>
                  <a:cubicBezTo>
                    <a:pt x="1371" y="466"/>
                    <a:pt x="1367" y="463"/>
                    <a:pt x="1358" y="463"/>
                  </a:cubicBezTo>
                  <a:moveTo>
                    <a:pt x="1420" y="463"/>
                  </a:moveTo>
                  <a:cubicBezTo>
                    <a:pt x="1411" y="463"/>
                    <a:pt x="1405" y="467"/>
                    <a:pt x="1405" y="479"/>
                  </a:cubicBezTo>
                  <a:cubicBezTo>
                    <a:pt x="1405" y="491"/>
                    <a:pt x="1411" y="495"/>
                    <a:pt x="1420" y="495"/>
                  </a:cubicBezTo>
                  <a:cubicBezTo>
                    <a:pt x="1423" y="495"/>
                    <a:pt x="1427" y="494"/>
                    <a:pt x="1429" y="493"/>
                  </a:cubicBezTo>
                  <a:cubicBezTo>
                    <a:pt x="1428" y="488"/>
                    <a:pt x="1428" y="488"/>
                    <a:pt x="1428" y="488"/>
                  </a:cubicBezTo>
                  <a:cubicBezTo>
                    <a:pt x="1426" y="489"/>
                    <a:pt x="1423" y="490"/>
                    <a:pt x="1421" y="490"/>
                  </a:cubicBezTo>
                  <a:cubicBezTo>
                    <a:pt x="1414" y="490"/>
                    <a:pt x="1411" y="488"/>
                    <a:pt x="1411" y="479"/>
                  </a:cubicBezTo>
                  <a:cubicBezTo>
                    <a:pt x="1411" y="470"/>
                    <a:pt x="1414" y="468"/>
                    <a:pt x="1421" y="468"/>
                  </a:cubicBezTo>
                  <a:cubicBezTo>
                    <a:pt x="1423" y="468"/>
                    <a:pt x="1426" y="469"/>
                    <a:pt x="1428" y="470"/>
                  </a:cubicBezTo>
                  <a:cubicBezTo>
                    <a:pt x="1429" y="464"/>
                    <a:pt x="1429" y="464"/>
                    <a:pt x="1429" y="464"/>
                  </a:cubicBezTo>
                  <a:cubicBezTo>
                    <a:pt x="1427" y="464"/>
                    <a:pt x="1423" y="463"/>
                    <a:pt x="1420" y="463"/>
                  </a:cubicBezTo>
                  <a:moveTo>
                    <a:pt x="716" y="489"/>
                  </a:moveTo>
                  <a:cubicBezTo>
                    <a:pt x="720" y="479"/>
                    <a:pt x="721" y="468"/>
                    <a:pt x="722" y="458"/>
                  </a:cubicBezTo>
                  <a:cubicBezTo>
                    <a:pt x="736" y="458"/>
                    <a:pt x="736" y="458"/>
                    <a:pt x="736" y="458"/>
                  </a:cubicBezTo>
                  <a:cubicBezTo>
                    <a:pt x="736" y="489"/>
                    <a:pt x="736" y="489"/>
                    <a:pt x="736" y="489"/>
                  </a:cubicBezTo>
                  <a:cubicBezTo>
                    <a:pt x="716" y="489"/>
                    <a:pt x="716" y="489"/>
                    <a:pt x="716" y="489"/>
                  </a:cubicBezTo>
                  <a:moveTo>
                    <a:pt x="742" y="453"/>
                  </a:moveTo>
                  <a:cubicBezTo>
                    <a:pt x="716" y="453"/>
                    <a:pt x="716" y="453"/>
                    <a:pt x="716" y="453"/>
                  </a:cubicBezTo>
                  <a:cubicBezTo>
                    <a:pt x="716" y="467"/>
                    <a:pt x="714" y="479"/>
                    <a:pt x="710" y="489"/>
                  </a:cubicBezTo>
                  <a:cubicBezTo>
                    <a:pt x="703" y="489"/>
                    <a:pt x="703" y="489"/>
                    <a:pt x="703" y="489"/>
                  </a:cubicBezTo>
                  <a:cubicBezTo>
                    <a:pt x="705" y="503"/>
                    <a:pt x="705" y="503"/>
                    <a:pt x="705" y="503"/>
                  </a:cubicBezTo>
                  <a:cubicBezTo>
                    <a:pt x="710" y="503"/>
                    <a:pt x="710" y="503"/>
                    <a:pt x="710" y="503"/>
                  </a:cubicBezTo>
                  <a:cubicBezTo>
                    <a:pt x="710" y="494"/>
                    <a:pt x="710" y="494"/>
                    <a:pt x="710" y="494"/>
                  </a:cubicBezTo>
                  <a:cubicBezTo>
                    <a:pt x="743" y="494"/>
                    <a:pt x="743" y="494"/>
                    <a:pt x="743" y="494"/>
                  </a:cubicBezTo>
                  <a:cubicBezTo>
                    <a:pt x="743" y="503"/>
                    <a:pt x="743" y="503"/>
                    <a:pt x="743" y="503"/>
                  </a:cubicBezTo>
                  <a:cubicBezTo>
                    <a:pt x="749" y="503"/>
                    <a:pt x="749" y="503"/>
                    <a:pt x="749" y="503"/>
                  </a:cubicBezTo>
                  <a:cubicBezTo>
                    <a:pt x="750" y="489"/>
                    <a:pt x="750" y="489"/>
                    <a:pt x="750" y="489"/>
                  </a:cubicBezTo>
                  <a:cubicBezTo>
                    <a:pt x="742" y="489"/>
                    <a:pt x="742" y="489"/>
                    <a:pt x="742" y="489"/>
                  </a:cubicBezTo>
                  <a:cubicBezTo>
                    <a:pt x="742" y="453"/>
                    <a:pt x="742" y="453"/>
                    <a:pt x="742" y="453"/>
                  </a:cubicBezTo>
                  <a:moveTo>
                    <a:pt x="234" y="93"/>
                  </a:moveTo>
                  <a:cubicBezTo>
                    <a:pt x="228" y="93"/>
                    <a:pt x="228" y="93"/>
                    <a:pt x="228" y="93"/>
                  </a:cubicBezTo>
                  <a:cubicBezTo>
                    <a:pt x="226" y="102"/>
                    <a:pt x="223" y="111"/>
                    <a:pt x="220" y="119"/>
                  </a:cubicBezTo>
                  <a:cubicBezTo>
                    <a:pt x="217" y="110"/>
                    <a:pt x="214" y="100"/>
                    <a:pt x="211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9" y="102"/>
                    <a:pt x="213" y="115"/>
                    <a:pt x="216" y="126"/>
                  </a:cubicBezTo>
                  <a:cubicBezTo>
                    <a:pt x="214" y="130"/>
                    <a:pt x="212" y="134"/>
                    <a:pt x="211" y="137"/>
                  </a:cubicBezTo>
                  <a:cubicBezTo>
                    <a:pt x="217" y="137"/>
                    <a:pt x="217" y="137"/>
                    <a:pt x="217" y="137"/>
                  </a:cubicBezTo>
                  <a:cubicBezTo>
                    <a:pt x="219" y="133"/>
                    <a:pt x="221" y="129"/>
                    <a:pt x="223" y="125"/>
                  </a:cubicBezTo>
                  <a:cubicBezTo>
                    <a:pt x="227" y="115"/>
                    <a:pt x="231" y="104"/>
                    <a:pt x="234" y="93"/>
                  </a:cubicBezTo>
                  <a:moveTo>
                    <a:pt x="341" y="93"/>
                  </a:moveTo>
                  <a:cubicBezTo>
                    <a:pt x="335" y="93"/>
                    <a:pt x="335" y="93"/>
                    <a:pt x="335" y="93"/>
                  </a:cubicBezTo>
                  <a:cubicBezTo>
                    <a:pt x="332" y="102"/>
                    <a:pt x="329" y="111"/>
                    <a:pt x="326" y="119"/>
                  </a:cubicBezTo>
                  <a:cubicBezTo>
                    <a:pt x="323" y="110"/>
                    <a:pt x="320" y="100"/>
                    <a:pt x="317" y="93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5" y="102"/>
                    <a:pt x="319" y="115"/>
                    <a:pt x="322" y="126"/>
                  </a:cubicBezTo>
                  <a:cubicBezTo>
                    <a:pt x="320" y="130"/>
                    <a:pt x="319" y="134"/>
                    <a:pt x="317" y="137"/>
                  </a:cubicBezTo>
                  <a:cubicBezTo>
                    <a:pt x="324" y="137"/>
                    <a:pt x="324" y="137"/>
                    <a:pt x="324" y="137"/>
                  </a:cubicBezTo>
                  <a:cubicBezTo>
                    <a:pt x="325" y="133"/>
                    <a:pt x="327" y="129"/>
                    <a:pt x="329" y="125"/>
                  </a:cubicBezTo>
                  <a:cubicBezTo>
                    <a:pt x="333" y="115"/>
                    <a:pt x="337" y="104"/>
                    <a:pt x="341" y="93"/>
                  </a:cubicBezTo>
                  <a:moveTo>
                    <a:pt x="465" y="93"/>
                  </a:moveTo>
                  <a:cubicBezTo>
                    <a:pt x="459" y="93"/>
                    <a:pt x="459" y="93"/>
                    <a:pt x="459" y="93"/>
                  </a:cubicBezTo>
                  <a:cubicBezTo>
                    <a:pt x="457" y="102"/>
                    <a:pt x="454" y="110"/>
                    <a:pt x="451" y="119"/>
                  </a:cubicBezTo>
                  <a:cubicBezTo>
                    <a:pt x="449" y="111"/>
                    <a:pt x="446" y="100"/>
                    <a:pt x="444" y="93"/>
                  </a:cubicBezTo>
                  <a:cubicBezTo>
                    <a:pt x="438" y="93"/>
                    <a:pt x="438" y="93"/>
                    <a:pt x="438" y="93"/>
                  </a:cubicBezTo>
                  <a:cubicBezTo>
                    <a:pt x="436" y="99"/>
                    <a:pt x="433" y="112"/>
                    <a:pt x="430" y="119"/>
                  </a:cubicBezTo>
                  <a:cubicBezTo>
                    <a:pt x="428" y="110"/>
                    <a:pt x="425" y="100"/>
                    <a:pt x="422" y="93"/>
                  </a:cubicBezTo>
                  <a:cubicBezTo>
                    <a:pt x="416" y="93"/>
                    <a:pt x="416" y="93"/>
                    <a:pt x="416" y="93"/>
                  </a:cubicBezTo>
                  <a:cubicBezTo>
                    <a:pt x="420" y="103"/>
                    <a:pt x="423" y="114"/>
                    <a:pt x="426" y="125"/>
                  </a:cubicBezTo>
                  <a:cubicBezTo>
                    <a:pt x="434" y="125"/>
                    <a:pt x="434" y="125"/>
                    <a:pt x="434" y="125"/>
                  </a:cubicBezTo>
                  <a:cubicBezTo>
                    <a:pt x="436" y="118"/>
                    <a:pt x="439" y="108"/>
                    <a:pt x="441" y="101"/>
                  </a:cubicBezTo>
                  <a:cubicBezTo>
                    <a:pt x="442" y="106"/>
                    <a:pt x="445" y="117"/>
                    <a:pt x="447" y="125"/>
                  </a:cubicBezTo>
                  <a:cubicBezTo>
                    <a:pt x="454" y="125"/>
                    <a:pt x="454" y="125"/>
                    <a:pt x="454" y="125"/>
                  </a:cubicBezTo>
                  <a:cubicBezTo>
                    <a:pt x="459" y="115"/>
                    <a:pt x="462" y="104"/>
                    <a:pt x="465" y="93"/>
                  </a:cubicBezTo>
                  <a:moveTo>
                    <a:pt x="186" y="121"/>
                  </a:moveTo>
                  <a:cubicBezTo>
                    <a:pt x="179" y="121"/>
                    <a:pt x="177" y="118"/>
                    <a:pt x="177" y="109"/>
                  </a:cubicBezTo>
                  <a:cubicBezTo>
                    <a:pt x="177" y="99"/>
                    <a:pt x="179" y="97"/>
                    <a:pt x="186" y="97"/>
                  </a:cubicBezTo>
                  <a:cubicBezTo>
                    <a:pt x="192" y="97"/>
                    <a:pt x="194" y="99"/>
                    <a:pt x="194" y="109"/>
                  </a:cubicBezTo>
                  <a:cubicBezTo>
                    <a:pt x="194" y="118"/>
                    <a:pt x="192" y="121"/>
                    <a:pt x="186" y="121"/>
                  </a:cubicBezTo>
                  <a:moveTo>
                    <a:pt x="186" y="92"/>
                  </a:moveTo>
                  <a:cubicBezTo>
                    <a:pt x="176" y="92"/>
                    <a:pt x="171" y="96"/>
                    <a:pt x="171" y="109"/>
                  </a:cubicBezTo>
                  <a:cubicBezTo>
                    <a:pt x="171" y="122"/>
                    <a:pt x="176" y="125"/>
                    <a:pt x="186" y="125"/>
                  </a:cubicBezTo>
                  <a:cubicBezTo>
                    <a:pt x="196" y="125"/>
                    <a:pt x="200" y="122"/>
                    <a:pt x="200" y="109"/>
                  </a:cubicBezTo>
                  <a:cubicBezTo>
                    <a:pt x="200" y="96"/>
                    <a:pt x="195" y="92"/>
                    <a:pt x="186" y="92"/>
                  </a:cubicBezTo>
                  <a:moveTo>
                    <a:pt x="252" y="121"/>
                  </a:moveTo>
                  <a:cubicBezTo>
                    <a:pt x="246" y="121"/>
                    <a:pt x="245" y="120"/>
                    <a:pt x="245" y="115"/>
                  </a:cubicBezTo>
                  <a:cubicBezTo>
                    <a:pt x="245" y="110"/>
                    <a:pt x="247" y="109"/>
                    <a:pt x="252" y="109"/>
                  </a:cubicBezTo>
                  <a:cubicBezTo>
                    <a:pt x="255" y="109"/>
                    <a:pt x="257" y="109"/>
                    <a:pt x="259" y="110"/>
                  </a:cubicBezTo>
                  <a:cubicBezTo>
                    <a:pt x="259" y="119"/>
                    <a:pt x="259" y="119"/>
                    <a:pt x="259" y="119"/>
                  </a:cubicBezTo>
                  <a:cubicBezTo>
                    <a:pt x="257" y="120"/>
                    <a:pt x="255" y="121"/>
                    <a:pt x="252" y="121"/>
                  </a:cubicBezTo>
                  <a:moveTo>
                    <a:pt x="252" y="92"/>
                  </a:moveTo>
                  <a:cubicBezTo>
                    <a:pt x="247" y="92"/>
                    <a:pt x="243" y="93"/>
                    <a:pt x="240" y="94"/>
                  </a:cubicBezTo>
                  <a:cubicBezTo>
                    <a:pt x="242" y="99"/>
                    <a:pt x="242" y="99"/>
                    <a:pt x="242" y="99"/>
                  </a:cubicBezTo>
                  <a:cubicBezTo>
                    <a:pt x="244" y="98"/>
                    <a:pt x="248" y="97"/>
                    <a:pt x="251" y="97"/>
                  </a:cubicBezTo>
                  <a:cubicBezTo>
                    <a:pt x="258" y="97"/>
                    <a:pt x="259" y="99"/>
                    <a:pt x="259" y="106"/>
                  </a:cubicBezTo>
                  <a:cubicBezTo>
                    <a:pt x="257" y="105"/>
                    <a:pt x="254" y="105"/>
                    <a:pt x="251" y="105"/>
                  </a:cubicBezTo>
                  <a:cubicBezTo>
                    <a:pt x="244" y="105"/>
                    <a:pt x="239" y="106"/>
                    <a:pt x="239" y="115"/>
                  </a:cubicBezTo>
                  <a:cubicBezTo>
                    <a:pt x="239" y="123"/>
                    <a:pt x="242" y="125"/>
                    <a:pt x="252" y="125"/>
                  </a:cubicBezTo>
                  <a:cubicBezTo>
                    <a:pt x="256" y="125"/>
                    <a:pt x="261" y="125"/>
                    <a:pt x="265" y="123"/>
                  </a:cubicBezTo>
                  <a:cubicBezTo>
                    <a:pt x="265" y="105"/>
                    <a:pt x="265" y="105"/>
                    <a:pt x="265" y="105"/>
                  </a:cubicBezTo>
                  <a:cubicBezTo>
                    <a:pt x="265" y="95"/>
                    <a:pt x="261" y="92"/>
                    <a:pt x="252" y="92"/>
                  </a:cubicBezTo>
                  <a:moveTo>
                    <a:pt x="377" y="92"/>
                  </a:moveTo>
                  <a:cubicBezTo>
                    <a:pt x="373" y="92"/>
                    <a:pt x="370" y="94"/>
                    <a:pt x="369" y="95"/>
                  </a:cubicBezTo>
                  <a:cubicBezTo>
                    <a:pt x="369" y="93"/>
                    <a:pt x="369" y="93"/>
                    <a:pt x="369" y="93"/>
                  </a:cubicBezTo>
                  <a:cubicBezTo>
                    <a:pt x="363" y="93"/>
                    <a:pt x="363" y="93"/>
                    <a:pt x="363" y="93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9" y="125"/>
                    <a:pt x="369" y="125"/>
                    <a:pt x="369" y="125"/>
                  </a:cubicBezTo>
                  <a:cubicBezTo>
                    <a:pt x="369" y="102"/>
                    <a:pt x="369" y="102"/>
                    <a:pt x="369" y="102"/>
                  </a:cubicBezTo>
                  <a:cubicBezTo>
                    <a:pt x="369" y="99"/>
                    <a:pt x="373" y="98"/>
                    <a:pt x="377" y="98"/>
                  </a:cubicBezTo>
                  <a:cubicBezTo>
                    <a:pt x="378" y="98"/>
                    <a:pt x="380" y="98"/>
                    <a:pt x="381" y="98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80" y="92"/>
                    <a:pt x="379" y="92"/>
                    <a:pt x="377" y="92"/>
                  </a:cubicBezTo>
                  <a:moveTo>
                    <a:pt x="391" y="105"/>
                  </a:moveTo>
                  <a:cubicBezTo>
                    <a:pt x="391" y="99"/>
                    <a:pt x="394" y="97"/>
                    <a:pt x="399" y="97"/>
                  </a:cubicBezTo>
                  <a:cubicBezTo>
                    <a:pt x="404" y="97"/>
                    <a:pt x="406" y="99"/>
                    <a:pt x="406" y="105"/>
                  </a:cubicBezTo>
                  <a:cubicBezTo>
                    <a:pt x="391" y="105"/>
                    <a:pt x="391" y="105"/>
                    <a:pt x="391" y="105"/>
                  </a:cubicBezTo>
                  <a:moveTo>
                    <a:pt x="399" y="92"/>
                  </a:moveTo>
                  <a:cubicBezTo>
                    <a:pt x="390" y="92"/>
                    <a:pt x="385" y="96"/>
                    <a:pt x="385" y="109"/>
                  </a:cubicBezTo>
                  <a:cubicBezTo>
                    <a:pt x="385" y="122"/>
                    <a:pt x="390" y="125"/>
                    <a:pt x="400" y="125"/>
                  </a:cubicBezTo>
                  <a:cubicBezTo>
                    <a:pt x="403" y="125"/>
                    <a:pt x="407" y="125"/>
                    <a:pt x="410" y="124"/>
                  </a:cubicBezTo>
                  <a:cubicBezTo>
                    <a:pt x="409" y="119"/>
                    <a:pt x="409" y="119"/>
                    <a:pt x="409" y="119"/>
                  </a:cubicBezTo>
                  <a:cubicBezTo>
                    <a:pt x="407" y="120"/>
                    <a:pt x="402" y="120"/>
                    <a:pt x="400" y="120"/>
                  </a:cubicBezTo>
                  <a:cubicBezTo>
                    <a:pt x="394" y="120"/>
                    <a:pt x="391" y="119"/>
                    <a:pt x="391" y="110"/>
                  </a:cubicBezTo>
                  <a:cubicBezTo>
                    <a:pt x="412" y="110"/>
                    <a:pt x="412" y="110"/>
                    <a:pt x="412" y="110"/>
                  </a:cubicBezTo>
                  <a:cubicBezTo>
                    <a:pt x="413" y="96"/>
                    <a:pt x="408" y="92"/>
                    <a:pt x="399" y="92"/>
                  </a:cubicBezTo>
                  <a:moveTo>
                    <a:pt x="483" y="121"/>
                  </a:moveTo>
                  <a:cubicBezTo>
                    <a:pt x="477" y="121"/>
                    <a:pt x="476" y="120"/>
                    <a:pt x="476" y="115"/>
                  </a:cubicBezTo>
                  <a:cubicBezTo>
                    <a:pt x="476" y="110"/>
                    <a:pt x="477" y="109"/>
                    <a:pt x="483" y="109"/>
                  </a:cubicBezTo>
                  <a:cubicBezTo>
                    <a:pt x="485" y="109"/>
                    <a:pt x="488" y="109"/>
                    <a:pt x="490" y="110"/>
                  </a:cubicBezTo>
                  <a:cubicBezTo>
                    <a:pt x="490" y="119"/>
                    <a:pt x="490" y="119"/>
                    <a:pt x="490" y="119"/>
                  </a:cubicBezTo>
                  <a:cubicBezTo>
                    <a:pt x="488" y="120"/>
                    <a:pt x="485" y="121"/>
                    <a:pt x="483" y="121"/>
                  </a:cubicBezTo>
                  <a:moveTo>
                    <a:pt x="483" y="92"/>
                  </a:moveTo>
                  <a:cubicBezTo>
                    <a:pt x="478" y="92"/>
                    <a:pt x="474" y="93"/>
                    <a:pt x="471" y="94"/>
                  </a:cubicBezTo>
                  <a:cubicBezTo>
                    <a:pt x="472" y="99"/>
                    <a:pt x="472" y="99"/>
                    <a:pt x="472" y="99"/>
                  </a:cubicBezTo>
                  <a:cubicBezTo>
                    <a:pt x="475" y="98"/>
                    <a:pt x="478" y="97"/>
                    <a:pt x="482" y="97"/>
                  </a:cubicBezTo>
                  <a:cubicBezTo>
                    <a:pt x="488" y="97"/>
                    <a:pt x="490" y="99"/>
                    <a:pt x="490" y="106"/>
                  </a:cubicBezTo>
                  <a:cubicBezTo>
                    <a:pt x="487" y="105"/>
                    <a:pt x="485" y="105"/>
                    <a:pt x="482" y="105"/>
                  </a:cubicBezTo>
                  <a:cubicBezTo>
                    <a:pt x="475" y="105"/>
                    <a:pt x="469" y="106"/>
                    <a:pt x="469" y="115"/>
                  </a:cubicBezTo>
                  <a:cubicBezTo>
                    <a:pt x="469" y="123"/>
                    <a:pt x="473" y="125"/>
                    <a:pt x="482" y="125"/>
                  </a:cubicBezTo>
                  <a:cubicBezTo>
                    <a:pt x="487" y="125"/>
                    <a:pt x="492" y="125"/>
                    <a:pt x="496" y="123"/>
                  </a:cubicBezTo>
                  <a:cubicBezTo>
                    <a:pt x="496" y="105"/>
                    <a:pt x="496" y="105"/>
                    <a:pt x="496" y="105"/>
                  </a:cubicBezTo>
                  <a:cubicBezTo>
                    <a:pt x="496" y="95"/>
                    <a:pt x="492" y="92"/>
                    <a:pt x="483" y="92"/>
                  </a:cubicBezTo>
                  <a:moveTo>
                    <a:pt x="519" y="92"/>
                  </a:moveTo>
                  <a:cubicBezTo>
                    <a:pt x="515" y="92"/>
                    <a:pt x="512" y="94"/>
                    <a:pt x="511" y="95"/>
                  </a:cubicBezTo>
                  <a:cubicBezTo>
                    <a:pt x="511" y="93"/>
                    <a:pt x="511" y="93"/>
                    <a:pt x="511" y="93"/>
                  </a:cubicBezTo>
                  <a:cubicBezTo>
                    <a:pt x="505" y="93"/>
                    <a:pt x="505" y="93"/>
                    <a:pt x="505" y="93"/>
                  </a:cubicBezTo>
                  <a:cubicBezTo>
                    <a:pt x="505" y="125"/>
                    <a:pt x="505" y="125"/>
                    <a:pt x="505" y="125"/>
                  </a:cubicBezTo>
                  <a:cubicBezTo>
                    <a:pt x="511" y="125"/>
                    <a:pt x="511" y="125"/>
                    <a:pt x="511" y="125"/>
                  </a:cubicBezTo>
                  <a:cubicBezTo>
                    <a:pt x="511" y="102"/>
                    <a:pt x="511" y="102"/>
                    <a:pt x="511" y="102"/>
                  </a:cubicBezTo>
                  <a:cubicBezTo>
                    <a:pt x="511" y="99"/>
                    <a:pt x="514" y="98"/>
                    <a:pt x="519" y="98"/>
                  </a:cubicBezTo>
                  <a:cubicBezTo>
                    <a:pt x="520" y="98"/>
                    <a:pt x="521" y="98"/>
                    <a:pt x="522" y="98"/>
                  </a:cubicBezTo>
                  <a:cubicBezTo>
                    <a:pt x="522" y="92"/>
                    <a:pt x="522" y="92"/>
                    <a:pt x="522" y="92"/>
                  </a:cubicBezTo>
                  <a:cubicBezTo>
                    <a:pt x="521" y="92"/>
                    <a:pt x="520" y="92"/>
                    <a:pt x="519" y="92"/>
                  </a:cubicBezTo>
                  <a:moveTo>
                    <a:pt x="575" y="92"/>
                  </a:moveTo>
                  <a:cubicBezTo>
                    <a:pt x="567" y="92"/>
                    <a:pt x="562" y="95"/>
                    <a:pt x="562" y="102"/>
                  </a:cubicBezTo>
                  <a:cubicBezTo>
                    <a:pt x="562" y="109"/>
                    <a:pt x="566" y="110"/>
                    <a:pt x="573" y="111"/>
                  </a:cubicBezTo>
                  <a:cubicBezTo>
                    <a:pt x="579" y="112"/>
                    <a:pt x="580" y="113"/>
                    <a:pt x="580" y="116"/>
                  </a:cubicBezTo>
                  <a:cubicBezTo>
                    <a:pt x="580" y="120"/>
                    <a:pt x="578" y="121"/>
                    <a:pt x="573" y="121"/>
                  </a:cubicBezTo>
                  <a:cubicBezTo>
                    <a:pt x="570" y="121"/>
                    <a:pt x="566" y="120"/>
                    <a:pt x="564" y="119"/>
                  </a:cubicBezTo>
                  <a:cubicBezTo>
                    <a:pt x="562" y="124"/>
                    <a:pt x="562" y="124"/>
                    <a:pt x="562" y="124"/>
                  </a:cubicBezTo>
                  <a:cubicBezTo>
                    <a:pt x="565" y="125"/>
                    <a:pt x="570" y="125"/>
                    <a:pt x="574" y="125"/>
                  </a:cubicBezTo>
                  <a:cubicBezTo>
                    <a:pt x="582" y="125"/>
                    <a:pt x="586" y="123"/>
                    <a:pt x="586" y="115"/>
                  </a:cubicBezTo>
                  <a:cubicBezTo>
                    <a:pt x="586" y="109"/>
                    <a:pt x="583" y="107"/>
                    <a:pt x="575" y="106"/>
                  </a:cubicBezTo>
                  <a:cubicBezTo>
                    <a:pt x="570" y="106"/>
                    <a:pt x="568" y="105"/>
                    <a:pt x="568" y="102"/>
                  </a:cubicBezTo>
                  <a:cubicBezTo>
                    <a:pt x="568" y="98"/>
                    <a:pt x="570" y="97"/>
                    <a:pt x="575" y="97"/>
                  </a:cubicBezTo>
                  <a:cubicBezTo>
                    <a:pt x="578" y="97"/>
                    <a:pt x="581" y="98"/>
                    <a:pt x="584" y="99"/>
                  </a:cubicBezTo>
                  <a:cubicBezTo>
                    <a:pt x="585" y="94"/>
                    <a:pt x="585" y="94"/>
                    <a:pt x="585" y="94"/>
                  </a:cubicBezTo>
                  <a:cubicBezTo>
                    <a:pt x="582" y="93"/>
                    <a:pt x="578" y="92"/>
                    <a:pt x="575" y="92"/>
                  </a:cubicBezTo>
                  <a:moveTo>
                    <a:pt x="749" y="92"/>
                  </a:moveTo>
                  <a:cubicBezTo>
                    <a:pt x="740" y="92"/>
                    <a:pt x="740" y="92"/>
                    <a:pt x="740" y="92"/>
                  </a:cubicBezTo>
                  <a:cubicBezTo>
                    <a:pt x="737" y="104"/>
                    <a:pt x="733" y="117"/>
                    <a:pt x="728" y="129"/>
                  </a:cubicBezTo>
                  <a:cubicBezTo>
                    <a:pt x="724" y="117"/>
                    <a:pt x="720" y="103"/>
                    <a:pt x="715" y="92"/>
                  </a:cubicBezTo>
                  <a:cubicBezTo>
                    <a:pt x="706" y="92"/>
                    <a:pt x="706" y="92"/>
                    <a:pt x="706" y="92"/>
                  </a:cubicBezTo>
                  <a:cubicBezTo>
                    <a:pt x="712" y="105"/>
                    <a:pt x="718" y="123"/>
                    <a:pt x="722" y="139"/>
                  </a:cubicBezTo>
                  <a:cubicBezTo>
                    <a:pt x="720" y="144"/>
                    <a:pt x="717" y="150"/>
                    <a:pt x="715" y="154"/>
                  </a:cubicBezTo>
                  <a:cubicBezTo>
                    <a:pt x="725" y="154"/>
                    <a:pt x="725" y="154"/>
                    <a:pt x="725" y="154"/>
                  </a:cubicBezTo>
                  <a:cubicBezTo>
                    <a:pt x="727" y="150"/>
                    <a:pt x="730" y="143"/>
                    <a:pt x="732" y="138"/>
                  </a:cubicBezTo>
                  <a:cubicBezTo>
                    <a:pt x="739" y="123"/>
                    <a:pt x="745" y="107"/>
                    <a:pt x="749" y="92"/>
                  </a:cubicBezTo>
                  <a:moveTo>
                    <a:pt x="901" y="92"/>
                  </a:moveTo>
                  <a:cubicBezTo>
                    <a:pt x="892" y="92"/>
                    <a:pt x="892" y="92"/>
                    <a:pt x="892" y="92"/>
                  </a:cubicBezTo>
                  <a:cubicBezTo>
                    <a:pt x="889" y="104"/>
                    <a:pt x="884" y="117"/>
                    <a:pt x="880" y="129"/>
                  </a:cubicBezTo>
                  <a:cubicBezTo>
                    <a:pt x="876" y="117"/>
                    <a:pt x="871" y="103"/>
                    <a:pt x="867" y="92"/>
                  </a:cubicBezTo>
                  <a:cubicBezTo>
                    <a:pt x="858" y="92"/>
                    <a:pt x="858" y="92"/>
                    <a:pt x="858" y="92"/>
                  </a:cubicBezTo>
                  <a:cubicBezTo>
                    <a:pt x="864" y="105"/>
                    <a:pt x="870" y="123"/>
                    <a:pt x="874" y="139"/>
                  </a:cubicBezTo>
                  <a:cubicBezTo>
                    <a:pt x="872" y="144"/>
                    <a:pt x="869" y="150"/>
                    <a:pt x="867" y="154"/>
                  </a:cubicBezTo>
                  <a:cubicBezTo>
                    <a:pt x="876" y="154"/>
                    <a:pt x="876" y="154"/>
                    <a:pt x="876" y="154"/>
                  </a:cubicBezTo>
                  <a:cubicBezTo>
                    <a:pt x="879" y="150"/>
                    <a:pt x="882" y="143"/>
                    <a:pt x="884" y="138"/>
                  </a:cubicBezTo>
                  <a:cubicBezTo>
                    <a:pt x="890" y="123"/>
                    <a:pt x="896" y="107"/>
                    <a:pt x="901" y="92"/>
                  </a:cubicBezTo>
                  <a:moveTo>
                    <a:pt x="1079" y="92"/>
                  </a:moveTo>
                  <a:cubicBezTo>
                    <a:pt x="1070" y="92"/>
                    <a:pt x="1070" y="92"/>
                    <a:pt x="1070" y="92"/>
                  </a:cubicBezTo>
                  <a:cubicBezTo>
                    <a:pt x="1067" y="104"/>
                    <a:pt x="1063" y="117"/>
                    <a:pt x="1059" y="129"/>
                  </a:cubicBezTo>
                  <a:cubicBezTo>
                    <a:pt x="1056" y="118"/>
                    <a:pt x="1052" y="102"/>
                    <a:pt x="1049" y="92"/>
                  </a:cubicBezTo>
                  <a:cubicBezTo>
                    <a:pt x="1040" y="92"/>
                    <a:pt x="1040" y="92"/>
                    <a:pt x="1040" y="92"/>
                  </a:cubicBezTo>
                  <a:cubicBezTo>
                    <a:pt x="1038" y="101"/>
                    <a:pt x="1033" y="119"/>
                    <a:pt x="1029" y="129"/>
                  </a:cubicBezTo>
                  <a:cubicBezTo>
                    <a:pt x="1026" y="116"/>
                    <a:pt x="1022" y="103"/>
                    <a:pt x="1018" y="92"/>
                  </a:cubicBezTo>
                  <a:cubicBezTo>
                    <a:pt x="1009" y="92"/>
                    <a:pt x="1009" y="92"/>
                    <a:pt x="1009" y="92"/>
                  </a:cubicBezTo>
                  <a:cubicBezTo>
                    <a:pt x="1014" y="106"/>
                    <a:pt x="1019" y="122"/>
                    <a:pt x="1023" y="137"/>
                  </a:cubicBezTo>
                  <a:cubicBezTo>
                    <a:pt x="1034" y="137"/>
                    <a:pt x="1034" y="137"/>
                    <a:pt x="1034" y="137"/>
                  </a:cubicBezTo>
                  <a:cubicBezTo>
                    <a:pt x="1037" y="128"/>
                    <a:pt x="1042" y="114"/>
                    <a:pt x="1044" y="103"/>
                  </a:cubicBezTo>
                  <a:cubicBezTo>
                    <a:pt x="1047" y="111"/>
                    <a:pt x="1051" y="126"/>
                    <a:pt x="1053" y="137"/>
                  </a:cubicBezTo>
                  <a:cubicBezTo>
                    <a:pt x="1064" y="137"/>
                    <a:pt x="1064" y="137"/>
                    <a:pt x="1064" y="137"/>
                  </a:cubicBezTo>
                  <a:cubicBezTo>
                    <a:pt x="1070" y="123"/>
                    <a:pt x="1075" y="107"/>
                    <a:pt x="1079" y="92"/>
                  </a:cubicBezTo>
                  <a:moveTo>
                    <a:pt x="679" y="131"/>
                  </a:moveTo>
                  <a:cubicBezTo>
                    <a:pt x="670" y="131"/>
                    <a:pt x="667" y="128"/>
                    <a:pt x="667" y="115"/>
                  </a:cubicBezTo>
                  <a:cubicBezTo>
                    <a:pt x="667" y="101"/>
                    <a:pt x="670" y="98"/>
                    <a:pt x="679" y="98"/>
                  </a:cubicBezTo>
                  <a:cubicBezTo>
                    <a:pt x="688" y="98"/>
                    <a:pt x="691" y="101"/>
                    <a:pt x="691" y="115"/>
                  </a:cubicBezTo>
                  <a:cubicBezTo>
                    <a:pt x="691" y="128"/>
                    <a:pt x="688" y="131"/>
                    <a:pt x="679" y="131"/>
                  </a:cubicBezTo>
                  <a:moveTo>
                    <a:pt x="679" y="91"/>
                  </a:moveTo>
                  <a:cubicBezTo>
                    <a:pt x="665" y="91"/>
                    <a:pt x="658" y="96"/>
                    <a:pt x="658" y="114"/>
                  </a:cubicBezTo>
                  <a:cubicBezTo>
                    <a:pt x="658" y="133"/>
                    <a:pt x="665" y="138"/>
                    <a:pt x="679" y="138"/>
                  </a:cubicBezTo>
                  <a:cubicBezTo>
                    <a:pt x="693" y="138"/>
                    <a:pt x="700" y="133"/>
                    <a:pt x="700" y="114"/>
                  </a:cubicBezTo>
                  <a:cubicBezTo>
                    <a:pt x="700" y="96"/>
                    <a:pt x="693" y="91"/>
                    <a:pt x="679" y="91"/>
                  </a:cubicBezTo>
                  <a:moveTo>
                    <a:pt x="774" y="132"/>
                  </a:moveTo>
                  <a:cubicBezTo>
                    <a:pt x="766" y="132"/>
                    <a:pt x="764" y="130"/>
                    <a:pt x="764" y="123"/>
                  </a:cubicBezTo>
                  <a:cubicBezTo>
                    <a:pt x="764" y="116"/>
                    <a:pt x="767" y="115"/>
                    <a:pt x="774" y="115"/>
                  </a:cubicBezTo>
                  <a:cubicBezTo>
                    <a:pt x="778" y="115"/>
                    <a:pt x="782" y="115"/>
                    <a:pt x="785" y="116"/>
                  </a:cubicBezTo>
                  <a:cubicBezTo>
                    <a:pt x="785" y="130"/>
                    <a:pt x="785" y="130"/>
                    <a:pt x="785" y="130"/>
                  </a:cubicBezTo>
                  <a:cubicBezTo>
                    <a:pt x="782" y="131"/>
                    <a:pt x="778" y="132"/>
                    <a:pt x="774" y="132"/>
                  </a:cubicBezTo>
                  <a:moveTo>
                    <a:pt x="774" y="91"/>
                  </a:moveTo>
                  <a:cubicBezTo>
                    <a:pt x="768" y="91"/>
                    <a:pt x="762" y="92"/>
                    <a:pt x="758" y="93"/>
                  </a:cubicBezTo>
                  <a:cubicBezTo>
                    <a:pt x="759" y="100"/>
                    <a:pt x="759" y="100"/>
                    <a:pt x="759" y="100"/>
                  </a:cubicBezTo>
                  <a:cubicBezTo>
                    <a:pt x="763" y="99"/>
                    <a:pt x="768" y="98"/>
                    <a:pt x="773" y="98"/>
                  </a:cubicBezTo>
                  <a:cubicBezTo>
                    <a:pt x="782" y="98"/>
                    <a:pt x="785" y="100"/>
                    <a:pt x="785" y="110"/>
                  </a:cubicBezTo>
                  <a:cubicBezTo>
                    <a:pt x="781" y="109"/>
                    <a:pt x="777" y="109"/>
                    <a:pt x="773" y="109"/>
                  </a:cubicBezTo>
                  <a:cubicBezTo>
                    <a:pt x="763" y="109"/>
                    <a:pt x="755" y="111"/>
                    <a:pt x="755" y="123"/>
                  </a:cubicBezTo>
                  <a:cubicBezTo>
                    <a:pt x="755" y="135"/>
                    <a:pt x="760" y="138"/>
                    <a:pt x="774" y="138"/>
                  </a:cubicBezTo>
                  <a:cubicBezTo>
                    <a:pt x="780" y="138"/>
                    <a:pt x="788" y="137"/>
                    <a:pt x="793" y="135"/>
                  </a:cubicBezTo>
                  <a:cubicBezTo>
                    <a:pt x="793" y="108"/>
                    <a:pt x="793" y="108"/>
                    <a:pt x="793" y="108"/>
                  </a:cubicBezTo>
                  <a:cubicBezTo>
                    <a:pt x="793" y="95"/>
                    <a:pt x="787" y="91"/>
                    <a:pt x="774" y="91"/>
                  </a:cubicBezTo>
                  <a:moveTo>
                    <a:pt x="954" y="91"/>
                  </a:moveTo>
                  <a:cubicBezTo>
                    <a:pt x="947" y="91"/>
                    <a:pt x="943" y="93"/>
                    <a:pt x="942" y="95"/>
                  </a:cubicBezTo>
                  <a:cubicBezTo>
                    <a:pt x="942" y="92"/>
                    <a:pt x="942" y="92"/>
                    <a:pt x="942" y="92"/>
                  </a:cubicBezTo>
                  <a:cubicBezTo>
                    <a:pt x="933" y="92"/>
                    <a:pt x="933" y="92"/>
                    <a:pt x="933" y="92"/>
                  </a:cubicBezTo>
                  <a:cubicBezTo>
                    <a:pt x="933" y="137"/>
                    <a:pt x="933" y="137"/>
                    <a:pt x="933" y="137"/>
                  </a:cubicBezTo>
                  <a:cubicBezTo>
                    <a:pt x="942" y="137"/>
                    <a:pt x="942" y="137"/>
                    <a:pt x="942" y="137"/>
                  </a:cubicBezTo>
                  <a:cubicBezTo>
                    <a:pt x="942" y="104"/>
                    <a:pt x="942" y="104"/>
                    <a:pt x="942" y="104"/>
                  </a:cubicBezTo>
                  <a:cubicBezTo>
                    <a:pt x="942" y="101"/>
                    <a:pt x="947" y="99"/>
                    <a:pt x="953" y="99"/>
                  </a:cubicBezTo>
                  <a:cubicBezTo>
                    <a:pt x="955" y="99"/>
                    <a:pt x="957" y="99"/>
                    <a:pt x="958" y="99"/>
                  </a:cubicBezTo>
                  <a:cubicBezTo>
                    <a:pt x="958" y="91"/>
                    <a:pt x="958" y="91"/>
                    <a:pt x="958" y="91"/>
                  </a:cubicBezTo>
                  <a:cubicBezTo>
                    <a:pt x="957" y="91"/>
                    <a:pt x="955" y="91"/>
                    <a:pt x="954" y="91"/>
                  </a:cubicBezTo>
                  <a:moveTo>
                    <a:pt x="973" y="110"/>
                  </a:moveTo>
                  <a:cubicBezTo>
                    <a:pt x="974" y="101"/>
                    <a:pt x="977" y="98"/>
                    <a:pt x="985" y="98"/>
                  </a:cubicBezTo>
                  <a:cubicBezTo>
                    <a:pt x="992" y="98"/>
                    <a:pt x="995" y="100"/>
                    <a:pt x="995" y="110"/>
                  </a:cubicBezTo>
                  <a:cubicBezTo>
                    <a:pt x="973" y="110"/>
                    <a:pt x="973" y="110"/>
                    <a:pt x="973" y="110"/>
                  </a:cubicBezTo>
                  <a:moveTo>
                    <a:pt x="984" y="91"/>
                  </a:moveTo>
                  <a:cubicBezTo>
                    <a:pt x="971" y="91"/>
                    <a:pt x="964" y="97"/>
                    <a:pt x="964" y="114"/>
                  </a:cubicBezTo>
                  <a:cubicBezTo>
                    <a:pt x="964" y="133"/>
                    <a:pt x="972" y="138"/>
                    <a:pt x="985" y="138"/>
                  </a:cubicBezTo>
                  <a:cubicBezTo>
                    <a:pt x="989" y="138"/>
                    <a:pt x="996" y="137"/>
                    <a:pt x="1001" y="136"/>
                  </a:cubicBezTo>
                  <a:cubicBezTo>
                    <a:pt x="999" y="129"/>
                    <a:pt x="999" y="129"/>
                    <a:pt x="999" y="129"/>
                  </a:cubicBezTo>
                  <a:cubicBezTo>
                    <a:pt x="995" y="130"/>
                    <a:pt x="989" y="131"/>
                    <a:pt x="986" y="131"/>
                  </a:cubicBezTo>
                  <a:cubicBezTo>
                    <a:pt x="977" y="131"/>
                    <a:pt x="973" y="128"/>
                    <a:pt x="973" y="116"/>
                  </a:cubicBezTo>
                  <a:cubicBezTo>
                    <a:pt x="1003" y="116"/>
                    <a:pt x="1003" y="116"/>
                    <a:pt x="1003" y="116"/>
                  </a:cubicBezTo>
                  <a:cubicBezTo>
                    <a:pt x="1004" y="96"/>
                    <a:pt x="998" y="91"/>
                    <a:pt x="984" y="91"/>
                  </a:cubicBezTo>
                  <a:moveTo>
                    <a:pt x="1104" y="132"/>
                  </a:moveTo>
                  <a:cubicBezTo>
                    <a:pt x="1096" y="132"/>
                    <a:pt x="1094" y="130"/>
                    <a:pt x="1094" y="123"/>
                  </a:cubicBezTo>
                  <a:cubicBezTo>
                    <a:pt x="1094" y="116"/>
                    <a:pt x="1097" y="115"/>
                    <a:pt x="1104" y="115"/>
                  </a:cubicBezTo>
                  <a:cubicBezTo>
                    <a:pt x="1108" y="115"/>
                    <a:pt x="1112" y="115"/>
                    <a:pt x="1115" y="116"/>
                  </a:cubicBezTo>
                  <a:cubicBezTo>
                    <a:pt x="1115" y="130"/>
                    <a:pt x="1115" y="130"/>
                    <a:pt x="1115" y="130"/>
                  </a:cubicBezTo>
                  <a:cubicBezTo>
                    <a:pt x="1112" y="131"/>
                    <a:pt x="1108" y="132"/>
                    <a:pt x="1104" y="132"/>
                  </a:cubicBezTo>
                  <a:moveTo>
                    <a:pt x="1104" y="91"/>
                  </a:moveTo>
                  <a:cubicBezTo>
                    <a:pt x="1098" y="91"/>
                    <a:pt x="1091" y="92"/>
                    <a:pt x="1087" y="93"/>
                  </a:cubicBezTo>
                  <a:cubicBezTo>
                    <a:pt x="1089" y="100"/>
                    <a:pt x="1089" y="100"/>
                    <a:pt x="1089" y="100"/>
                  </a:cubicBezTo>
                  <a:cubicBezTo>
                    <a:pt x="1093" y="99"/>
                    <a:pt x="1098" y="98"/>
                    <a:pt x="1103" y="98"/>
                  </a:cubicBezTo>
                  <a:cubicBezTo>
                    <a:pt x="1112" y="98"/>
                    <a:pt x="1115" y="100"/>
                    <a:pt x="1115" y="110"/>
                  </a:cubicBezTo>
                  <a:cubicBezTo>
                    <a:pt x="1111" y="109"/>
                    <a:pt x="1107" y="109"/>
                    <a:pt x="1103" y="109"/>
                  </a:cubicBezTo>
                  <a:cubicBezTo>
                    <a:pt x="1093" y="109"/>
                    <a:pt x="1085" y="111"/>
                    <a:pt x="1085" y="123"/>
                  </a:cubicBezTo>
                  <a:cubicBezTo>
                    <a:pt x="1085" y="135"/>
                    <a:pt x="1090" y="138"/>
                    <a:pt x="1104" y="138"/>
                  </a:cubicBezTo>
                  <a:cubicBezTo>
                    <a:pt x="1110" y="138"/>
                    <a:pt x="1118" y="137"/>
                    <a:pt x="1123" y="135"/>
                  </a:cubicBezTo>
                  <a:cubicBezTo>
                    <a:pt x="1123" y="108"/>
                    <a:pt x="1123" y="108"/>
                    <a:pt x="1123" y="108"/>
                  </a:cubicBezTo>
                  <a:cubicBezTo>
                    <a:pt x="1123" y="95"/>
                    <a:pt x="1117" y="91"/>
                    <a:pt x="1104" y="91"/>
                  </a:cubicBezTo>
                  <a:moveTo>
                    <a:pt x="1160" y="91"/>
                  </a:moveTo>
                  <a:cubicBezTo>
                    <a:pt x="1153" y="91"/>
                    <a:pt x="1149" y="93"/>
                    <a:pt x="1148" y="95"/>
                  </a:cubicBezTo>
                  <a:cubicBezTo>
                    <a:pt x="1148" y="92"/>
                    <a:pt x="1148" y="92"/>
                    <a:pt x="1148" y="92"/>
                  </a:cubicBezTo>
                  <a:cubicBezTo>
                    <a:pt x="1139" y="92"/>
                    <a:pt x="1139" y="92"/>
                    <a:pt x="1139" y="92"/>
                  </a:cubicBezTo>
                  <a:cubicBezTo>
                    <a:pt x="1139" y="137"/>
                    <a:pt x="1139" y="137"/>
                    <a:pt x="1139" y="137"/>
                  </a:cubicBezTo>
                  <a:cubicBezTo>
                    <a:pt x="1148" y="137"/>
                    <a:pt x="1148" y="137"/>
                    <a:pt x="1148" y="137"/>
                  </a:cubicBezTo>
                  <a:cubicBezTo>
                    <a:pt x="1148" y="104"/>
                    <a:pt x="1148" y="104"/>
                    <a:pt x="1148" y="104"/>
                  </a:cubicBezTo>
                  <a:cubicBezTo>
                    <a:pt x="1148" y="101"/>
                    <a:pt x="1153" y="99"/>
                    <a:pt x="1159" y="99"/>
                  </a:cubicBezTo>
                  <a:cubicBezTo>
                    <a:pt x="1161" y="99"/>
                    <a:pt x="1163" y="99"/>
                    <a:pt x="1164" y="99"/>
                  </a:cubicBezTo>
                  <a:cubicBezTo>
                    <a:pt x="1164" y="91"/>
                    <a:pt x="1164" y="91"/>
                    <a:pt x="1164" y="91"/>
                  </a:cubicBezTo>
                  <a:cubicBezTo>
                    <a:pt x="1163" y="91"/>
                    <a:pt x="1161" y="91"/>
                    <a:pt x="1160" y="91"/>
                  </a:cubicBezTo>
                  <a:moveTo>
                    <a:pt x="1240" y="91"/>
                  </a:moveTo>
                  <a:cubicBezTo>
                    <a:pt x="1228" y="91"/>
                    <a:pt x="1221" y="94"/>
                    <a:pt x="1221" y="105"/>
                  </a:cubicBezTo>
                  <a:cubicBezTo>
                    <a:pt x="1221" y="114"/>
                    <a:pt x="1227" y="117"/>
                    <a:pt x="1237" y="118"/>
                  </a:cubicBezTo>
                  <a:cubicBezTo>
                    <a:pt x="1245" y="119"/>
                    <a:pt x="1247" y="120"/>
                    <a:pt x="1247" y="124"/>
                  </a:cubicBezTo>
                  <a:cubicBezTo>
                    <a:pt x="1247" y="130"/>
                    <a:pt x="1244" y="131"/>
                    <a:pt x="1238" y="131"/>
                  </a:cubicBezTo>
                  <a:cubicBezTo>
                    <a:pt x="1233" y="131"/>
                    <a:pt x="1227" y="130"/>
                    <a:pt x="1224" y="129"/>
                  </a:cubicBezTo>
                  <a:cubicBezTo>
                    <a:pt x="1222" y="136"/>
                    <a:pt x="1222" y="136"/>
                    <a:pt x="1222" y="136"/>
                  </a:cubicBezTo>
                  <a:cubicBezTo>
                    <a:pt x="1226" y="138"/>
                    <a:pt x="1233" y="138"/>
                    <a:pt x="1238" y="138"/>
                  </a:cubicBezTo>
                  <a:cubicBezTo>
                    <a:pt x="1249" y="138"/>
                    <a:pt x="1256" y="135"/>
                    <a:pt x="1256" y="124"/>
                  </a:cubicBezTo>
                  <a:cubicBezTo>
                    <a:pt x="1256" y="115"/>
                    <a:pt x="1251" y="112"/>
                    <a:pt x="1240" y="111"/>
                  </a:cubicBezTo>
                  <a:cubicBezTo>
                    <a:pt x="1232" y="110"/>
                    <a:pt x="1230" y="108"/>
                    <a:pt x="1230" y="105"/>
                  </a:cubicBezTo>
                  <a:cubicBezTo>
                    <a:pt x="1230" y="99"/>
                    <a:pt x="1233" y="98"/>
                    <a:pt x="1239" y="98"/>
                  </a:cubicBezTo>
                  <a:cubicBezTo>
                    <a:pt x="1244" y="98"/>
                    <a:pt x="1249" y="99"/>
                    <a:pt x="1252" y="100"/>
                  </a:cubicBezTo>
                  <a:cubicBezTo>
                    <a:pt x="1255" y="93"/>
                    <a:pt x="1255" y="93"/>
                    <a:pt x="1255" y="93"/>
                  </a:cubicBezTo>
                  <a:cubicBezTo>
                    <a:pt x="1250" y="92"/>
                    <a:pt x="1244" y="91"/>
                    <a:pt x="1240" y="91"/>
                  </a:cubicBezTo>
                  <a:moveTo>
                    <a:pt x="297" y="85"/>
                  </a:moveTo>
                  <a:cubicBezTo>
                    <a:pt x="291" y="87"/>
                    <a:pt x="291" y="87"/>
                    <a:pt x="291" y="87"/>
                  </a:cubicBezTo>
                  <a:cubicBezTo>
                    <a:pt x="291" y="93"/>
                    <a:pt x="291" y="93"/>
                    <a:pt x="291" y="93"/>
                  </a:cubicBezTo>
                  <a:cubicBezTo>
                    <a:pt x="285" y="93"/>
                    <a:pt x="285" y="93"/>
                    <a:pt x="285" y="93"/>
                  </a:cubicBezTo>
                  <a:cubicBezTo>
                    <a:pt x="285" y="98"/>
                    <a:pt x="285" y="98"/>
                    <a:pt x="285" y="98"/>
                  </a:cubicBezTo>
                  <a:cubicBezTo>
                    <a:pt x="291" y="98"/>
                    <a:pt x="291" y="98"/>
                    <a:pt x="291" y="98"/>
                  </a:cubicBezTo>
                  <a:cubicBezTo>
                    <a:pt x="291" y="114"/>
                    <a:pt x="291" y="114"/>
                    <a:pt x="291" y="114"/>
                  </a:cubicBezTo>
                  <a:cubicBezTo>
                    <a:pt x="291" y="123"/>
                    <a:pt x="294" y="125"/>
                    <a:pt x="301" y="125"/>
                  </a:cubicBezTo>
                  <a:cubicBezTo>
                    <a:pt x="304" y="125"/>
                    <a:pt x="307" y="125"/>
                    <a:pt x="309" y="124"/>
                  </a:cubicBezTo>
                  <a:cubicBezTo>
                    <a:pt x="308" y="119"/>
                    <a:pt x="308" y="119"/>
                    <a:pt x="308" y="119"/>
                  </a:cubicBezTo>
                  <a:cubicBezTo>
                    <a:pt x="306" y="120"/>
                    <a:pt x="304" y="120"/>
                    <a:pt x="302" y="120"/>
                  </a:cubicBezTo>
                  <a:cubicBezTo>
                    <a:pt x="298" y="120"/>
                    <a:pt x="297" y="118"/>
                    <a:pt x="297" y="114"/>
                  </a:cubicBezTo>
                  <a:cubicBezTo>
                    <a:pt x="297" y="98"/>
                    <a:pt x="297" y="98"/>
                    <a:pt x="297" y="98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3"/>
                    <a:pt x="308" y="93"/>
                    <a:pt x="308" y="93"/>
                  </a:cubicBezTo>
                  <a:cubicBezTo>
                    <a:pt x="297" y="93"/>
                    <a:pt x="297" y="93"/>
                    <a:pt x="297" y="93"/>
                  </a:cubicBezTo>
                  <a:cubicBezTo>
                    <a:pt x="297" y="85"/>
                    <a:pt x="297" y="85"/>
                    <a:pt x="297" y="85"/>
                  </a:cubicBezTo>
                  <a:moveTo>
                    <a:pt x="145" y="81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45" y="81"/>
                    <a:pt x="145" y="81"/>
                    <a:pt x="145" y="81"/>
                  </a:cubicBezTo>
                  <a:moveTo>
                    <a:pt x="838" y="80"/>
                  </a:moveTo>
                  <a:cubicBezTo>
                    <a:pt x="830" y="84"/>
                    <a:pt x="830" y="84"/>
                    <a:pt x="830" y="84"/>
                  </a:cubicBezTo>
                  <a:cubicBezTo>
                    <a:pt x="830" y="92"/>
                    <a:pt x="830" y="92"/>
                    <a:pt x="830" y="92"/>
                  </a:cubicBezTo>
                  <a:cubicBezTo>
                    <a:pt x="822" y="92"/>
                    <a:pt x="822" y="92"/>
                    <a:pt x="822" y="92"/>
                  </a:cubicBezTo>
                  <a:cubicBezTo>
                    <a:pt x="822" y="100"/>
                    <a:pt x="822" y="100"/>
                    <a:pt x="822" y="100"/>
                  </a:cubicBezTo>
                  <a:cubicBezTo>
                    <a:pt x="830" y="100"/>
                    <a:pt x="830" y="100"/>
                    <a:pt x="830" y="100"/>
                  </a:cubicBezTo>
                  <a:cubicBezTo>
                    <a:pt x="830" y="122"/>
                    <a:pt x="830" y="122"/>
                    <a:pt x="830" y="122"/>
                  </a:cubicBezTo>
                  <a:cubicBezTo>
                    <a:pt x="830" y="135"/>
                    <a:pt x="834" y="138"/>
                    <a:pt x="844" y="138"/>
                  </a:cubicBezTo>
                  <a:cubicBezTo>
                    <a:pt x="848" y="138"/>
                    <a:pt x="853" y="138"/>
                    <a:pt x="856" y="137"/>
                  </a:cubicBezTo>
                  <a:cubicBezTo>
                    <a:pt x="854" y="130"/>
                    <a:pt x="854" y="130"/>
                    <a:pt x="854" y="130"/>
                  </a:cubicBezTo>
                  <a:cubicBezTo>
                    <a:pt x="852" y="130"/>
                    <a:pt x="849" y="131"/>
                    <a:pt x="846" y="131"/>
                  </a:cubicBezTo>
                  <a:cubicBezTo>
                    <a:pt x="840" y="131"/>
                    <a:pt x="838" y="128"/>
                    <a:pt x="838" y="122"/>
                  </a:cubicBezTo>
                  <a:cubicBezTo>
                    <a:pt x="838" y="100"/>
                    <a:pt x="838" y="100"/>
                    <a:pt x="838" y="100"/>
                  </a:cubicBezTo>
                  <a:cubicBezTo>
                    <a:pt x="854" y="100"/>
                    <a:pt x="854" y="100"/>
                    <a:pt x="854" y="100"/>
                  </a:cubicBezTo>
                  <a:cubicBezTo>
                    <a:pt x="854" y="92"/>
                    <a:pt x="854" y="92"/>
                    <a:pt x="854" y="92"/>
                  </a:cubicBezTo>
                  <a:cubicBezTo>
                    <a:pt x="838" y="92"/>
                    <a:pt x="838" y="92"/>
                    <a:pt x="838" y="92"/>
                  </a:cubicBezTo>
                  <a:cubicBezTo>
                    <a:pt x="838" y="80"/>
                    <a:pt x="838" y="80"/>
                    <a:pt x="838" y="80"/>
                  </a:cubicBezTo>
                  <a:moveTo>
                    <a:pt x="280" y="80"/>
                  </a:moveTo>
                  <a:cubicBezTo>
                    <a:pt x="274" y="80"/>
                    <a:pt x="274" y="80"/>
                    <a:pt x="274" y="80"/>
                  </a:cubicBezTo>
                  <a:cubicBezTo>
                    <a:pt x="274" y="116"/>
                    <a:pt x="274" y="116"/>
                    <a:pt x="274" y="116"/>
                  </a:cubicBezTo>
                  <a:cubicBezTo>
                    <a:pt x="274" y="121"/>
                    <a:pt x="275" y="123"/>
                    <a:pt x="278" y="126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1" y="121"/>
                    <a:pt x="280" y="119"/>
                    <a:pt x="280" y="116"/>
                  </a:cubicBezTo>
                  <a:cubicBezTo>
                    <a:pt x="280" y="80"/>
                    <a:pt x="280" y="80"/>
                    <a:pt x="280" y="80"/>
                  </a:cubicBezTo>
                  <a:moveTo>
                    <a:pt x="541" y="120"/>
                  </a:moveTo>
                  <a:cubicBezTo>
                    <a:pt x="535" y="120"/>
                    <a:pt x="532" y="118"/>
                    <a:pt x="532" y="109"/>
                  </a:cubicBezTo>
                  <a:cubicBezTo>
                    <a:pt x="532" y="100"/>
                    <a:pt x="535" y="97"/>
                    <a:pt x="541" y="97"/>
                  </a:cubicBezTo>
                  <a:cubicBezTo>
                    <a:pt x="545" y="97"/>
                    <a:pt x="548" y="99"/>
                    <a:pt x="548" y="101"/>
                  </a:cubicBezTo>
                  <a:cubicBezTo>
                    <a:pt x="548" y="119"/>
                    <a:pt x="548" y="119"/>
                    <a:pt x="548" y="119"/>
                  </a:cubicBezTo>
                  <a:cubicBezTo>
                    <a:pt x="546" y="120"/>
                    <a:pt x="543" y="120"/>
                    <a:pt x="541" y="120"/>
                  </a:cubicBezTo>
                  <a:moveTo>
                    <a:pt x="554" y="80"/>
                  </a:moveTo>
                  <a:cubicBezTo>
                    <a:pt x="548" y="80"/>
                    <a:pt x="548" y="80"/>
                    <a:pt x="548" y="80"/>
                  </a:cubicBezTo>
                  <a:cubicBezTo>
                    <a:pt x="548" y="94"/>
                    <a:pt x="548" y="94"/>
                    <a:pt x="548" y="94"/>
                  </a:cubicBezTo>
                  <a:cubicBezTo>
                    <a:pt x="547" y="93"/>
                    <a:pt x="544" y="92"/>
                    <a:pt x="540" y="92"/>
                  </a:cubicBezTo>
                  <a:cubicBezTo>
                    <a:pt x="531" y="92"/>
                    <a:pt x="526" y="96"/>
                    <a:pt x="526" y="109"/>
                  </a:cubicBezTo>
                  <a:cubicBezTo>
                    <a:pt x="526" y="122"/>
                    <a:pt x="531" y="125"/>
                    <a:pt x="541" y="125"/>
                  </a:cubicBezTo>
                  <a:cubicBezTo>
                    <a:pt x="545" y="125"/>
                    <a:pt x="551" y="125"/>
                    <a:pt x="554" y="123"/>
                  </a:cubicBezTo>
                  <a:cubicBezTo>
                    <a:pt x="554" y="80"/>
                    <a:pt x="554" y="80"/>
                    <a:pt x="554" y="80"/>
                  </a:cubicBezTo>
                  <a:moveTo>
                    <a:pt x="622" y="75"/>
                  </a:moveTo>
                  <a:cubicBezTo>
                    <a:pt x="613" y="75"/>
                    <a:pt x="613" y="75"/>
                    <a:pt x="613" y="75"/>
                  </a:cubicBezTo>
                  <a:cubicBezTo>
                    <a:pt x="613" y="137"/>
                    <a:pt x="613" y="137"/>
                    <a:pt x="613" y="137"/>
                  </a:cubicBezTo>
                  <a:cubicBezTo>
                    <a:pt x="652" y="137"/>
                    <a:pt x="652" y="137"/>
                    <a:pt x="652" y="137"/>
                  </a:cubicBezTo>
                  <a:cubicBezTo>
                    <a:pt x="652" y="129"/>
                    <a:pt x="652" y="129"/>
                    <a:pt x="652" y="129"/>
                  </a:cubicBezTo>
                  <a:cubicBezTo>
                    <a:pt x="622" y="129"/>
                    <a:pt x="622" y="129"/>
                    <a:pt x="622" y="129"/>
                  </a:cubicBezTo>
                  <a:cubicBezTo>
                    <a:pt x="622" y="75"/>
                    <a:pt x="622" y="75"/>
                    <a:pt x="622" y="75"/>
                  </a:cubicBezTo>
                  <a:moveTo>
                    <a:pt x="814" y="73"/>
                  </a:moveTo>
                  <a:cubicBezTo>
                    <a:pt x="806" y="73"/>
                    <a:pt x="806" y="73"/>
                    <a:pt x="806" y="73"/>
                  </a:cubicBezTo>
                  <a:cubicBezTo>
                    <a:pt x="806" y="125"/>
                    <a:pt x="806" y="125"/>
                    <a:pt x="806" y="125"/>
                  </a:cubicBezTo>
                  <a:cubicBezTo>
                    <a:pt x="806" y="132"/>
                    <a:pt x="808" y="136"/>
                    <a:pt x="811" y="139"/>
                  </a:cubicBezTo>
                  <a:cubicBezTo>
                    <a:pt x="818" y="135"/>
                    <a:pt x="818" y="135"/>
                    <a:pt x="818" y="135"/>
                  </a:cubicBezTo>
                  <a:cubicBezTo>
                    <a:pt x="815" y="132"/>
                    <a:pt x="814" y="129"/>
                    <a:pt x="814" y="125"/>
                  </a:cubicBezTo>
                  <a:cubicBezTo>
                    <a:pt x="814" y="73"/>
                    <a:pt x="814" y="73"/>
                    <a:pt x="814" y="73"/>
                  </a:cubicBezTo>
                  <a:moveTo>
                    <a:pt x="1191" y="131"/>
                  </a:moveTo>
                  <a:cubicBezTo>
                    <a:pt x="1182" y="131"/>
                    <a:pt x="1179" y="128"/>
                    <a:pt x="1179" y="115"/>
                  </a:cubicBezTo>
                  <a:cubicBezTo>
                    <a:pt x="1179" y="102"/>
                    <a:pt x="1182" y="98"/>
                    <a:pt x="1191" y="98"/>
                  </a:cubicBezTo>
                  <a:cubicBezTo>
                    <a:pt x="1197" y="98"/>
                    <a:pt x="1202" y="100"/>
                    <a:pt x="1202" y="104"/>
                  </a:cubicBezTo>
                  <a:cubicBezTo>
                    <a:pt x="1202" y="129"/>
                    <a:pt x="1202" y="129"/>
                    <a:pt x="1202" y="129"/>
                  </a:cubicBezTo>
                  <a:cubicBezTo>
                    <a:pt x="1199" y="130"/>
                    <a:pt x="1195" y="131"/>
                    <a:pt x="1191" y="131"/>
                  </a:cubicBezTo>
                  <a:moveTo>
                    <a:pt x="1210" y="73"/>
                  </a:moveTo>
                  <a:cubicBezTo>
                    <a:pt x="1202" y="73"/>
                    <a:pt x="1202" y="73"/>
                    <a:pt x="1202" y="73"/>
                  </a:cubicBezTo>
                  <a:cubicBezTo>
                    <a:pt x="1202" y="94"/>
                    <a:pt x="1202" y="94"/>
                    <a:pt x="1202" y="94"/>
                  </a:cubicBezTo>
                  <a:cubicBezTo>
                    <a:pt x="1199" y="92"/>
                    <a:pt x="1196" y="91"/>
                    <a:pt x="1190" y="91"/>
                  </a:cubicBezTo>
                  <a:cubicBezTo>
                    <a:pt x="1177" y="91"/>
                    <a:pt x="1170" y="96"/>
                    <a:pt x="1170" y="115"/>
                  </a:cubicBezTo>
                  <a:cubicBezTo>
                    <a:pt x="1170" y="133"/>
                    <a:pt x="1177" y="138"/>
                    <a:pt x="1191" y="138"/>
                  </a:cubicBezTo>
                  <a:cubicBezTo>
                    <a:pt x="1197" y="138"/>
                    <a:pt x="1205" y="137"/>
                    <a:pt x="1210" y="135"/>
                  </a:cubicBezTo>
                  <a:cubicBezTo>
                    <a:pt x="1210" y="73"/>
                    <a:pt x="1210" y="73"/>
                    <a:pt x="1210" y="73"/>
                  </a:cubicBezTo>
                  <a:moveTo>
                    <a:pt x="565" y="16"/>
                  </a:moveTo>
                  <a:cubicBezTo>
                    <a:pt x="534" y="16"/>
                    <a:pt x="534" y="16"/>
                    <a:pt x="534" y="16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54" y="22"/>
                    <a:pt x="554" y="22"/>
                    <a:pt x="554" y="22"/>
                  </a:cubicBezTo>
                  <a:cubicBezTo>
                    <a:pt x="550" y="29"/>
                    <a:pt x="540" y="41"/>
                    <a:pt x="533" y="51"/>
                  </a:cubicBezTo>
                  <a:cubicBezTo>
                    <a:pt x="533" y="53"/>
                    <a:pt x="533" y="53"/>
                    <a:pt x="533" y="53"/>
                  </a:cubicBezTo>
                  <a:cubicBezTo>
                    <a:pt x="564" y="53"/>
                    <a:pt x="564" y="53"/>
                    <a:pt x="564" y="53"/>
                  </a:cubicBezTo>
                  <a:cubicBezTo>
                    <a:pt x="564" y="47"/>
                    <a:pt x="564" y="47"/>
                    <a:pt x="564" y="47"/>
                  </a:cubicBezTo>
                  <a:cubicBezTo>
                    <a:pt x="544" y="47"/>
                    <a:pt x="544" y="47"/>
                    <a:pt x="544" y="47"/>
                  </a:cubicBezTo>
                  <a:cubicBezTo>
                    <a:pt x="549" y="41"/>
                    <a:pt x="559" y="27"/>
                    <a:pt x="565" y="18"/>
                  </a:cubicBezTo>
                  <a:cubicBezTo>
                    <a:pt x="565" y="16"/>
                    <a:pt x="565" y="16"/>
                    <a:pt x="565" y="16"/>
                  </a:cubicBezTo>
                  <a:moveTo>
                    <a:pt x="609" y="16"/>
                  </a:moveTo>
                  <a:cubicBezTo>
                    <a:pt x="602" y="16"/>
                    <a:pt x="602" y="16"/>
                    <a:pt x="602" y="16"/>
                  </a:cubicBezTo>
                  <a:cubicBezTo>
                    <a:pt x="602" y="53"/>
                    <a:pt x="602" y="53"/>
                    <a:pt x="602" y="53"/>
                  </a:cubicBezTo>
                  <a:cubicBezTo>
                    <a:pt x="609" y="53"/>
                    <a:pt x="609" y="53"/>
                    <a:pt x="609" y="53"/>
                  </a:cubicBezTo>
                  <a:cubicBezTo>
                    <a:pt x="609" y="16"/>
                    <a:pt x="609" y="16"/>
                    <a:pt x="609" y="16"/>
                  </a:cubicBezTo>
                  <a:moveTo>
                    <a:pt x="660" y="16"/>
                  </a:moveTo>
                  <a:cubicBezTo>
                    <a:pt x="653" y="16"/>
                    <a:pt x="653" y="16"/>
                    <a:pt x="653" y="16"/>
                  </a:cubicBezTo>
                  <a:cubicBezTo>
                    <a:pt x="653" y="53"/>
                    <a:pt x="653" y="53"/>
                    <a:pt x="653" y="53"/>
                  </a:cubicBezTo>
                  <a:cubicBezTo>
                    <a:pt x="660" y="53"/>
                    <a:pt x="660" y="53"/>
                    <a:pt x="660" y="53"/>
                  </a:cubicBezTo>
                  <a:cubicBezTo>
                    <a:pt x="660" y="16"/>
                    <a:pt x="660" y="16"/>
                    <a:pt x="660" y="16"/>
                  </a:cubicBezTo>
                  <a:moveTo>
                    <a:pt x="1069" y="16"/>
                  </a:moveTo>
                  <a:cubicBezTo>
                    <a:pt x="1062" y="16"/>
                    <a:pt x="1062" y="16"/>
                    <a:pt x="1062" y="16"/>
                  </a:cubicBezTo>
                  <a:cubicBezTo>
                    <a:pt x="1062" y="55"/>
                    <a:pt x="1062" y="55"/>
                    <a:pt x="1062" y="55"/>
                  </a:cubicBezTo>
                  <a:cubicBezTo>
                    <a:pt x="1062" y="61"/>
                    <a:pt x="1060" y="62"/>
                    <a:pt x="1055" y="62"/>
                  </a:cubicBezTo>
                  <a:cubicBezTo>
                    <a:pt x="1055" y="68"/>
                    <a:pt x="1055" y="68"/>
                    <a:pt x="1055" y="68"/>
                  </a:cubicBezTo>
                  <a:cubicBezTo>
                    <a:pt x="1064" y="68"/>
                    <a:pt x="1069" y="65"/>
                    <a:pt x="1069" y="54"/>
                  </a:cubicBezTo>
                  <a:cubicBezTo>
                    <a:pt x="1069" y="16"/>
                    <a:pt x="1069" y="16"/>
                    <a:pt x="1069" y="16"/>
                  </a:cubicBezTo>
                  <a:moveTo>
                    <a:pt x="636" y="15"/>
                  </a:moveTo>
                  <a:cubicBezTo>
                    <a:pt x="625" y="15"/>
                    <a:pt x="618" y="19"/>
                    <a:pt x="618" y="34"/>
                  </a:cubicBezTo>
                  <a:cubicBezTo>
                    <a:pt x="618" y="49"/>
                    <a:pt x="625" y="54"/>
                    <a:pt x="636" y="54"/>
                  </a:cubicBezTo>
                  <a:cubicBezTo>
                    <a:pt x="640" y="54"/>
                    <a:pt x="644" y="53"/>
                    <a:pt x="647" y="52"/>
                  </a:cubicBezTo>
                  <a:cubicBezTo>
                    <a:pt x="645" y="46"/>
                    <a:pt x="645" y="46"/>
                    <a:pt x="645" y="46"/>
                  </a:cubicBezTo>
                  <a:cubicBezTo>
                    <a:pt x="643" y="47"/>
                    <a:pt x="640" y="48"/>
                    <a:pt x="637" y="48"/>
                  </a:cubicBezTo>
                  <a:cubicBezTo>
                    <a:pt x="629" y="48"/>
                    <a:pt x="625" y="45"/>
                    <a:pt x="625" y="34"/>
                  </a:cubicBezTo>
                  <a:cubicBezTo>
                    <a:pt x="625" y="23"/>
                    <a:pt x="629" y="21"/>
                    <a:pt x="637" y="21"/>
                  </a:cubicBezTo>
                  <a:cubicBezTo>
                    <a:pt x="640" y="21"/>
                    <a:pt x="643" y="22"/>
                    <a:pt x="645" y="23"/>
                  </a:cubicBezTo>
                  <a:cubicBezTo>
                    <a:pt x="647" y="17"/>
                    <a:pt x="647" y="17"/>
                    <a:pt x="647" y="17"/>
                  </a:cubicBezTo>
                  <a:cubicBezTo>
                    <a:pt x="644" y="16"/>
                    <a:pt x="640" y="15"/>
                    <a:pt x="636" y="15"/>
                  </a:cubicBezTo>
                  <a:moveTo>
                    <a:pt x="728" y="48"/>
                  </a:moveTo>
                  <a:cubicBezTo>
                    <a:pt x="721" y="48"/>
                    <a:pt x="719" y="47"/>
                    <a:pt x="719" y="41"/>
                  </a:cubicBezTo>
                  <a:cubicBezTo>
                    <a:pt x="719" y="35"/>
                    <a:pt x="722" y="35"/>
                    <a:pt x="728" y="35"/>
                  </a:cubicBezTo>
                  <a:cubicBezTo>
                    <a:pt x="731" y="35"/>
                    <a:pt x="734" y="35"/>
                    <a:pt x="736" y="36"/>
                  </a:cubicBezTo>
                  <a:cubicBezTo>
                    <a:pt x="736" y="47"/>
                    <a:pt x="736" y="47"/>
                    <a:pt x="736" y="47"/>
                  </a:cubicBezTo>
                  <a:cubicBezTo>
                    <a:pt x="734" y="48"/>
                    <a:pt x="731" y="48"/>
                    <a:pt x="728" y="48"/>
                  </a:cubicBezTo>
                  <a:moveTo>
                    <a:pt x="727" y="15"/>
                  </a:moveTo>
                  <a:cubicBezTo>
                    <a:pt x="722" y="15"/>
                    <a:pt x="717" y="16"/>
                    <a:pt x="714" y="17"/>
                  </a:cubicBezTo>
                  <a:cubicBezTo>
                    <a:pt x="715" y="23"/>
                    <a:pt x="715" y="23"/>
                    <a:pt x="715" y="23"/>
                  </a:cubicBezTo>
                  <a:cubicBezTo>
                    <a:pt x="718" y="22"/>
                    <a:pt x="723" y="21"/>
                    <a:pt x="726" y="21"/>
                  </a:cubicBezTo>
                  <a:cubicBezTo>
                    <a:pt x="734" y="21"/>
                    <a:pt x="736" y="23"/>
                    <a:pt x="736" y="30"/>
                  </a:cubicBezTo>
                  <a:cubicBezTo>
                    <a:pt x="733" y="30"/>
                    <a:pt x="730" y="29"/>
                    <a:pt x="727" y="29"/>
                  </a:cubicBezTo>
                  <a:cubicBezTo>
                    <a:pt x="718" y="29"/>
                    <a:pt x="712" y="31"/>
                    <a:pt x="712" y="42"/>
                  </a:cubicBezTo>
                  <a:cubicBezTo>
                    <a:pt x="712" y="51"/>
                    <a:pt x="716" y="54"/>
                    <a:pt x="727" y="54"/>
                  </a:cubicBezTo>
                  <a:cubicBezTo>
                    <a:pt x="732" y="54"/>
                    <a:pt x="739" y="53"/>
                    <a:pt x="743" y="51"/>
                  </a:cubicBezTo>
                  <a:cubicBezTo>
                    <a:pt x="743" y="29"/>
                    <a:pt x="743" y="29"/>
                    <a:pt x="743" y="29"/>
                  </a:cubicBezTo>
                  <a:cubicBezTo>
                    <a:pt x="743" y="18"/>
                    <a:pt x="738" y="15"/>
                    <a:pt x="727" y="15"/>
                  </a:cubicBezTo>
                  <a:moveTo>
                    <a:pt x="788" y="48"/>
                  </a:moveTo>
                  <a:cubicBezTo>
                    <a:pt x="782" y="48"/>
                    <a:pt x="780" y="47"/>
                    <a:pt x="780" y="41"/>
                  </a:cubicBezTo>
                  <a:cubicBezTo>
                    <a:pt x="780" y="35"/>
                    <a:pt x="782" y="35"/>
                    <a:pt x="788" y="35"/>
                  </a:cubicBezTo>
                  <a:cubicBezTo>
                    <a:pt x="791" y="35"/>
                    <a:pt x="795" y="35"/>
                    <a:pt x="797" y="36"/>
                  </a:cubicBezTo>
                  <a:cubicBezTo>
                    <a:pt x="797" y="47"/>
                    <a:pt x="797" y="47"/>
                    <a:pt x="797" y="47"/>
                  </a:cubicBezTo>
                  <a:cubicBezTo>
                    <a:pt x="794" y="48"/>
                    <a:pt x="791" y="48"/>
                    <a:pt x="788" y="48"/>
                  </a:cubicBezTo>
                  <a:moveTo>
                    <a:pt x="788" y="15"/>
                  </a:moveTo>
                  <a:cubicBezTo>
                    <a:pt x="783" y="15"/>
                    <a:pt x="778" y="16"/>
                    <a:pt x="774" y="17"/>
                  </a:cubicBezTo>
                  <a:cubicBezTo>
                    <a:pt x="776" y="23"/>
                    <a:pt x="776" y="23"/>
                    <a:pt x="776" y="23"/>
                  </a:cubicBezTo>
                  <a:cubicBezTo>
                    <a:pt x="779" y="22"/>
                    <a:pt x="783" y="21"/>
                    <a:pt x="787" y="21"/>
                  </a:cubicBezTo>
                  <a:cubicBezTo>
                    <a:pt x="795" y="21"/>
                    <a:pt x="797" y="23"/>
                    <a:pt x="797" y="30"/>
                  </a:cubicBezTo>
                  <a:cubicBezTo>
                    <a:pt x="793" y="30"/>
                    <a:pt x="791" y="29"/>
                    <a:pt x="787" y="29"/>
                  </a:cubicBezTo>
                  <a:cubicBezTo>
                    <a:pt x="779" y="29"/>
                    <a:pt x="772" y="31"/>
                    <a:pt x="772" y="42"/>
                  </a:cubicBezTo>
                  <a:cubicBezTo>
                    <a:pt x="772" y="51"/>
                    <a:pt x="777" y="54"/>
                    <a:pt x="788" y="54"/>
                  </a:cubicBezTo>
                  <a:cubicBezTo>
                    <a:pt x="793" y="54"/>
                    <a:pt x="799" y="53"/>
                    <a:pt x="804" y="51"/>
                  </a:cubicBezTo>
                  <a:cubicBezTo>
                    <a:pt x="804" y="29"/>
                    <a:pt x="804" y="29"/>
                    <a:pt x="804" y="29"/>
                  </a:cubicBezTo>
                  <a:cubicBezTo>
                    <a:pt x="804" y="18"/>
                    <a:pt x="799" y="15"/>
                    <a:pt x="788" y="15"/>
                  </a:cubicBezTo>
                  <a:moveTo>
                    <a:pt x="883" y="15"/>
                  </a:moveTo>
                  <a:cubicBezTo>
                    <a:pt x="878" y="15"/>
                    <a:pt x="873" y="16"/>
                    <a:pt x="869" y="17"/>
                  </a:cubicBezTo>
                  <a:cubicBezTo>
                    <a:pt x="867" y="16"/>
                    <a:pt x="864" y="15"/>
                    <a:pt x="860" y="15"/>
                  </a:cubicBezTo>
                  <a:cubicBezTo>
                    <a:pt x="854" y="15"/>
                    <a:pt x="848" y="16"/>
                    <a:pt x="844" y="18"/>
                  </a:cubicBezTo>
                  <a:cubicBezTo>
                    <a:pt x="844" y="53"/>
                    <a:pt x="844" y="53"/>
                    <a:pt x="844" y="53"/>
                  </a:cubicBezTo>
                  <a:cubicBezTo>
                    <a:pt x="851" y="53"/>
                    <a:pt x="851" y="53"/>
                    <a:pt x="851" y="53"/>
                  </a:cubicBezTo>
                  <a:cubicBezTo>
                    <a:pt x="851" y="22"/>
                    <a:pt x="851" y="22"/>
                    <a:pt x="851" y="22"/>
                  </a:cubicBezTo>
                  <a:cubicBezTo>
                    <a:pt x="853" y="22"/>
                    <a:pt x="856" y="21"/>
                    <a:pt x="858" y="21"/>
                  </a:cubicBezTo>
                  <a:cubicBezTo>
                    <a:pt x="865" y="21"/>
                    <a:pt x="867" y="23"/>
                    <a:pt x="867" y="33"/>
                  </a:cubicBezTo>
                  <a:cubicBezTo>
                    <a:pt x="867" y="53"/>
                    <a:pt x="867" y="53"/>
                    <a:pt x="867" y="53"/>
                  </a:cubicBezTo>
                  <a:cubicBezTo>
                    <a:pt x="874" y="53"/>
                    <a:pt x="874" y="53"/>
                    <a:pt x="874" y="53"/>
                  </a:cubicBezTo>
                  <a:cubicBezTo>
                    <a:pt x="874" y="32"/>
                    <a:pt x="874" y="32"/>
                    <a:pt x="874" y="32"/>
                  </a:cubicBezTo>
                  <a:cubicBezTo>
                    <a:pt x="874" y="28"/>
                    <a:pt x="873" y="25"/>
                    <a:pt x="873" y="22"/>
                  </a:cubicBezTo>
                  <a:cubicBezTo>
                    <a:pt x="876" y="22"/>
                    <a:pt x="879" y="21"/>
                    <a:pt x="881" y="21"/>
                  </a:cubicBezTo>
                  <a:cubicBezTo>
                    <a:pt x="888" y="21"/>
                    <a:pt x="890" y="23"/>
                    <a:pt x="890" y="33"/>
                  </a:cubicBezTo>
                  <a:cubicBezTo>
                    <a:pt x="890" y="53"/>
                    <a:pt x="890" y="53"/>
                    <a:pt x="890" y="53"/>
                  </a:cubicBezTo>
                  <a:cubicBezTo>
                    <a:pt x="897" y="53"/>
                    <a:pt x="897" y="53"/>
                    <a:pt x="897" y="53"/>
                  </a:cubicBezTo>
                  <a:cubicBezTo>
                    <a:pt x="897" y="32"/>
                    <a:pt x="897" y="32"/>
                    <a:pt x="897" y="32"/>
                  </a:cubicBezTo>
                  <a:cubicBezTo>
                    <a:pt x="897" y="19"/>
                    <a:pt x="893" y="15"/>
                    <a:pt x="883" y="15"/>
                  </a:cubicBezTo>
                  <a:moveTo>
                    <a:pt x="922" y="48"/>
                  </a:moveTo>
                  <a:cubicBezTo>
                    <a:pt x="915" y="48"/>
                    <a:pt x="913" y="47"/>
                    <a:pt x="913" y="41"/>
                  </a:cubicBezTo>
                  <a:cubicBezTo>
                    <a:pt x="913" y="35"/>
                    <a:pt x="916" y="35"/>
                    <a:pt x="922" y="35"/>
                  </a:cubicBezTo>
                  <a:cubicBezTo>
                    <a:pt x="925" y="35"/>
                    <a:pt x="928" y="35"/>
                    <a:pt x="930" y="36"/>
                  </a:cubicBezTo>
                  <a:cubicBezTo>
                    <a:pt x="930" y="47"/>
                    <a:pt x="930" y="47"/>
                    <a:pt x="930" y="47"/>
                  </a:cubicBezTo>
                  <a:cubicBezTo>
                    <a:pt x="928" y="48"/>
                    <a:pt x="925" y="48"/>
                    <a:pt x="922" y="48"/>
                  </a:cubicBezTo>
                  <a:moveTo>
                    <a:pt x="921" y="15"/>
                  </a:moveTo>
                  <a:cubicBezTo>
                    <a:pt x="916" y="15"/>
                    <a:pt x="911" y="16"/>
                    <a:pt x="908" y="17"/>
                  </a:cubicBezTo>
                  <a:cubicBezTo>
                    <a:pt x="909" y="23"/>
                    <a:pt x="909" y="23"/>
                    <a:pt x="909" y="23"/>
                  </a:cubicBezTo>
                  <a:cubicBezTo>
                    <a:pt x="912" y="22"/>
                    <a:pt x="917" y="21"/>
                    <a:pt x="920" y="21"/>
                  </a:cubicBezTo>
                  <a:cubicBezTo>
                    <a:pt x="929" y="21"/>
                    <a:pt x="930" y="23"/>
                    <a:pt x="930" y="30"/>
                  </a:cubicBezTo>
                  <a:cubicBezTo>
                    <a:pt x="927" y="30"/>
                    <a:pt x="924" y="29"/>
                    <a:pt x="921" y="29"/>
                  </a:cubicBezTo>
                  <a:cubicBezTo>
                    <a:pt x="912" y="29"/>
                    <a:pt x="906" y="31"/>
                    <a:pt x="906" y="42"/>
                  </a:cubicBezTo>
                  <a:cubicBezTo>
                    <a:pt x="906" y="51"/>
                    <a:pt x="910" y="54"/>
                    <a:pt x="921" y="54"/>
                  </a:cubicBezTo>
                  <a:cubicBezTo>
                    <a:pt x="926" y="54"/>
                    <a:pt x="933" y="53"/>
                    <a:pt x="937" y="51"/>
                  </a:cubicBezTo>
                  <a:cubicBezTo>
                    <a:pt x="937" y="29"/>
                    <a:pt x="937" y="29"/>
                    <a:pt x="937" y="29"/>
                  </a:cubicBezTo>
                  <a:cubicBezTo>
                    <a:pt x="937" y="18"/>
                    <a:pt x="932" y="15"/>
                    <a:pt x="921" y="15"/>
                  </a:cubicBezTo>
                  <a:moveTo>
                    <a:pt x="999" y="15"/>
                  </a:moveTo>
                  <a:cubicBezTo>
                    <a:pt x="990" y="15"/>
                    <a:pt x="984" y="18"/>
                    <a:pt x="984" y="27"/>
                  </a:cubicBezTo>
                  <a:cubicBezTo>
                    <a:pt x="984" y="34"/>
                    <a:pt x="989" y="36"/>
                    <a:pt x="997" y="37"/>
                  </a:cubicBezTo>
                  <a:cubicBezTo>
                    <a:pt x="1004" y="38"/>
                    <a:pt x="1006" y="39"/>
                    <a:pt x="1006" y="42"/>
                  </a:cubicBezTo>
                  <a:cubicBezTo>
                    <a:pt x="1006" y="47"/>
                    <a:pt x="1003" y="48"/>
                    <a:pt x="998" y="48"/>
                  </a:cubicBezTo>
                  <a:cubicBezTo>
                    <a:pt x="994" y="48"/>
                    <a:pt x="989" y="47"/>
                    <a:pt x="986" y="46"/>
                  </a:cubicBezTo>
                  <a:cubicBezTo>
                    <a:pt x="984" y="52"/>
                    <a:pt x="984" y="52"/>
                    <a:pt x="984" y="52"/>
                  </a:cubicBezTo>
                  <a:cubicBezTo>
                    <a:pt x="988" y="53"/>
                    <a:pt x="994" y="54"/>
                    <a:pt x="998" y="54"/>
                  </a:cubicBezTo>
                  <a:cubicBezTo>
                    <a:pt x="1007" y="54"/>
                    <a:pt x="1013" y="51"/>
                    <a:pt x="1013" y="42"/>
                  </a:cubicBezTo>
                  <a:cubicBezTo>
                    <a:pt x="1013" y="35"/>
                    <a:pt x="1009" y="32"/>
                    <a:pt x="999" y="31"/>
                  </a:cubicBezTo>
                  <a:cubicBezTo>
                    <a:pt x="993" y="31"/>
                    <a:pt x="991" y="29"/>
                    <a:pt x="991" y="26"/>
                  </a:cubicBezTo>
                  <a:cubicBezTo>
                    <a:pt x="991" y="21"/>
                    <a:pt x="994" y="21"/>
                    <a:pt x="999" y="21"/>
                  </a:cubicBezTo>
                  <a:cubicBezTo>
                    <a:pt x="1003" y="21"/>
                    <a:pt x="1007" y="22"/>
                    <a:pt x="1010" y="23"/>
                  </a:cubicBezTo>
                  <a:cubicBezTo>
                    <a:pt x="1012" y="17"/>
                    <a:pt x="1012" y="17"/>
                    <a:pt x="1012" y="17"/>
                  </a:cubicBezTo>
                  <a:cubicBezTo>
                    <a:pt x="1008" y="16"/>
                    <a:pt x="1003" y="15"/>
                    <a:pt x="999" y="15"/>
                  </a:cubicBezTo>
                  <a:moveTo>
                    <a:pt x="1036" y="48"/>
                  </a:moveTo>
                  <a:cubicBezTo>
                    <a:pt x="1029" y="48"/>
                    <a:pt x="1028" y="47"/>
                    <a:pt x="1028" y="41"/>
                  </a:cubicBezTo>
                  <a:cubicBezTo>
                    <a:pt x="1028" y="35"/>
                    <a:pt x="1030" y="35"/>
                    <a:pt x="1036" y="35"/>
                  </a:cubicBezTo>
                  <a:cubicBezTo>
                    <a:pt x="1039" y="35"/>
                    <a:pt x="1043" y="35"/>
                    <a:pt x="1045" y="36"/>
                  </a:cubicBezTo>
                  <a:cubicBezTo>
                    <a:pt x="1045" y="47"/>
                    <a:pt x="1045" y="47"/>
                    <a:pt x="1045" y="47"/>
                  </a:cubicBezTo>
                  <a:cubicBezTo>
                    <a:pt x="1042" y="48"/>
                    <a:pt x="1039" y="48"/>
                    <a:pt x="1036" y="48"/>
                  </a:cubicBezTo>
                  <a:moveTo>
                    <a:pt x="1036" y="15"/>
                  </a:moveTo>
                  <a:cubicBezTo>
                    <a:pt x="1031" y="15"/>
                    <a:pt x="1026" y="16"/>
                    <a:pt x="1022" y="17"/>
                  </a:cubicBezTo>
                  <a:cubicBezTo>
                    <a:pt x="1024" y="23"/>
                    <a:pt x="1024" y="23"/>
                    <a:pt x="1024" y="23"/>
                  </a:cubicBezTo>
                  <a:cubicBezTo>
                    <a:pt x="1027" y="22"/>
                    <a:pt x="1031" y="21"/>
                    <a:pt x="1035" y="21"/>
                  </a:cubicBezTo>
                  <a:cubicBezTo>
                    <a:pt x="1043" y="21"/>
                    <a:pt x="1045" y="23"/>
                    <a:pt x="1045" y="30"/>
                  </a:cubicBezTo>
                  <a:cubicBezTo>
                    <a:pt x="1041" y="30"/>
                    <a:pt x="1038" y="29"/>
                    <a:pt x="1035" y="29"/>
                  </a:cubicBezTo>
                  <a:cubicBezTo>
                    <a:pt x="1026" y="29"/>
                    <a:pt x="1020" y="31"/>
                    <a:pt x="1020" y="42"/>
                  </a:cubicBezTo>
                  <a:cubicBezTo>
                    <a:pt x="1020" y="51"/>
                    <a:pt x="1025" y="54"/>
                    <a:pt x="1036" y="54"/>
                  </a:cubicBezTo>
                  <a:cubicBezTo>
                    <a:pt x="1041" y="54"/>
                    <a:pt x="1047" y="53"/>
                    <a:pt x="1052" y="51"/>
                  </a:cubicBezTo>
                  <a:cubicBezTo>
                    <a:pt x="1052" y="29"/>
                    <a:pt x="1052" y="29"/>
                    <a:pt x="1052" y="29"/>
                  </a:cubicBezTo>
                  <a:cubicBezTo>
                    <a:pt x="1052" y="18"/>
                    <a:pt x="1047" y="15"/>
                    <a:pt x="1036" y="15"/>
                  </a:cubicBezTo>
                  <a:moveTo>
                    <a:pt x="1094" y="48"/>
                  </a:moveTo>
                  <a:cubicBezTo>
                    <a:pt x="1087" y="48"/>
                    <a:pt x="1086" y="47"/>
                    <a:pt x="1086" y="41"/>
                  </a:cubicBezTo>
                  <a:cubicBezTo>
                    <a:pt x="1086" y="35"/>
                    <a:pt x="1088" y="35"/>
                    <a:pt x="1094" y="35"/>
                  </a:cubicBezTo>
                  <a:cubicBezTo>
                    <a:pt x="1097" y="35"/>
                    <a:pt x="1100" y="35"/>
                    <a:pt x="1103" y="36"/>
                  </a:cubicBezTo>
                  <a:cubicBezTo>
                    <a:pt x="1103" y="47"/>
                    <a:pt x="1103" y="47"/>
                    <a:pt x="1103" y="47"/>
                  </a:cubicBezTo>
                  <a:cubicBezTo>
                    <a:pt x="1100" y="48"/>
                    <a:pt x="1097" y="48"/>
                    <a:pt x="1094" y="48"/>
                  </a:cubicBezTo>
                  <a:moveTo>
                    <a:pt x="1094" y="15"/>
                  </a:moveTo>
                  <a:cubicBezTo>
                    <a:pt x="1088" y="15"/>
                    <a:pt x="1083" y="16"/>
                    <a:pt x="1080" y="17"/>
                  </a:cubicBezTo>
                  <a:cubicBezTo>
                    <a:pt x="1082" y="23"/>
                    <a:pt x="1082" y="23"/>
                    <a:pt x="1082" y="23"/>
                  </a:cubicBezTo>
                  <a:cubicBezTo>
                    <a:pt x="1085" y="22"/>
                    <a:pt x="1089" y="21"/>
                    <a:pt x="1093" y="21"/>
                  </a:cubicBezTo>
                  <a:cubicBezTo>
                    <a:pt x="1101" y="21"/>
                    <a:pt x="1103" y="23"/>
                    <a:pt x="1103" y="30"/>
                  </a:cubicBezTo>
                  <a:cubicBezTo>
                    <a:pt x="1099" y="30"/>
                    <a:pt x="1096" y="29"/>
                    <a:pt x="1093" y="29"/>
                  </a:cubicBezTo>
                  <a:cubicBezTo>
                    <a:pt x="1084" y="29"/>
                    <a:pt x="1078" y="31"/>
                    <a:pt x="1078" y="42"/>
                  </a:cubicBezTo>
                  <a:cubicBezTo>
                    <a:pt x="1078" y="51"/>
                    <a:pt x="1082" y="54"/>
                    <a:pt x="1094" y="54"/>
                  </a:cubicBezTo>
                  <a:cubicBezTo>
                    <a:pt x="1098" y="54"/>
                    <a:pt x="1105" y="53"/>
                    <a:pt x="1109" y="51"/>
                  </a:cubicBezTo>
                  <a:cubicBezTo>
                    <a:pt x="1109" y="29"/>
                    <a:pt x="1109" y="29"/>
                    <a:pt x="1109" y="29"/>
                  </a:cubicBezTo>
                  <a:cubicBezTo>
                    <a:pt x="1109" y="18"/>
                    <a:pt x="1105" y="15"/>
                    <a:pt x="1094" y="15"/>
                  </a:cubicBezTo>
                  <a:moveTo>
                    <a:pt x="1134" y="15"/>
                  </a:moveTo>
                  <a:cubicBezTo>
                    <a:pt x="1124" y="15"/>
                    <a:pt x="1118" y="18"/>
                    <a:pt x="1118" y="27"/>
                  </a:cubicBezTo>
                  <a:cubicBezTo>
                    <a:pt x="1118" y="34"/>
                    <a:pt x="1123" y="36"/>
                    <a:pt x="1132" y="37"/>
                  </a:cubicBezTo>
                  <a:cubicBezTo>
                    <a:pt x="1138" y="38"/>
                    <a:pt x="1140" y="39"/>
                    <a:pt x="1140" y="42"/>
                  </a:cubicBezTo>
                  <a:cubicBezTo>
                    <a:pt x="1140" y="47"/>
                    <a:pt x="1137" y="48"/>
                    <a:pt x="1132" y="48"/>
                  </a:cubicBezTo>
                  <a:cubicBezTo>
                    <a:pt x="1128" y="48"/>
                    <a:pt x="1123" y="47"/>
                    <a:pt x="1120" y="46"/>
                  </a:cubicBezTo>
                  <a:cubicBezTo>
                    <a:pt x="1119" y="52"/>
                    <a:pt x="1119" y="52"/>
                    <a:pt x="1119" y="52"/>
                  </a:cubicBezTo>
                  <a:cubicBezTo>
                    <a:pt x="1122" y="53"/>
                    <a:pt x="1128" y="54"/>
                    <a:pt x="1132" y="54"/>
                  </a:cubicBezTo>
                  <a:cubicBezTo>
                    <a:pt x="1142" y="54"/>
                    <a:pt x="1147" y="51"/>
                    <a:pt x="1147" y="42"/>
                  </a:cubicBezTo>
                  <a:cubicBezTo>
                    <a:pt x="1147" y="35"/>
                    <a:pt x="1143" y="32"/>
                    <a:pt x="1134" y="31"/>
                  </a:cubicBezTo>
                  <a:cubicBezTo>
                    <a:pt x="1128" y="31"/>
                    <a:pt x="1125" y="29"/>
                    <a:pt x="1125" y="26"/>
                  </a:cubicBezTo>
                  <a:cubicBezTo>
                    <a:pt x="1125" y="21"/>
                    <a:pt x="1128" y="21"/>
                    <a:pt x="1134" y="21"/>
                  </a:cubicBezTo>
                  <a:cubicBezTo>
                    <a:pt x="1137" y="21"/>
                    <a:pt x="1141" y="22"/>
                    <a:pt x="1144" y="23"/>
                  </a:cubicBezTo>
                  <a:cubicBezTo>
                    <a:pt x="1146" y="17"/>
                    <a:pt x="1146" y="17"/>
                    <a:pt x="1146" y="17"/>
                  </a:cubicBezTo>
                  <a:cubicBezTo>
                    <a:pt x="1142" y="16"/>
                    <a:pt x="1137" y="15"/>
                    <a:pt x="1134" y="15"/>
                  </a:cubicBezTo>
                  <a:moveTo>
                    <a:pt x="581" y="6"/>
                  </a:moveTo>
                  <a:cubicBezTo>
                    <a:pt x="574" y="9"/>
                    <a:pt x="574" y="9"/>
                    <a:pt x="574" y="9"/>
                  </a:cubicBezTo>
                  <a:cubicBezTo>
                    <a:pt x="574" y="16"/>
                    <a:pt x="574" y="16"/>
                    <a:pt x="574" y="16"/>
                  </a:cubicBezTo>
                  <a:cubicBezTo>
                    <a:pt x="568" y="16"/>
                    <a:pt x="568" y="16"/>
                    <a:pt x="568" y="16"/>
                  </a:cubicBezTo>
                  <a:cubicBezTo>
                    <a:pt x="568" y="22"/>
                    <a:pt x="568" y="22"/>
                    <a:pt x="568" y="22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4" y="41"/>
                    <a:pt x="574" y="41"/>
                    <a:pt x="574" y="41"/>
                  </a:cubicBezTo>
                  <a:cubicBezTo>
                    <a:pt x="574" y="52"/>
                    <a:pt x="578" y="54"/>
                    <a:pt x="586" y="54"/>
                  </a:cubicBezTo>
                  <a:cubicBezTo>
                    <a:pt x="589" y="54"/>
                    <a:pt x="593" y="53"/>
                    <a:pt x="595" y="52"/>
                  </a:cubicBezTo>
                  <a:cubicBezTo>
                    <a:pt x="594" y="47"/>
                    <a:pt x="594" y="47"/>
                    <a:pt x="594" y="47"/>
                  </a:cubicBezTo>
                  <a:cubicBezTo>
                    <a:pt x="592" y="47"/>
                    <a:pt x="590" y="48"/>
                    <a:pt x="587" y="48"/>
                  </a:cubicBezTo>
                  <a:cubicBezTo>
                    <a:pt x="582" y="48"/>
                    <a:pt x="581" y="46"/>
                    <a:pt x="581" y="40"/>
                  </a:cubicBezTo>
                  <a:cubicBezTo>
                    <a:pt x="581" y="22"/>
                    <a:pt x="581" y="22"/>
                    <a:pt x="581" y="22"/>
                  </a:cubicBezTo>
                  <a:cubicBezTo>
                    <a:pt x="594" y="22"/>
                    <a:pt x="594" y="22"/>
                    <a:pt x="594" y="22"/>
                  </a:cubicBezTo>
                  <a:cubicBezTo>
                    <a:pt x="594" y="16"/>
                    <a:pt x="594" y="16"/>
                    <a:pt x="594" y="16"/>
                  </a:cubicBezTo>
                  <a:cubicBezTo>
                    <a:pt x="581" y="16"/>
                    <a:pt x="581" y="16"/>
                    <a:pt x="581" y="16"/>
                  </a:cubicBezTo>
                  <a:cubicBezTo>
                    <a:pt x="581" y="6"/>
                    <a:pt x="581" y="6"/>
                    <a:pt x="581" y="6"/>
                  </a:cubicBezTo>
                  <a:moveTo>
                    <a:pt x="823" y="6"/>
                  </a:moveTo>
                  <a:cubicBezTo>
                    <a:pt x="816" y="9"/>
                    <a:pt x="816" y="9"/>
                    <a:pt x="816" y="9"/>
                  </a:cubicBezTo>
                  <a:cubicBezTo>
                    <a:pt x="816" y="16"/>
                    <a:pt x="816" y="16"/>
                    <a:pt x="816" y="16"/>
                  </a:cubicBezTo>
                  <a:cubicBezTo>
                    <a:pt x="810" y="16"/>
                    <a:pt x="810" y="16"/>
                    <a:pt x="810" y="16"/>
                  </a:cubicBezTo>
                  <a:cubicBezTo>
                    <a:pt x="810" y="22"/>
                    <a:pt x="810" y="22"/>
                    <a:pt x="810" y="22"/>
                  </a:cubicBezTo>
                  <a:cubicBezTo>
                    <a:pt x="816" y="22"/>
                    <a:pt x="816" y="22"/>
                    <a:pt x="816" y="22"/>
                  </a:cubicBezTo>
                  <a:cubicBezTo>
                    <a:pt x="816" y="41"/>
                    <a:pt x="816" y="41"/>
                    <a:pt x="816" y="41"/>
                  </a:cubicBezTo>
                  <a:cubicBezTo>
                    <a:pt x="816" y="52"/>
                    <a:pt x="820" y="54"/>
                    <a:pt x="828" y="54"/>
                  </a:cubicBezTo>
                  <a:cubicBezTo>
                    <a:pt x="831" y="54"/>
                    <a:pt x="835" y="53"/>
                    <a:pt x="837" y="52"/>
                  </a:cubicBezTo>
                  <a:cubicBezTo>
                    <a:pt x="836" y="47"/>
                    <a:pt x="836" y="47"/>
                    <a:pt x="836" y="47"/>
                  </a:cubicBezTo>
                  <a:cubicBezTo>
                    <a:pt x="834" y="47"/>
                    <a:pt x="832" y="48"/>
                    <a:pt x="829" y="48"/>
                  </a:cubicBezTo>
                  <a:cubicBezTo>
                    <a:pt x="824" y="48"/>
                    <a:pt x="823" y="46"/>
                    <a:pt x="823" y="40"/>
                  </a:cubicBezTo>
                  <a:cubicBezTo>
                    <a:pt x="823" y="22"/>
                    <a:pt x="823" y="22"/>
                    <a:pt x="823" y="22"/>
                  </a:cubicBezTo>
                  <a:cubicBezTo>
                    <a:pt x="836" y="22"/>
                    <a:pt x="836" y="22"/>
                    <a:pt x="836" y="22"/>
                  </a:cubicBezTo>
                  <a:cubicBezTo>
                    <a:pt x="836" y="16"/>
                    <a:pt x="836" y="16"/>
                    <a:pt x="836" y="16"/>
                  </a:cubicBezTo>
                  <a:cubicBezTo>
                    <a:pt x="823" y="16"/>
                    <a:pt x="823" y="16"/>
                    <a:pt x="823" y="16"/>
                  </a:cubicBezTo>
                  <a:cubicBezTo>
                    <a:pt x="823" y="6"/>
                    <a:pt x="823" y="6"/>
                    <a:pt x="823" y="6"/>
                  </a:cubicBezTo>
                  <a:moveTo>
                    <a:pt x="667" y="5"/>
                  </a:moveTo>
                  <a:cubicBezTo>
                    <a:pt x="647" y="5"/>
                    <a:pt x="647" y="5"/>
                    <a:pt x="647" y="5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67" y="10"/>
                    <a:pt x="667" y="10"/>
                    <a:pt x="667" y="10"/>
                  </a:cubicBezTo>
                  <a:cubicBezTo>
                    <a:pt x="667" y="5"/>
                    <a:pt x="667" y="5"/>
                    <a:pt x="667" y="5"/>
                  </a:cubicBezTo>
                  <a:moveTo>
                    <a:pt x="1046" y="5"/>
                  </a:moveTo>
                  <a:cubicBezTo>
                    <a:pt x="1027" y="5"/>
                    <a:pt x="1027" y="5"/>
                    <a:pt x="1027" y="5"/>
                  </a:cubicBezTo>
                  <a:cubicBezTo>
                    <a:pt x="1027" y="10"/>
                    <a:pt x="1027" y="10"/>
                    <a:pt x="1027" y="10"/>
                  </a:cubicBezTo>
                  <a:cubicBezTo>
                    <a:pt x="1046" y="10"/>
                    <a:pt x="1046" y="10"/>
                    <a:pt x="1046" y="10"/>
                  </a:cubicBezTo>
                  <a:cubicBezTo>
                    <a:pt x="1046" y="5"/>
                    <a:pt x="1046" y="5"/>
                    <a:pt x="1046" y="5"/>
                  </a:cubicBezTo>
                  <a:moveTo>
                    <a:pt x="525" y="2"/>
                  </a:moveTo>
                  <a:cubicBezTo>
                    <a:pt x="517" y="2"/>
                    <a:pt x="517" y="2"/>
                    <a:pt x="517" y="2"/>
                  </a:cubicBezTo>
                  <a:cubicBezTo>
                    <a:pt x="517" y="36"/>
                    <a:pt x="517" y="36"/>
                    <a:pt x="517" y="36"/>
                  </a:cubicBezTo>
                  <a:cubicBezTo>
                    <a:pt x="517" y="45"/>
                    <a:pt x="513" y="47"/>
                    <a:pt x="504" y="47"/>
                  </a:cubicBezTo>
                  <a:cubicBezTo>
                    <a:pt x="494" y="47"/>
                    <a:pt x="490" y="45"/>
                    <a:pt x="490" y="36"/>
                  </a:cubicBezTo>
                  <a:cubicBezTo>
                    <a:pt x="490" y="2"/>
                    <a:pt x="490" y="2"/>
                    <a:pt x="490" y="2"/>
                  </a:cubicBezTo>
                  <a:cubicBezTo>
                    <a:pt x="483" y="2"/>
                    <a:pt x="483" y="2"/>
                    <a:pt x="483" y="2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83" y="51"/>
                    <a:pt x="490" y="54"/>
                    <a:pt x="504" y="54"/>
                  </a:cubicBezTo>
                  <a:cubicBezTo>
                    <a:pt x="517" y="54"/>
                    <a:pt x="525" y="51"/>
                    <a:pt x="525" y="36"/>
                  </a:cubicBezTo>
                  <a:cubicBezTo>
                    <a:pt x="525" y="2"/>
                    <a:pt x="525" y="2"/>
                    <a:pt x="525" y="2"/>
                  </a:cubicBezTo>
                  <a:moveTo>
                    <a:pt x="605" y="1"/>
                  </a:moveTo>
                  <a:cubicBezTo>
                    <a:pt x="602" y="1"/>
                    <a:pt x="601" y="2"/>
                    <a:pt x="601" y="5"/>
                  </a:cubicBezTo>
                  <a:cubicBezTo>
                    <a:pt x="601" y="8"/>
                    <a:pt x="602" y="9"/>
                    <a:pt x="605" y="9"/>
                  </a:cubicBezTo>
                  <a:cubicBezTo>
                    <a:pt x="608" y="9"/>
                    <a:pt x="609" y="8"/>
                    <a:pt x="609" y="5"/>
                  </a:cubicBezTo>
                  <a:cubicBezTo>
                    <a:pt x="609" y="2"/>
                    <a:pt x="608" y="1"/>
                    <a:pt x="605" y="1"/>
                  </a:cubicBezTo>
                  <a:moveTo>
                    <a:pt x="1066" y="1"/>
                  </a:moveTo>
                  <a:cubicBezTo>
                    <a:pt x="1062" y="1"/>
                    <a:pt x="1061" y="2"/>
                    <a:pt x="1061" y="5"/>
                  </a:cubicBezTo>
                  <a:cubicBezTo>
                    <a:pt x="1061" y="8"/>
                    <a:pt x="1062" y="9"/>
                    <a:pt x="1066" y="9"/>
                  </a:cubicBezTo>
                  <a:cubicBezTo>
                    <a:pt x="1069" y="9"/>
                    <a:pt x="1070" y="8"/>
                    <a:pt x="1070" y="5"/>
                  </a:cubicBezTo>
                  <a:cubicBezTo>
                    <a:pt x="1070" y="2"/>
                    <a:pt x="1069" y="1"/>
                    <a:pt x="1066" y="1"/>
                  </a:cubicBezTo>
                  <a:moveTo>
                    <a:pt x="687" y="48"/>
                  </a:moveTo>
                  <a:cubicBezTo>
                    <a:pt x="684" y="48"/>
                    <a:pt x="680" y="48"/>
                    <a:pt x="678" y="47"/>
                  </a:cubicBezTo>
                  <a:cubicBezTo>
                    <a:pt x="678" y="25"/>
                    <a:pt x="678" y="25"/>
                    <a:pt x="678" y="25"/>
                  </a:cubicBezTo>
                  <a:cubicBezTo>
                    <a:pt x="678" y="23"/>
                    <a:pt x="682" y="21"/>
                    <a:pt x="687" y="21"/>
                  </a:cubicBezTo>
                  <a:cubicBezTo>
                    <a:pt x="694" y="21"/>
                    <a:pt x="697" y="24"/>
                    <a:pt x="697" y="34"/>
                  </a:cubicBezTo>
                  <a:cubicBezTo>
                    <a:pt x="697" y="46"/>
                    <a:pt x="694" y="48"/>
                    <a:pt x="687" y="48"/>
                  </a:cubicBezTo>
                  <a:moveTo>
                    <a:pt x="678" y="0"/>
                  </a:moveTo>
                  <a:cubicBezTo>
                    <a:pt x="671" y="0"/>
                    <a:pt x="671" y="0"/>
                    <a:pt x="671" y="0"/>
                  </a:cubicBezTo>
                  <a:cubicBezTo>
                    <a:pt x="671" y="51"/>
                    <a:pt x="671" y="51"/>
                    <a:pt x="671" y="51"/>
                  </a:cubicBezTo>
                  <a:cubicBezTo>
                    <a:pt x="675" y="53"/>
                    <a:pt x="682" y="54"/>
                    <a:pt x="687" y="54"/>
                  </a:cubicBezTo>
                  <a:cubicBezTo>
                    <a:pt x="698" y="54"/>
                    <a:pt x="704" y="50"/>
                    <a:pt x="704" y="34"/>
                  </a:cubicBezTo>
                  <a:cubicBezTo>
                    <a:pt x="704" y="19"/>
                    <a:pt x="699" y="15"/>
                    <a:pt x="688" y="15"/>
                  </a:cubicBezTo>
                  <a:cubicBezTo>
                    <a:pt x="683" y="15"/>
                    <a:pt x="680" y="16"/>
                    <a:pt x="678" y="18"/>
                  </a:cubicBezTo>
                  <a:cubicBezTo>
                    <a:pt x="678" y="0"/>
                    <a:pt x="678" y="0"/>
                    <a:pt x="678" y="0"/>
                  </a:cubicBezTo>
                  <a:moveTo>
                    <a:pt x="955" y="0"/>
                  </a:moveTo>
                  <a:cubicBezTo>
                    <a:pt x="948" y="0"/>
                    <a:pt x="948" y="0"/>
                    <a:pt x="948" y="0"/>
                  </a:cubicBezTo>
                  <a:cubicBezTo>
                    <a:pt x="948" y="53"/>
                    <a:pt x="948" y="53"/>
                    <a:pt x="948" y="53"/>
                  </a:cubicBezTo>
                  <a:cubicBezTo>
                    <a:pt x="955" y="53"/>
                    <a:pt x="955" y="53"/>
                    <a:pt x="955" y="53"/>
                  </a:cubicBezTo>
                  <a:cubicBezTo>
                    <a:pt x="955" y="33"/>
                    <a:pt x="955" y="33"/>
                    <a:pt x="955" y="33"/>
                  </a:cubicBezTo>
                  <a:cubicBezTo>
                    <a:pt x="957" y="34"/>
                    <a:pt x="963" y="41"/>
                    <a:pt x="972" y="53"/>
                  </a:cubicBezTo>
                  <a:cubicBezTo>
                    <a:pt x="980" y="53"/>
                    <a:pt x="980" y="53"/>
                    <a:pt x="980" y="53"/>
                  </a:cubicBezTo>
                  <a:cubicBezTo>
                    <a:pt x="971" y="41"/>
                    <a:pt x="965" y="34"/>
                    <a:pt x="963" y="33"/>
                  </a:cubicBezTo>
                  <a:cubicBezTo>
                    <a:pt x="966" y="31"/>
                    <a:pt x="971" y="25"/>
                    <a:pt x="979" y="16"/>
                  </a:cubicBezTo>
                  <a:cubicBezTo>
                    <a:pt x="971" y="16"/>
                    <a:pt x="971" y="16"/>
                    <a:pt x="971" y="16"/>
                  </a:cubicBezTo>
                  <a:cubicBezTo>
                    <a:pt x="963" y="26"/>
                    <a:pt x="957" y="32"/>
                    <a:pt x="955" y="33"/>
                  </a:cubicBezTo>
                  <a:cubicBezTo>
                    <a:pt x="955" y="0"/>
                    <a:pt x="955" y="0"/>
                    <a:pt x="955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31">
                <a:solidFill>
                  <a:srgbClr val="000066"/>
                </a:solidFill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2896130" y="4787265"/>
              <a:ext cx="3346715" cy="489586"/>
            </a:xfrm>
            <a:custGeom>
              <a:avLst/>
              <a:gdLst>
                <a:gd name="T0" fmla="*/ 306 w 973"/>
                <a:gd name="T1" fmla="*/ 82 h 128"/>
                <a:gd name="T2" fmla="*/ 367 w 973"/>
                <a:gd name="T3" fmla="*/ 82 h 128"/>
                <a:gd name="T4" fmla="*/ 230 w 973"/>
                <a:gd name="T5" fmla="*/ 94 h 128"/>
                <a:gd name="T6" fmla="*/ 283 w 973"/>
                <a:gd name="T7" fmla="*/ 99 h 128"/>
                <a:gd name="T8" fmla="*/ 274 w 973"/>
                <a:gd name="T9" fmla="*/ 120 h 128"/>
                <a:gd name="T10" fmla="*/ 403 w 973"/>
                <a:gd name="T11" fmla="*/ 105 h 128"/>
                <a:gd name="T12" fmla="*/ 403 w 973"/>
                <a:gd name="T13" fmla="*/ 99 h 128"/>
                <a:gd name="T14" fmla="*/ 444 w 973"/>
                <a:gd name="T15" fmla="*/ 80 h 128"/>
                <a:gd name="T16" fmla="*/ 443 w 973"/>
                <a:gd name="T17" fmla="*/ 88 h 128"/>
                <a:gd name="T18" fmla="*/ 531 w 973"/>
                <a:gd name="T19" fmla="*/ 114 h 128"/>
                <a:gd name="T20" fmla="*/ 513 w 973"/>
                <a:gd name="T21" fmla="*/ 94 h 128"/>
                <a:gd name="T22" fmla="*/ 475 w 973"/>
                <a:gd name="T23" fmla="*/ 88 h 128"/>
                <a:gd name="T24" fmla="*/ 474 w 973"/>
                <a:gd name="T25" fmla="*/ 80 h 128"/>
                <a:gd name="T26" fmla="*/ 727 w 973"/>
                <a:gd name="T27" fmla="*/ 70 h 128"/>
                <a:gd name="T28" fmla="*/ 756 w 973"/>
                <a:gd name="T29" fmla="*/ 20 h 128"/>
                <a:gd name="T30" fmla="*/ 927 w 973"/>
                <a:gd name="T31" fmla="*/ 104 h 128"/>
                <a:gd name="T32" fmla="*/ 678 w 973"/>
                <a:gd name="T33" fmla="*/ 50 h 128"/>
                <a:gd name="T34" fmla="*/ 790 w 973"/>
                <a:gd name="T35" fmla="*/ 73 h 128"/>
                <a:gd name="T36" fmla="*/ 767 w 973"/>
                <a:gd name="T37" fmla="*/ 21 h 128"/>
                <a:gd name="T38" fmla="*/ 815 w 973"/>
                <a:gd name="T39" fmla="*/ 78 h 128"/>
                <a:gd name="T40" fmla="*/ 40 w 973"/>
                <a:gd name="T41" fmla="*/ 41 h 128"/>
                <a:gd name="T42" fmla="*/ 101 w 973"/>
                <a:gd name="T43" fmla="*/ 12 h 128"/>
                <a:gd name="T44" fmla="*/ 137 w 973"/>
                <a:gd name="T45" fmla="*/ 42 h 128"/>
                <a:gd name="T46" fmla="*/ 461 w 973"/>
                <a:gd name="T47" fmla="*/ 54 h 128"/>
                <a:gd name="T48" fmla="*/ 131 w 973"/>
                <a:gd name="T49" fmla="*/ 37 h 128"/>
                <a:gd name="T50" fmla="*/ 197 w 973"/>
                <a:gd name="T51" fmla="*/ 39 h 128"/>
                <a:gd name="T52" fmla="*/ 186 w 973"/>
                <a:gd name="T53" fmla="*/ 13 h 128"/>
                <a:gd name="T54" fmla="*/ 210 w 973"/>
                <a:gd name="T55" fmla="*/ 41 h 128"/>
                <a:gd name="T56" fmla="*/ 253 w 973"/>
                <a:gd name="T57" fmla="*/ 37 h 128"/>
                <a:gd name="T58" fmla="*/ 245 w 973"/>
                <a:gd name="T59" fmla="*/ 23 h 128"/>
                <a:gd name="T60" fmla="*/ 311 w 973"/>
                <a:gd name="T61" fmla="*/ 14 h 128"/>
                <a:gd name="T62" fmla="*/ 309 w 973"/>
                <a:gd name="T63" fmla="*/ 26 h 128"/>
                <a:gd name="T64" fmla="*/ 328 w 973"/>
                <a:gd name="T65" fmla="*/ 42 h 128"/>
                <a:gd name="T66" fmla="*/ 360 w 973"/>
                <a:gd name="T67" fmla="*/ 28 h 128"/>
                <a:gd name="T68" fmla="*/ 360 w 973"/>
                <a:gd name="T69" fmla="*/ 24 h 128"/>
                <a:gd name="T70" fmla="*/ 416 w 973"/>
                <a:gd name="T71" fmla="*/ 12 h 128"/>
                <a:gd name="T72" fmla="*/ 414 w 973"/>
                <a:gd name="T73" fmla="*/ 43 h 128"/>
                <a:gd name="T74" fmla="*/ 416 w 973"/>
                <a:gd name="T75" fmla="*/ 12 h 128"/>
                <a:gd name="T76" fmla="*/ 445 w 973"/>
                <a:gd name="T77" fmla="*/ 12 h 128"/>
                <a:gd name="T78" fmla="*/ 445 w 973"/>
                <a:gd name="T79" fmla="*/ 43 h 128"/>
                <a:gd name="T80" fmla="*/ 499 w 973"/>
                <a:gd name="T81" fmla="*/ 28 h 128"/>
                <a:gd name="T82" fmla="*/ 499 w 973"/>
                <a:gd name="T83" fmla="*/ 24 h 128"/>
                <a:gd name="T84" fmla="*/ 524 w 973"/>
                <a:gd name="T85" fmla="*/ 12 h 128"/>
                <a:gd name="T86" fmla="*/ 523 w 973"/>
                <a:gd name="T87" fmla="*/ 43 h 128"/>
                <a:gd name="T88" fmla="*/ 524 w 973"/>
                <a:gd name="T89" fmla="*/ 12 h 128"/>
                <a:gd name="T90" fmla="*/ 73 w 973"/>
                <a:gd name="T91" fmla="*/ 32 h 128"/>
                <a:gd name="T92" fmla="*/ 90 w 973"/>
                <a:gd name="T93" fmla="*/ 17 h 128"/>
                <a:gd name="T94" fmla="*/ 263 w 973"/>
                <a:gd name="T95" fmla="*/ 12 h 128"/>
                <a:gd name="T96" fmla="*/ 279 w 973"/>
                <a:gd name="T97" fmla="*/ 38 h 128"/>
                <a:gd name="T98" fmla="*/ 888 w 973"/>
                <a:gd name="T99" fmla="*/ 4 h 128"/>
                <a:gd name="T100" fmla="*/ 897 w 973"/>
                <a:gd name="T101" fmla="*/ 83 h 128"/>
                <a:gd name="T102" fmla="*/ 910 w 973"/>
                <a:gd name="T103" fmla="*/ 20 h 128"/>
                <a:gd name="T104" fmla="*/ 148 w 973"/>
                <a:gd name="T105" fmla="*/ 4 h 128"/>
                <a:gd name="T106" fmla="*/ 28 w 973"/>
                <a:gd name="T107" fmla="*/ 1 h 128"/>
                <a:gd name="T108" fmla="*/ 17 w 973"/>
                <a:gd name="T109" fmla="*/ 43 h 128"/>
                <a:gd name="T110" fmla="*/ 99 w 973"/>
                <a:gd name="T111" fmla="*/ 1 h 128"/>
                <a:gd name="T112" fmla="*/ 157 w 973"/>
                <a:gd name="T113" fmla="*/ 37 h 128"/>
                <a:gd name="T114" fmla="*/ 151 w 973"/>
                <a:gd name="T115" fmla="*/ 41 h 128"/>
                <a:gd name="T116" fmla="*/ 374 w 973"/>
                <a:gd name="T117" fmla="*/ 0 h 128"/>
                <a:gd name="T118" fmla="*/ 399 w 973"/>
                <a:gd name="T119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3" h="128">
                  <a:moveTo>
                    <a:pt x="367" y="82"/>
                  </a:moveTo>
                  <a:cubicBezTo>
                    <a:pt x="358" y="82"/>
                    <a:pt x="358" y="82"/>
                    <a:pt x="358" y="82"/>
                  </a:cubicBezTo>
                  <a:cubicBezTo>
                    <a:pt x="355" y="94"/>
                    <a:pt x="351" y="106"/>
                    <a:pt x="347" y="118"/>
                  </a:cubicBezTo>
                  <a:cubicBezTo>
                    <a:pt x="344" y="107"/>
                    <a:pt x="340" y="91"/>
                    <a:pt x="337" y="82"/>
                  </a:cubicBezTo>
                  <a:cubicBezTo>
                    <a:pt x="328" y="82"/>
                    <a:pt x="328" y="82"/>
                    <a:pt x="328" y="82"/>
                  </a:cubicBezTo>
                  <a:cubicBezTo>
                    <a:pt x="326" y="90"/>
                    <a:pt x="321" y="108"/>
                    <a:pt x="317" y="118"/>
                  </a:cubicBezTo>
                  <a:cubicBezTo>
                    <a:pt x="314" y="106"/>
                    <a:pt x="310" y="92"/>
                    <a:pt x="306" y="8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302" y="95"/>
                    <a:pt x="307" y="111"/>
                    <a:pt x="311" y="126"/>
                  </a:cubicBezTo>
                  <a:cubicBezTo>
                    <a:pt x="322" y="126"/>
                    <a:pt x="322" y="126"/>
                    <a:pt x="322" y="126"/>
                  </a:cubicBezTo>
                  <a:cubicBezTo>
                    <a:pt x="325" y="117"/>
                    <a:pt x="330" y="103"/>
                    <a:pt x="332" y="92"/>
                  </a:cubicBezTo>
                  <a:cubicBezTo>
                    <a:pt x="335" y="100"/>
                    <a:pt x="338" y="116"/>
                    <a:pt x="341" y="126"/>
                  </a:cubicBezTo>
                  <a:cubicBezTo>
                    <a:pt x="352" y="126"/>
                    <a:pt x="352" y="126"/>
                    <a:pt x="352" y="126"/>
                  </a:cubicBezTo>
                  <a:cubicBezTo>
                    <a:pt x="358" y="112"/>
                    <a:pt x="363" y="96"/>
                    <a:pt x="367" y="82"/>
                  </a:cubicBezTo>
                  <a:moveTo>
                    <a:pt x="242" y="80"/>
                  </a:moveTo>
                  <a:cubicBezTo>
                    <a:pt x="235" y="80"/>
                    <a:pt x="231" y="82"/>
                    <a:pt x="230" y="85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21" y="82"/>
                    <a:pt x="221" y="82"/>
                    <a:pt x="221" y="82"/>
                  </a:cubicBezTo>
                  <a:cubicBezTo>
                    <a:pt x="221" y="126"/>
                    <a:pt x="221" y="126"/>
                    <a:pt x="221" y="126"/>
                  </a:cubicBezTo>
                  <a:cubicBezTo>
                    <a:pt x="230" y="126"/>
                    <a:pt x="230" y="126"/>
                    <a:pt x="230" y="126"/>
                  </a:cubicBezTo>
                  <a:cubicBezTo>
                    <a:pt x="230" y="94"/>
                    <a:pt x="230" y="94"/>
                    <a:pt x="230" y="94"/>
                  </a:cubicBezTo>
                  <a:cubicBezTo>
                    <a:pt x="230" y="90"/>
                    <a:pt x="235" y="88"/>
                    <a:pt x="241" y="88"/>
                  </a:cubicBezTo>
                  <a:cubicBezTo>
                    <a:pt x="243" y="88"/>
                    <a:pt x="245" y="88"/>
                    <a:pt x="246" y="89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5" y="80"/>
                    <a:pt x="243" y="80"/>
                    <a:pt x="242" y="80"/>
                  </a:cubicBezTo>
                  <a:moveTo>
                    <a:pt x="261" y="99"/>
                  </a:moveTo>
                  <a:cubicBezTo>
                    <a:pt x="262" y="90"/>
                    <a:pt x="265" y="87"/>
                    <a:pt x="273" y="87"/>
                  </a:cubicBezTo>
                  <a:cubicBezTo>
                    <a:pt x="280" y="87"/>
                    <a:pt x="283" y="89"/>
                    <a:pt x="283" y="99"/>
                  </a:cubicBezTo>
                  <a:cubicBezTo>
                    <a:pt x="261" y="99"/>
                    <a:pt x="261" y="99"/>
                    <a:pt x="261" y="99"/>
                  </a:cubicBezTo>
                  <a:moveTo>
                    <a:pt x="273" y="80"/>
                  </a:moveTo>
                  <a:cubicBezTo>
                    <a:pt x="259" y="80"/>
                    <a:pt x="252" y="86"/>
                    <a:pt x="252" y="104"/>
                  </a:cubicBezTo>
                  <a:cubicBezTo>
                    <a:pt x="252" y="122"/>
                    <a:pt x="260" y="128"/>
                    <a:pt x="273" y="128"/>
                  </a:cubicBezTo>
                  <a:cubicBezTo>
                    <a:pt x="278" y="128"/>
                    <a:pt x="284" y="127"/>
                    <a:pt x="289" y="125"/>
                  </a:cubicBezTo>
                  <a:cubicBezTo>
                    <a:pt x="287" y="118"/>
                    <a:pt x="287" y="118"/>
                    <a:pt x="287" y="118"/>
                  </a:cubicBezTo>
                  <a:cubicBezTo>
                    <a:pt x="283" y="119"/>
                    <a:pt x="277" y="120"/>
                    <a:pt x="274" y="120"/>
                  </a:cubicBezTo>
                  <a:cubicBezTo>
                    <a:pt x="265" y="120"/>
                    <a:pt x="261" y="118"/>
                    <a:pt x="261" y="106"/>
                  </a:cubicBezTo>
                  <a:cubicBezTo>
                    <a:pt x="291" y="106"/>
                    <a:pt x="291" y="106"/>
                    <a:pt x="291" y="106"/>
                  </a:cubicBezTo>
                  <a:cubicBezTo>
                    <a:pt x="292" y="85"/>
                    <a:pt x="286" y="80"/>
                    <a:pt x="273" y="80"/>
                  </a:cubicBezTo>
                  <a:moveTo>
                    <a:pt x="392" y="121"/>
                  </a:moveTo>
                  <a:cubicBezTo>
                    <a:pt x="384" y="121"/>
                    <a:pt x="382" y="120"/>
                    <a:pt x="382" y="112"/>
                  </a:cubicBezTo>
                  <a:cubicBezTo>
                    <a:pt x="382" y="105"/>
                    <a:pt x="385" y="104"/>
                    <a:pt x="392" y="104"/>
                  </a:cubicBezTo>
                  <a:cubicBezTo>
                    <a:pt x="396" y="104"/>
                    <a:pt x="400" y="105"/>
                    <a:pt x="403" y="105"/>
                  </a:cubicBezTo>
                  <a:cubicBezTo>
                    <a:pt x="403" y="119"/>
                    <a:pt x="403" y="119"/>
                    <a:pt x="403" y="119"/>
                  </a:cubicBezTo>
                  <a:cubicBezTo>
                    <a:pt x="400" y="120"/>
                    <a:pt x="396" y="121"/>
                    <a:pt x="392" y="121"/>
                  </a:cubicBezTo>
                  <a:moveTo>
                    <a:pt x="392" y="80"/>
                  </a:moveTo>
                  <a:cubicBezTo>
                    <a:pt x="385" y="80"/>
                    <a:pt x="379" y="81"/>
                    <a:pt x="375" y="82"/>
                  </a:cubicBezTo>
                  <a:cubicBezTo>
                    <a:pt x="377" y="90"/>
                    <a:pt x="377" y="90"/>
                    <a:pt x="377" y="90"/>
                  </a:cubicBezTo>
                  <a:cubicBezTo>
                    <a:pt x="381" y="88"/>
                    <a:pt x="386" y="88"/>
                    <a:pt x="390" y="88"/>
                  </a:cubicBezTo>
                  <a:cubicBezTo>
                    <a:pt x="400" y="88"/>
                    <a:pt x="403" y="90"/>
                    <a:pt x="403" y="99"/>
                  </a:cubicBezTo>
                  <a:cubicBezTo>
                    <a:pt x="398" y="98"/>
                    <a:pt x="395" y="98"/>
                    <a:pt x="391" y="98"/>
                  </a:cubicBezTo>
                  <a:cubicBezTo>
                    <a:pt x="380" y="98"/>
                    <a:pt x="373" y="100"/>
                    <a:pt x="373" y="113"/>
                  </a:cubicBezTo>
                  <a:cubicBezTo>
                    <a:pt x="373" y="124"/>
                    <a:pt x="378" y="128"/>
                    <a:pt x="392" y="128"/>
                  </a:cubicBezTo>
                  <a:cubicBezTo>
                    <a:pt x="398" y="128"/>
                    <a:pt x="405" y="126"/>
                    <a:pt x="411" y="124"/>
                  </a:cubicBezTo>
                  <a:cubicBezTo>
                    <a:pt x="411" y="98"/>
                    <a:pt x="411" y="98"/>
                    <a:pt x="411" y="98"/>
                  </a:cubicBezTo>
                  <a:cubicBezTo>
                    <a:pt x="411" y="84"/>
                    <a:pt x="405" y="80"/>
                    <a:pt x="392" y="80"/>
                  </a:cubicBezTo>
                  <a:moveTo>
                    <a:pt x="444" y="80"/>
                  </a:moveTo>
                  <a:cubicBezTo>
                    <a:pt x="437" y="80"/>
                    <a:pt x="433" y="82"/>
                    <a:pt x="432" y="85"/>
                  </a:cubicBezTo>
                  <a:cubicBezTo>
                    <a:pt x="432" y="82"/>
                    <a:pt x="432" y="82"/>
                    <a:pt x="432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3" y="126"/>
                    <a:pt x="423" y="126"/>
                    <a:pt x="423" y="126"/>
                  </a:cubicBezTo>
                  <a:cubicBezTo>
                    <a:pt x="432" y="126"/>
                    <a:pt x="432" y="126"/>
                    <a:pt x="432" y="126"/>
                  </a:cubicBezTo>
                  <a:cubicBezTo>
                    <a:pt x="432" y="94"/>
                    <a:pt x="432" y="94"/>
                    <a:pt x="432" y="94"/>
                  </a:cubicBezTo>
                  <a:cubicBezTo>
                    <a:pt x="432" y="90"/>
                    <a:pt x="437" y="88"/>
                    <a:pt x="443" y="88"/>
                  </a:cubicBezTo>
                  <a:cubicBezTo>
                    <a:pt x="445" y="88"/>
                    <a:pt x="447" y="88"/>
                    <a:pt x="448" y="89"/>
                  </a:cubicBezTo>
                  <a:cubicBezTo>
                    <a:pt x="448" y="81"/>
                    <a:pt x="448" y="81"/>
                    <a:pt x="448" y="81"/>
                  </a:cubicBezTo>
                  <a:cubicBezTo>
                    <a:pt x="447" y="80"/>
                    <a:pt x="445" y="80"/>
                    <a:pt x="444" y="80"/>
                  </a:cubicBezTo>
                  <a:moveTo>
                    <a:pt x="523" y="80"/>
                  </a:moveTo>
                  <a:cubicBezTo>
                    <a:pt x="512" y="80"/>
                    <a:pt x="505" y="84"/>
                    <a:pt x="505" y="95"/>
                  </a:cubicBezTo>
                  <a:cubicBezTo>
                    <a:pt x="505" y="103"/>
                    <a:pt x="511" y="106"/>
                    <a:pt x="521" y="107"/>
                  </a:cubicBezTo>
                  <a:cubicBezTo>
                    <a:pt x="529" y="108"/>
                    <a:pt x="531" y="110"/>
                    <a:pt x="531" y="114"/>
                  </a:cubicBezTo>
                  <a:cubicBezTo>
                    <a:pt x="531" y="120"/>
                    <a:pt x="528" y="121"/>
                    <a:pt x="521" y="121"/>
                  </a:cubicBezTo>
                  <a:cubicBezTo>
                    <a:pt x="517" y="121"/>
                    <a:pt x="511" y="120"/>
                    <a:pt x="507" y="118"/>
                  </a:cubicBezTo>
                  <a:cubicBezTo>
                    <a:pt x="505" y="125"/>
                    <a:pt x="505" y="125"/>
                    <a:pt x="505" y="125"/>
                  </a:cubicBezTo>
                  <a:cubicBezTo>
                    <a:pt x="510" y="127"/>
                    <a:pt x="517" y="128"/>
                    <a:pt x="522" y="128"/>
                  </a:cubicBezTo>
                  <a:cubicBezTo>
                    <a:pt x="533" y="128"/>
                    <a:pt x="540" y="124"/>
                    <a:pt x="540" y="113"/>
                  </a:cubicBezTo>
                  <a:cubicBezTo>
                    <a:pt x="540" y="104"/>
                    <a:pt x="535" y="101"/>
                    <a:pt x="524" y="100"/>
                  </a:cubicBezTo>
                  <a:cubicBezTo>
                    <a:pt x="516" y="99"/>
                    <a:pt x="513" y="98"/>
                    <a:pt x="513" y="94"/>
                  </a:cubicBezTo>
                  <a:cubicBezTo>
                    <a:pt x="513" y="88"/>
                    <a:pt x="517" y="87"/>
                    <a:pt x="523" y="87"/>
                  </a:cubicBezTo>
                  <a:cubicBezTo>
                    <a:pt x="528" y="87"/>
                    <a:pt x="533" y="88"/>
                    <a:pt x="536" y="90"/>
                  </a:cubicBezTo>
                  <a:cubicBezTo>
                    <a:pt x="538" y="83"/>
                    <a:pt x="538" y="83"/>
                    <a:pt x="538" y="83"/>
                  </a:cubicBezTo>
                  <a:cubicBezTo>
                    <a:pt x="534" y="81"/>
                    <a:pt x="528" y="80"/>
                    <a:pt x="523" y="80"/>
                  </a:cubicBezTo>
                  <a:moveTo>
                    <a:pt x="475" y="120"/>
                  </a:moveTo>
                  <a:cubicBezTo>
                    <a:pt x="466" y="120"/>
                    <a:pt x="463" y="118"/>
                    <a:pt x="463" y="104"/>
                  </a:cubicBezTo>
                  <a:cubicBezTo>
                    <a:pt x="463" y="91"/>
                    <a:pt x="466" y="88"/>
                    <a:pt x="475" y="88"/>
                  </a:cubicBezTo>
                  <a:cubicBezTo>
                    <a:pt x="481" y="88"/>
                    <a:pt x="486" y="90"/>
                    <a:pt x="486" y="93"/>
                  </a:cubicBezTo>
                  <a:cubicBezTo>
                    <a:pt x="486" y="119"/>
                    <a:pt x="486" y="119"/>
                    <a:pt x="486" y="119"/>
                  </a:cubicBezTo>
                  <a:cubicBezTo>
                    <a:pt x="483" y="120"/>
                    <a:pt x="479" y="120"/>
                    <a:pt x="475" y="120"/>
                  </a:cubicBezTo>
                  <a:moveTo>
                    <a:pt x="494" y="62"/>
                  </a:moveTo>
                  <a:cubicBezTo>
                    <a:pt x="486" y="62"/>
                    <a:pt x="486" y="62"/>
                    <a:pt x="486" y="62"/>
                  </a:cubicBezTo>
                  <a:cubicBezTo>
                    <a:pt x="486" y="83"/>
                    <a:pt x="486" y="83"/>
                    <a:pt x="486" y="83"/>
                  </a:cubicBezTo>
                  <a:cubicBezTo>
                    <a:pt x="483" y="82"/>
                    <a:pt x="480" y="80"/>
                    <a:pt x="474" y="80"/>
                  </a:cubicBezTo>
                  <a:cubicBezTo>
                    <a:pt x="461" y="80"/>
                    <a:pt x="454" y="86"/>
                    <a:pt x="454" y="104"/>
                  </a:cubicBezTo>
                  <a:cubicBezTo>
                    <a:pt x="454" y="122"/>
                    <a:pt x="461" y="128"/>
                    <a:pt x="475" y="128"/>
                  </a:cubicBezTo>
                  <a:cubicBezTo>
                    <a:pt x="481" y="128"/>
                    <a:pt x="489" y="126"/>
                    <a:pt x="494" y="124"/>
                  </a:cubicBezTo>
                  <a:cubicBezTo>
                    <a:pt x="494" y="62"/>
                    <a:pt x="494" y="62"/>
                    <a:pt x="494" y="62"/>
                  </a:cubicBezTo>
                  <a:moveTo>
                    <a:pt x="756" y="20"/>
                  </a:moveTo>
                  <a:cubicBezTo>
                    <a:pt x="744" y="20"/>
                    <a:pt x="744" y="20"/>
                    <a:pt x="744" y="20"/>
                  </a:cubicBezTo>
                  <a:cubicBezTo>
                    <a:pt x="740" y="36"/>
                    <a:pt x="734" y="54"/>
                    <a:pt x="727" y="70"/>
                  </a:cubicBezTo>
                  <a:cubicBezTo>
                    <a:pt x="722" y="53"/>
                    <a:pt x="716" y="34"/>
                    <a:pt x="710" y="20"/>
                  </a:cubicBezTo>
                  <a:cubicBezTo>
                    <a:pt x="698" y="20"/>
                    <a:pt x="698" y="20"/>
                    <a:pt x="698" y="20"/>
                  </a:cubicBezTo>
                  <a:cubicBezTo>
                    <a:pt x="706" y="37"/>
                    <a:pt x="714" y="62"/>
                    <a:pt x="720" y="84"/>
                  </a:cubicBezTo>
                  <a:cubicBezTo>
                    <a:pt x="717" y="90"/>
                    <a:pt x="713" y="98"/>
                    <a:pt x="710" y="104"/>
                  </a:cubicBezTo>
                  <a:cubicBezTo>
                    <a:pt x="723" y="104"/>
                    <a:pt x="723" y="104"/>
                    <a:pt x="723" y="104"/>
                  </a:cubicBezTo>
                  <a:cubicBezTo>
                    <a:pt x="726" y="98"/>
                    <a:pt x="730" y="89"/>
                    <a:pt x="733" y="82"/>
                  </a:cubicBezTo>
                  <a:cubicBezTo>
                    <a:pt x="742" y="62"/>
                    <a:pt x="750" y="41"/>
                    <a:pt x="756" y="20"/>
                  </a:cubicBezTo>
                  <a:moveTo>
                    <a:pt x="973" y="20"/>
                  </a:moveTo>
                  <a:cubicBezTo>
                    <a:pt x="961" y="20"/>
                    <a:pt x="961" y="20"/>
                    <a:pt x="961" y="20"/>
                  </a:cubicBezTo>
                  <a:cubicBezTo>
                    <a:pt x="957" y="36"/>
                    <a:pt x="951" y="54"/>
                    <a:pt x="944" y="70"/>
                  </a:cubicBezTo>
                  <a:cubicBezTo>
                    <a:pt x="940" y="53"/>
                    <a:pt x="933" y="34"/>
                    <a:pt x="927" y="20"/>
                  </a:cubicBezTo>
                  <a:cubicBezTo>
                    <a:pt x="915" y="20"/>
                    <a:pt x="915" y="20"/>
                    <a:pt x="915" y="20"/>
                  </a:cubicBezTo>
                  <a:cubicBezTo>
                    <a:pt x="923" y="37"/>
                    <a:pt x="931" y="62"/>
                    <a:pt x="937" y="84"/>
                  </a:cubicBezTo>
                  <a:cubicBezTo>
                    <a:pt x="934" y="90"/>
                    <a:pt x="930" y="98"/>
                    <a:pt x="927" y="104"/>
                  </a:cubicBezTo>
                  <a:cubicBezTo>
                    <a:pt x="940" y="104"/>
                    <a:pt x="940" y="104"/>
                    <a:pt x="940" y="104"/>
                  </a:cubicBezTo>
                  <a:cubicBezTo>
                    <a:pt x="943" y="98"/>
                    <a:pt x="947" y="89"/>
                    <a:pt x="950" y="82"/>
                  </a:cubicBezTo>
                  <a:cubicBezTo>
                    <a:pt x="959" y="62"/>
                    <a:pt x="967" y="41"/>
                    <a:pt x="973" y="20"/>
                  </a:cubicBezTo>
                  <a:moveTo>
                    <a:pt x="661" y="73"/>
                  </a:moveTo>
                  <a:cubicBezTo>
                    <a:pt x="649" y="73"/>
                    <a:pt x="645" y="69"/>
                    <a:pt x="645" y="50"/>
                  </a:cubicBezTo>
                  <a:cubicBezTo>
                    <a:pt x="645" y="31"/>
                    <a:pt x="649" y="28"/>
                    <a:pt x="661" y="28"/>
                  </a:cubicBezTo>
                  <a:cubicBezTo>
                    <a:pt x="674" y="28"/>
                    <a:pt x="678" y="31"/>
                    <a:pt x="678" y="50"/>
                  </a:cubicBezTo>
                  <a:cubicBezTo>
                    <a:pt x="678" y="69"/>
                    <a:pt x="674" y="73"/>
                    <a:pt x="661" y="73"/>
                  </a:cubicBezTo>
                  <a:moveTo>
                    <a:pt x="661" y="18"/>
                  </a:moveTo>
                  <a:cubicBezTo>
                    <a:pt x="642" y="18"/>
                    <a:pt x="633" y="25"/>
                    <a:pt x="633" y="50"/>
                  </a:cubicBezTo>
                  <a:cubicBezTo>
                    <a:pt x="633" y="75"/>
                    <a:pt x="642" y="83"/>
                    <a:pt x="661" y="83"/>
                  </a:cubicBezTo>
                  <a:cubicBezTo>
                    <a:pt x="681" y="83"/>
                    <a:pt x="690" y="75"/>
                    <a:pt x="690" y="50"/>
                  </a:cubicBezTo>
                  <a:cubicBezTo>
                    <a:pt x="690" y="25"/>
                    <a:pt x="680" y="18"/>
                    <a:pt x="661" y="18"/>
                  </a:cubicBezTo>
                  <a:moveTo>
                    <a:pt x="790" y="73"/>
                  </a:moveTo>
                  <a:cubicBezTo>
                    <a:pt x="779" y="73"/>
                    <a:pt x="776" y="72"/>
                    <a:pt x="776" y="62"/>
                  </a:cubicBezTo>
                  <a:cubicBezTo>
                    <a:pt x="776" y="52"/>
                    <a:pt x="780" y="51"/>
                    <a:pt x="790" y="51"/>
                  </a:cubicBezTo>
                  <a:cubicBezTo>
                    <a:pt x="795" y="51"/>
                    <a:pt x="800" y="51"/>
                    <a:pt x="804" y="52"/>
                  </a:cubicBezTo>
                  <a:cubicBezTo>
                    <a:pt x="804" y="71"/>
                    <a:pt x="804" y="71"/>
                    <a:pt x="804" y="71"/>
                  </a:cubicBezTo>
                  <a:cubicBezTo>
                    <a:pt x="800" y="72"/>
                    <a:pt x="795" y="73"/>
                    <a:pt x="790" y="73"/>
                  </a:cubicBezTo>
                  <a:moveTo>
                    <a:pt x="789" y="18"/>
                  </a:moveTo>
                  <a:cubicBezTo>
                    <a:pt x="781" y="18"/>
                    <a:pt x="773" y="20"/>
                    <a:pt x="767" y="21"/>
                  </a:cubicBezTo>
                  <a:cubicBezTo>
                    <a:pt x="770" y="31"/>
                    <a:pt x="770" y="31"/>
                    <a:pt x="770" y="31"/>
                  </a:cubicBezTo>
                  <a:cubicBezTo>
                    <a:pt x="775" y="29"/>
                    <a:pt x="781" y="28"/>
                    <a:pt x="788" y="28"/>
                  </a:cubicBezTo>
                  <a:cubicBezTo>
                    <a:pt x="801" y="28"/>
                    <a:pt x="804" y="31"/>
                    <a:pt x="804" y="44"/>
                  </a:cubicBezTo>
                  <a:cubicBezTo>
                    <a:pt x="799" y="43"/>
                    <a:pt x="794" y="42"/>
                    <a:pt x="788" y="42"/>
                  </a:cubicBezTo>
                  <a:cubicBezTo>
                    <a:pt x="774" y="42"/>
                    <a:pt x="764" y="45"/>
                    <a:pt x="764" y="62"/>
                  </a:cubicBezTo>
                  <a:cubicBezTo>
                    <a:pt x="764" y="78"/>
                    <a:pt x="771" y="83"/>
                    <a:pt x="789" y="83"/>
                  </a:cubicBezTo>
                  <a:cubicBezTo>
                    <a:pt x="797" y="83"/>
                    <a:pt x="808" y="81"/>
                    <a:pt x="815" y="78"/>
                  </a:cubicBezTo>
                  <a:cubicBezTo>
                    <a:pt x="815" y="42"/>
                    <a:pt x="815" y="42"/>
                    <a:pt x="815" y="42"/>
                  </a:cubicBezTo>
                  <a:cubicBezTo>
                    <a:pt x="815" y="24"/>
                    <a:pt x="807" y="18"/>
                    <a:pt x="789" y="18"/>
                  </a:cubicBezTo>
                  <a:moveTo>
                    <a:pt x="66" y="12"/>
                  </a:moveTo>
                  <a:cubicBezTo>
                    <a:pt x="41" y="12"/>
                    <a:pt x="41" y="12"/>
                    <a:pt x="41" y="12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4" y="23"/>
                    <a:pt x="46" y="33"/>
                    <a:pt x="40" y="41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53" y="32"/>
                    <a:pt x="61" y="21"/>
                    <a:pt x="66" y="14"/>
                  </a:cubicBezTo>
                  <a:cubicBezTo>
                    <a:pt x="66" y="12"/>
                    <a:pt x="66" y="12"/>
                    <a:pt x="66" y="12"/>
                  </a:cubicBezTo>
                  <a:moveTo>
                    <a:pt x="101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12"/>
                    <a:pt x="101" y="12"/>
                    <a:pt x="101" y="12"/>
                  </a:cubicBezTo>
                  <a:moveTo>
                    <a:pt x="143" y="12"/>
                  </a:moveTo>
                  <a:cubicBezTo>
                    <a:pt x="137" y="12"/>
                    <a:pt x="137" y="12"/>
                    <a:pt x="137" y="12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12"/>
                    <a:pt x="143" y="12"/>
                    <a:pt x="143" y="12"/>
                  </a:cubicBezTo>
                  <a:moveTo>
                    <a:pt x="472" y="12"/>
                  </a:moveTo>
                  <a:cubicBezTo>
                    <a:pt x="466" y="12"/>
                    <a:pt x="466" y="12"/>
                    <a:pt x="466" y="12"/>
                  </a:cubicBezTo>
                  <a:cubicBezTo>
                    <a:pt x="466" y="44"/>
                    <a:pt x="466" y="44"/>
                    <a:pt x="466" y="44"/>
                  </a:cubicBezTo>
                  <a:cubicBezTo>
                    <a:pt x="466" y="48"/>
                    <a:pt x="464" y="49"/>
                    <a:pt x="461" y="49"/>
                  </a:cubicBezTo>
                  <a:cubicBezTo>
                    <a:pt x="461" y="54"/>
                    <a:pt x="461" y="54"/>
                    <a:pt x="461" y="54"/>
                  </a:cubicBezTo>
                  <a:cubicBezTo>
                    <a:pt x="468" y="54"/>
                    <a:pt x="472" y="52"/>
                    <a:pt x="472" y="43"/>
                  </a:cubicBezTo>
                  <a:cubicBezTo>
                    <a:pt x="472" y="12"/>
                    <a:pt x="472" y="12"/>
                    <a:pt x="472" y="12"/>
                  </a:cubicBezTo>
                  <a:moveTo>
                    <a:pt x="124" y="12"/>
                  </a:moveTo>
                  <a:cubicBezTo>
                    <a:pt x="114" y="12"/>
                    <a:pt x="109" y="15"/>
                    <a:pt x="109" y="27"/>
                  </a:cubicBezTo>
                  <a:cubicBezTo>
                    <a:pt x="109" y="39"/>
                    <a:pt x="114" y="43"/>
                    <a:pt x="124" y="43"/>
                  </a:cubicBezTo>
                  <a:cubicBezTo>
                    <a:pt x="126" y="43"/>
                    <a:pt x="130" y="43"/>
                    <a:pt x="132" y="42"/>
                  </a:cubicBezTo>
                  <a:cubicBezTo>
                    <a:pt x="131" y="37"/>
                    <a:pt x="131" y="37"/>
                    <a:pt x="131" y="37"/>
                  </a:cubicBezTo>
                  <a:cubicBezTo>
                    <a:pt x="129" y="37"/>
                    <a:pt x="126" y="38"/>
                    <a:pt x="124" y="38"/>
                  </a:cubicBezTo>
                  <a:cubicBezTo>
                    <a:pt x="118" y="38"/>
                    <a:pt x="115" y="36"/>
                    <a:pt x="115" y="27"/>
                  </a:cubicBezTo>
                  <a:cubicBezTo>
                    <a:pt x="115" y="18"/>
                    <a:pt x="118" y="17"/>
                    <a:pt x="124" y="17"/>
                  </a:cubicBezTo>
                  <a:cubicBezTo>
                    <a:pt x="126" y="17"/>
                    <a:pt x="129" y="17"/>
                    <a:pt x="131" y="18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0" y="12"/>
                    <a:pt x="126" y="12"/>
                    <a:pt x="124" y="12"/>
                  </a:cubicBezTo>
                  <a:moveTo>
                    <a:pt x="197" y="39"/>
                  </a:moveTo>
                  <a:cubicBezTo>
                    <a:pt x="192" y="39"/>
                    <a:pt x="190" y="38"/>
                    <a:pt x="190" y="33"/>
                  </a:cubicBezTo>
                  <a:cubicBezTo>
                    <a:pt x="190" y="28"/>
                    <a:pt x="192" y="28"/>
                    <a:pt x="197" y="28"/>
                  </a:cubicBezTo>
                  <a:cubicBezTo>
                    <a:pt x="200" y="28"/>
                    <a:pt x="202" y="28"/>
                    <a:pt x="204" y="28"/>
                  </a:cubicBezTo>
                  <a:cubicBezTo>
                    <a:pt x="204" y="37"/>
                    <a:pt x="204" y="37"/>
                    <a:pt x="204" y="37"/>
                  </a:cubicBezTo>
                  <a:cubicBezTo>
                    <a:pt x="202" y="38"/>
                    <a:pt x="200" y="39"/>
                    <a:pt x="197" y="39"/>
                  </a:cubicBezTo>
                  <a:moveTo>
                    <a:pt x="197" y="12"/>
                  </a:moveTo>
                  <a:cubicBezTo>
                    <a:pt x="193" y="12"/>
                    <a:pt x="189" y="12"/>
                    <a:pt x="186" y="13"/>
                  </a:cubicBezTo>
                  <a:cubicBezTo>
                    <a:pt x="187" y="18"/>
                    <a:pt x="187" y="18"/>
                    <a:pt x="187" y="18"/>
                  </a:cubicBezTo>
                  <a:cubicBezTo>
                    <a:pt x="190" y="17"/>
                    <a:pt x="193" y="17"/>
                    <a:pt x="196" y="17"/>
                  </a:cubicBezTo>
                  <a:cubicBezTo>
                    <a:pt x="203" y="17"/>
                    <a:pt x="204" y="18"/>
                    <a:pt x="204" y="24"/>
                  </a:cubicBezTo>
                  <a:cubicBezTo>
                    <a:pt x="201" y="24"/>
                    <a:pt x="199" y="23"/>
                    <a:pt x="196" y="23"/>
                  </a:cubicBezTo>
                  <a:cubicBezTo>
                    <a:pt x="189" y="23"/>
                    <a:pt x="184" y="25"/>
                    <a:pt x="184" y="33"/>
                  </a:cubicBezTo>
                  <a:cubicBezTo>
                    <a:pt x="184" y="41"/>
                    <a:pt x="188" y="43"/>
                    <a:pt x="197" y="43"/>
                  </a:cubicBezTo>
                  <a:cubicBezTo>
                    <a:pt x="201" y="43"/>
                    <a:pt x="206" y="42"/>
                    <a:pt x="210" y="41"/>
                  </a:cubicBezTo>
                  <a:cubicBezTo>
                    <a:pt x="210" y="23"/>
                    <a:pt x="210" y="23"/>
                    <a:pt x="210" y="23"/>
                  </a:cubicBezTo>
                  <a:cubicBezTo>
                    <a:pt x="210" y="14"/>
                    <a:pt x="206" y="12"/>
                    <a:pt x="197" y="12"/>
                  </a:cubicBezTo>
                  <a:moveTo>
                    <a:pt x="246" y="39"/>
                  </a:moveTo>
                  <a:cubicBezTo>
                    <a:pt x="241" y="39"/>
                    <a:pt x="239" y="38"/>
                    <a:pt x="239" y="33"/>
                  </a:cubicBezTo>
                  <a:cubicBezTo>
                    <a:pt x="239" y="28"/>
                    <a:pt x="241" y="28"/>
                    <a:pt x="246" y="28"/>
                  </a:cubicBezTo>
                  <a:cubicBezTo>
                    <a:pt x="248" y="28"/>
                    <a:pt x="251" y="28"/>
                    <a:pt x="253" y="28"/>
                  </a:cubicBezTo>
                  <a:cubicBezTo>
                    <a:pt x="253" y="37"/>
                    <a:pt x="253" y="37"/>
                    <a:pt x="253" y="37"/>
                  </a:cubicBezTo>
                  <a:cubicBezTo>
                    <a:pt x="251" y="38"/>
                    <a:pt x="248" y="39"/>
                    <a:pt x="246" y="39"/>
                  </a:cubicBezTo>
                  <a:moveTo>
                    <a:pt x="246" y="12"/>
                  </a:moveTo>
                  <a:cubicBezTo>
                    <a:pt x="241" y="12"/>
                    <a:pt x="237" y="12"/>
                    <a:pt x="235" y="13"/>
                  </a:cubicBezTo>
                  <a:cubicBezTo>
                    <a:pt x="236" y="18"/>
                    <a:pt x="236" y="18"/>
                    <a:pt x="236" y="18"/>
                  </a:cubicBezTo>
                  <a:cubicBezTo>
                    <a:pt x="238" y="17"/>
                    <a:pt x="242" y="17"/>
                    <a:pt x="245" y="17"/>
                  </a:cubicBezTo>
                  <a:cubicBezTo>
                    <a:pt x="251" y="17"/>
                    <a:pt x="253" y="18"/>
                    <a:pt x="253" y="24"/>
                  </a:cubicBezTo>
                  <a:cubicBezTo>
                    <a:pt x="250" y="24"/>
                    <a:pt x="248" y="23"/>
                    <a:pt x="245" y="23"/>
                  </a:cubicBezTo>
                  <a:cubicBezTo>
                    <a:pt x="238" y="23"/>
                    <a:pt x="233" y="25"/>
                    <a:pt x="233" y="33"/>
                  </a:cubicBezTo>
                  <a:cubicBezTo>
                    <a:pt x="233" y="41"/>
                    <a:pt x="237" y="43"/>
                    <a:pt x="246" y="43"/>
                  </a:cubicBezTo>
                  <a:cubicBezTo>
                    <a:pt x="250" y="43"/>
                    <a:pt x="255" y="42"/>
                    <a:pt x="258" y="41"/>
                  </a:cubicBezTo>
                  <a:cubicBezTo>
                    <a:pt x="258" y="23"/>
                    <a:pt x="258" y="23"/>
                    <a:pt x="258" y="23"/>
                  </a:cubicBezTo>
                  <a:cubicBezTo>
                    <a:pt x="258" y="14"/>
                    <a:pt x="254" y="12"/>
                    <a:pt x="246" y="12"/>
                  </a:cubicBezTo>
                  <a:moveTo>
                    <a:pt x="322" y="12"/>
                  </a:moveTo>
                  <a:cubicBezTo>
                    <a:pt x="318" y="12"/>
                    <a:pt x="314" y="12"/>
                    <a:pt x="311" y="14"/>
                  </a:cubicBezTo>
                  <a:cubicBezTo>
                    <a:pt x="309" y="12"/>
                    <a:pt x="307" y="12"/>
                    <a:pt x="303" y="12"/>
                  </a:cubicBezTo>
                  <a:cubicBezTo>
                    <a:pt x="299" y="12"/>
                    <a:pt x="294" y="13"/>
                    <a:pt x="291" y="14"/>
                  </a:cubicBezTo>
                  <a:cubicBezTo>
                    <a:pt x="291" y="42"/>
                    <a:pt x="291" y="42"/>
                    <a:pt x="291" y="42"/>
                  </a:cubicBezTo>
                  <a:cubicBezTo>
                    <a:pt x="296" y="42"/>
                    <a:pt x="296" y="42"/>
                    <a:pt x="296" y="42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8" y="17"/>
                    <a:pt x="300" y="17"/>
                    <a:pt x="302" y="17"/>
                  </a:cubicBezTo>
                  <a:cubicBezTo>
                    <a:pt x="308" y="17"/>
                    <a:pt x="309" y="18"/>
                    <a:pt x="309" y="26"/>
                  </a:cubicBezTo>
                  <a:cubicBezTo>
                    <a:pt x="309" y="42"/>
                    <a:pt x="309" y="42"/>
                    <a:pt x="309" y="42"/>
                  </a:cubicBezTo>
                  <a:cubicBezTo>
                    <a:pt x="315" y="42"/>
                    <a:pt x="315" y="42"/>
                    <a:pt x="315" y="42"/>
                  </a:cubicBezTo>
                  <a:cubicBezTo>
                    <a:pt x="315" y="26"/>
                    <a:pt x="315" y="26"/>
                    <a:pt x="315" y="26"/>
                  </a:cubicBezTo>
                  <a:cubicBezTo>
                    <a:pt x="315" y="22"/>
                    <a:pt x="314" y="20"/>
                    <a:pt x="314" y="18"/>
                  </a:cubicBezTo>
                  <a:cubicBezTo>
                    <a:pt x="316" y="17"/>
                    <a:pt x="319" y="17"/>
                    <a:pt x="321" y="17"/>
                  </a:cubicBezTo>
                  <a:cubicBezTo>
                    <a:pt x="326" y="17"/>
                    <a:pt x="328" y="18"/>
                    <a:pt x="328" y="26"/>
                  </a:cubicBezTo>
                  <a:cubicBezTo>
                    <a:pt x="328" y="42"/>
                    <a:pt x="328" y="42"/>
                    <a:pt x="328" y="42"/>
                  </a:cubicBezTo>
                  <a:cubicBezTo>
                    <a:pt x="333" y="42"/>
                    <a:pt x="333" y="42"/>
                    <a:pt x="333" y="42"/>
                  </a:cubicBezTo>
                  <a:cubicBezTo>
                    <a:pt x="333" y="26"/>
                    <a:pt x="333" y="26"/>
                    <a:pt x="333" y="26"/>
                  </a:cubicBezTo>
                  <a:cubicBezTo>
                    <a:pt x="333" y="15"/>
                    <a:pt x="330" y="12"/>
                    <a:pt x="322" y="12"/>
                  </a:cubicBezTo>
                  <a:moveTo>
                    <a:pt x="353" y="39"/>
                  </a:moveTo>
                  <a:cubicBezTo>
                    <a:pt x="348" y="39"/>
                    <a:pt x="347" y="38"/>
                    <a:pt x="347" y="33"/>
                  </a:cubicBezTo>
                  <a:cubicBezTo>
                    <a:pt x="347" y="28"/>
                    <a:pt x="348" y="28"/>
                    <a:pt x="353" y="28"/>
                  </a:cubicBezTo>
                  <a:cubicBezTo>
                    <a:pt x="356" y="28"/>
                    <a:pt x="358" y="28"/>
                    <a:pt x="360" y="28"/>
                  </a:cubicBezTo>
                  <a:cubicBezTo>
                    <a:pt x="360" y="37"/>
                    <a:pt x="360" y="37"/>
                    <a:pt x="360" y="37"/>
                  </a:cubicBezTo>
                  <a:cubicBezTo>
                    <a:pt x="358" y="38"/>
                    <a:pt x="356" y="39"/>
                    <a:pt x="353" y="39"/>
                  </a:cubicBezTo>
                  <a:moveTo>
                    <a:pt x="353" y="12"/>
                  </a:moveTo>
                  <a:cubicBezTo>
                    <a:pt x="349" y="12"/>
                    <a:pt x="345" y="12"/>
                    <a:pt x="342" y="13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346" y="17"/>
                    <a:pt x="349" y="17"/>
                    <a:pt x="352" y="17"/>
                  </a:cubicBezTo>
                  <a:cubicBezTo>
                    <a:pt x="359" y="17"/>
                    <a:pt x="360" y="18"/>
                    <a:pt x="360" y="24"/>
                  </a:cubicBezTo>
                  <a:cubicBezTo>
                    <a:pt x="358" y="24"/>
                    <a:pt x="355" y="23"/>
                    <a:pt x="352" y="23"/>
                  </a:cubicBezTo>
                  <a:cubicBezTo>
                    <a:pt x="346" y="23"/>
                    <a:pt x="341" y="25"/>
                    <a:pt x="341" y="33"/>
                  </a:cubicBezTo>
                  <a:cubicBezTo>
                    <a:pt x="341" y="41"/>
                    <a:pt x="344" y="43"/>
                    <a:pt x="353" y="43"/>
                  </a:cubicBezTo>
                  <a:cubicBezTo>
                    <a:pt x="357" y="43"/>
                    <a:pt x="362" y="42"/>
                    <a:pt x="366" y="41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14"/>
                    <a:pt x="362" y="12"/>
                    <a:pt x="353" y="12"/>
                  </a:cubicBezTo>
                  <a:moveTo>
                    <a:pt x="416" y="12"/>
                  </a:moveTo>
                  <a:cubicBezTo>
                    <a:pt x="408" y="12"/>
                    <a:pt x="403" y="14"/>
                    <a:pt x="403" y="21"/>
                  </a:cubicBezTo>
                  <a:cubicBezTo>
                    <a:pt x="403" y="27"/>
                    <a:pt x="407" y="29"/>
                    <a:pt x="414" y="29"/>
                  </a:cubicBezTo>
                  <a:cubicBezTo>
                    <a:pt x="419" y="30"/>
                    <a:pt x="421" y="31"/>
                    <a:pt x="421" y="34"/>
                  </a:cubicBezTo>
                  <a:cubicBezTo>
                    <a:pt x="421" y="38"/>
                    <a:pt x="419" y="38"/>
                    <a:pt x="414" y="38"/>
                  </a:cubicBezTo>
                  <a:cubicBezTo>
                    <a:pt x="411" y="38"/>
                    <a:pt x="407" y="38"/>
                    <a:pt x="405" y="37"/>
                  </a:cubicBezTo>
                  <a:cubicBezTo>
                    <a:pt x="404" y="42"/>
                    <a:pt x="404" y="42"/>
                    <a:pt x="404" y="42"/>
                  </a:cubicBezTo>
                  <a:cubicBezTo>
                    <a:pt x="407" y="43"/>
                    <a:pt x="411" y="43"/>
                    <a:pt x="414" y="43"/>
                  </a:cubicBezTo>
                  <a:cubicBezTo>
                    <a:pt x="422" y="43"/>
                    <a:pt x="427" y="41"/>
                    <a:pt x="427" y="33"/>
                  </a:cubicBezTo>
                  <a:cubicBezTo>
                    <a:pt x="427" y="28"/>
                    <a:pt x="423" y="25"/>
                    <a:pt x="416" y="25"/>
                  </a:cubicBezTo>
                  <a:cubicBezTo>
                    <a:pt x="411" y="24"/>
                    <a:pt x="409" y="23"/>
                    <a:pt x="409" y="21"/>
                  </a:cubicBezTo>
                  <a:cubicBezTo>
                    <a:pt x="409" y="17"/>
                    <a:pt x="411" y="16"/>
                    <a:pt x="416" y="16"/>
                  </a:cubicBezTo>
                  <a:cubicBezTo>
                    <a:pt x="418" y="16"/>
                    <a:pt x="422" y="17"/>
                    <a:pt x="424" y="18"/>
                  </a:cubicBezTo>
                  <a:cubicBezTo>
                    <a:pt x="426" y="13"/>
                    <a:pt x="426" y="13"/>
                    <a:pt x="426" y="13"/>
                  </a:cubicBezTo>
                  <a:cubicBezTo>
                    <a:pt x="422" y="12"/>
                    <a:pt x="419" y="12"/>
                    <a:pt x="416" y="12"/>
                  </a:cubicBezTo>
                  <a:moveTo>
                    <a:pt x="445" y="39"/>
                  </a:moveTo>
                  <a:cubicBezTo>
                    <a:pt x="440" y="39"/>
                    <a:pt x="439" y="38"/>
                    <a:pt x="439" y="33"/>
                  </a:cubicBezTo>
                  <a:cubicBezTo>
                    <a:pt x="439" y="28"/>
                    <a:pt x="440" y="28"/>
                    <a:pt x="445" y="28"/>
                  </a:cubicBezTo>
                  <a:cubicBezTo>
                    <a:pt x="448" y="28"/>
                    <a:pt x="450" y="28"/>
                    <a:pt x="452" y="28"/>
                  </a:cubicBezTo>
                  <a:cubicBezTo>
                    <a:pt x="452" y="37"/>
                    <a:pt x="452" y="37"/>
                    <a:pt x="452" y="37"/>
                  </a:cubicBezTo>
                  <a:cubicBezTo>
                    <a:pt x="450" y="38"/>
                    <a:pt x="448" y="39"/>
                    <a:pt x="445" y="39"/>
                  </a:cubicBezTo>
                  <a:moveTo>
                    <a:pt x="445" y="12"/>
                  </a:moveTo>
                  <a:cubicBezTo>
                    <a:pt x="441" y="12"/>
                    <a:pt x="437" y="12"/>
                    <a:pt x="434" y="13"/>
                  </a:cubicBezTo>
                  <a:cubicBezTo>
                    <a:pt x="435" y="18"/>
                    <a:pt x="435" y="18"/>
                    <a:pt x="435" y="18"/>
                  </a:cubicBezTo>
                  <a:cubicBezTo>
                    <a:pt x="438" y="17"/>
                    <a:pt x="441" y="17"/>
                    <a:pt x="444" y="17"/>
                  </a:cubicBezTo>
                  <a:cubicBezTo>
                    <a:pt x="451" y="17"/>
                    <a:pt x="452" y="18"/>
                    <a:pt x="452" y="24"/>
                  </a:cubicBezTo>
                  <a:cubicBezTo>
                    <a:pt x="450" y="24"/>
                    <a:pt x="447" y="23"/>
                    <a:pt x="444" y="23"/>
                  </a:cubicBezTo>
                  <a:cubicBezTo>
                    <a:pt x="438" y="23"/>
                    <a:pt x="433" y="25"/>
                    <a:pt x="433" y="33"/>
                  </a:cubicBezTo>
                  <a:cubicBezTo>
                    <a:pt x="433" y="41"/>
                    <a:pt x="436" y="43"/>
                    <a:pt x="445" y="43"/>
                  </a:cubicBezTo>
                  <a:cubicBezTo>
                    <a:pt x="449" y="43"/>
                    <a:pt x="454" y="42"/>
                    <a:pt x="458" y="41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4"/>
                    <a:pt x="454" y="12"/>
                    <a:pt x="445" y="12"/>
                  </a:cubicBezTo>
                  <a:moveTo>
                    <a:pt x="492" y="39"/>
                  </a:moveTo>
                  <a:cubicBezTo>
                    <a:pt x="487" y="39"/>
                    <a:pt x="485" y="38"/>
                    <a:pt x="485" y="33"/>
                  </a:cubicBezTo>
                  <a:cubicBezTo>
                    <a:pt x="485" y="28"/>
                    <a:pt x="487" y="28"/>
                    <a:pt x="492" y="28"/>
                  </a:cubicBezTo>
                  <a:cubicBezTo>
                    <a:pt x="494" y="28"/>
                    <a:pt x="497" y="28"/>
                    <a:pt x="499" y="28"/>
                  </a:cubicBezTo>
                  <a:cubicBezTo>
                    <a:pt x="499" y="37"/>
                    <a:pt x="499" y="37"/>
                    <a:pt x="499" y="37"/>
                  </a:cubicBezTo>
                  <a:cubicBezTo>
                    <a:pt x="497" y="38"/>
                    <a:pt x="494" y="39"/>
                    <a:pt x="492" y="39"/>
                  </a:cubicBezTo>
                  <a:moveTo>
                    <a:pt x="492" y="12"/>
                  </a:moveTo>
                  <a:cubicBezTo>
                    <a:pt x="487" y="12"/>
                    <a:pt x="483" y="12"/>
                    <a:pt x="481" y="13"/>
                  </a:cubicBezTo>
                  <a:cubicBezTo>
                    <a:pt x="482" y="18"/>
                    <a:pt x="482" y="18"/>
                    <a:pt x="482" y="18"/>
                  </a:cubicBezTo>
                  <a:cubicBezTo>
                    <a:pt x="484" y="17"/>
                    <a:pt x="488" y="17"/>
                    <a:pt x="491" y="17"/>
                  </a:cubicBezTo>
                  <a:cubicBezTo>
                    <a:pt x="497" y="17"/>
                    <a:pt x="499" y="18"/>
                    <a:pt x="499" y="24"/>
                  </a:cubicBezTo>
                  <a:cubicBezTo>
                    <a:pt x="496" y="24"/>
                    <a:pt x="494" y="23"/>
                    <a:pt x="491" y="23"/>
                  </a:cubicBezTo>
                  <a:cubicBezTo>
                    <a:pt x="484" y="23"/>
                    <a:pt x="479" y="25"/>
                    <a:pt x="479" y="33"/>
                  </a:cubicBezTo>
                  <a:cubicBezTo>
                    <a:pt x="479" y="41"/>
                    <a:pt x="483" y="43"/>
                    <a:pt x="492" y="43"/>
                  </a:cubicBezTo>
                  <a:cubicBezTo>
                    <a:pt x="496" y="43"/>
                    <a:pt x="501" y="42"/>
                    <a:pt x="504" y="41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14"/>
                    <a:pt x="500" y="12"/>
                    <a:pt x="492" y="12"/>
                  </a:cubicBezTo>
                  <a:moveTo>
                    <a:pt x="524" y="12"/>
                  </a:moveTo>
                  <a:cubicBezTo>
                    <a:pt x="516" y="12"/>
                    <a:pt x="512" y="14"/>
                    <a:pt x="512" y="21"/>
                  </a:cubicBezTo>
                  <a:cubicBezTo>
                    <a:pt x="512" y="27"/>
                    <a:pt x="515" y="29"/>
                    <a:pt x="522" y="29"/>
                  </a:cubicBezTo>
                  <a:cubicBezTo>
                    <a:pt x="528" y="30"/>
                    <a:pt x="529" y="31"/>
                    <a:pt x="529" y="34"/>
                  </a:cubicBezTo>
                  <a:cubicBezTo>
                    <a:pt x="529" y="38"/>
                    <a:pt x="527" y="38"/>
                    <a:pt x="522" y="38"/>
                  </a:cubicBezTo>
                  <a:cubicBezTo>
                    <a:pt x="519" y="38"/>
                    <a:pt x="515" y="38"/>
                    <a:pt x="513" y="37"/>
                  </a:cubicBezTo>
                  <a:cubicBezTo>
                    <a:pt x="512" y="42"/>
                    <a:pt x="512" y="42"/>
                    <a:pt x="512" y="42"/>
                  </a:cubicBezTo>
                  <a:cubicBezTo>
                    <a:pt x="515" y="43"/>
                    <a:pt x="520" y="43"/>
                    <a:pt x="523" y="43"/>
                  </a:cubicBezTo>
                  <a:cubicBezTo>
                    <a:pt x="530" y="43"/>
                    <a:pt x="535" y="41"/>
                    <a:pt x="535" y="33"/>
                  </a:cubicBezTo>
                  <a:cubicBezTo>
                    <a:pt x="535" y="28"/>
                    <a:pt x="531" y="25"/>
                    <a:pt x="524" y="25"/>
                  </a:cubicBezTo>
                  <a:cubicBezTo>
                    <a:pt x="519" y="24"/>
                    <a:pt x="517" y="23"/>
                    <a:pt x="517" y="21"/>
                  </a:cubicBezTo>
                  <a:cubicBezTo>
                    <a:pt x="517" y="17"/>
                    <a:pt x="519" y="16"/>
                    <a:pt x="524" y="16"/>
                  </a:cubicBezTo>
                  <a:cubicBezTo>
                    <a:pt x="527" y="16"/>
                    <a:pt x="530" y="17"/>
                    <a:pt x="532" y="18"/>
                  </a:cubicBezTo>
                  <a:cubicBezTo>
                    <a:pt x="534" y="13"/>
                    <a:pt x="534" y="13"/>
                    <a:pt x="534" y="13"/>
                  </a:cubicBezTo>
                  <a:cubicBezTo>
                    <a:pt x="531" y="12"/>
                    <a:pt x="527" y="12"/>
                    <a:pt x="524" y="12"/>
                  </a:cubicBezTo>
                  <a:moveTo>
                    <a:pt x="79" y="5"/>
                  </a:moveTo>
                  <a:cubicBezTo>
                    <a:pt x="73" y="7"/>
                    <a:pt x="73" y="7"/>
                    <a:pt x="73" y="7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3" y="41"/>
                    <a:pt x="76" y="43"/>
                    <a:pt x="83" y="43"/>
                  </a:cubicBezTo>
                  <a:cubicBezTo>
                    <a:pt x="86" y="43"/>
                    <a:pt x="89" y="43"/>
                    <a:pt x="91" y="4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8" y="38"/>
                    <a:pt x="86" y="38"/>
                    <a:pt x="84" y="38"/>
                  </a:cubicBezTo>
                  <a:cubicBezTo>
                    <a:pt x="80" y="38"/>
                    <a:pt x="79" y="36"/>
                    <a:pt x="79" y="32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90" y="17"/>
                    <a:pt x="90" y="17"/>
                    <a:pt x="90" y="17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5"/>
                    <a:pt x="79" y="5"/>
                    <a:pt x="79" y="5"/>
                  </a:cubicBezTo>
                  <a:moveTo>
                    <a:pt x="274" y="5"/>
                  </a:moveTo>
                  <a:cubicBezTo>
                    <a:pt x="268" y="7"/>
                    <a:pt x="268" y="7"/>
                    <a:pt x="268" y="7"/>
                  </a:cubicBezTo>
                  <a:cubicBezTo>
                    <a:pt x="268" y="12"/>
                    <a:pt x="268" y="12"/>
                    <a:pt x="268" y="12"/>
                  </a:cubicBezTo>
                  <a:cubicBezTo>
                    <a:pt x="263" y="12"/>
                    <a:pt x="263" y="12"/>
                    <a:pt x="263" y="12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32"/>
                    <a:pt x="268" y="32"/>
                    <a:pt x="268" y="32"/>
                  </a:cubicBezTo>
                  <a:cubicBezTo>
                    <a:pt x="268" y="41"/>
                    <a:pt x="271" y="43"/>
                    <a:pt x="278" y="43"/>
                  </a:cubicBezTo>
                  <a:cubicBezTo>
                    <a:pt x="280" y="43"/>
                    <a:pt x="283" y="43"/>
                    <a:pt x="285" y="42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83" y="38"/>
                    <a:pt x="281" y="38"/>
                    <a:pt x="279" y="38"/>
                  </a:cubicBezTo>
                  <a:cubicBezTo>
                    <a:pt x="275" y="38"/>
                    <a:pt x="274" y="36"/>
                    <a:pt x="274" y="32"/>
                  </a:cubicBezTo>
                  <a:cubicBezTo>
                    <a:pt x="274" y="17"/>
                    <a:pt x="274" y="17"/>
                    <a:pt x="274" y="17"/>
                  </a:cubicBezTo>
                  <a:cubicBezTo>
                    <a:pt x="284" y="17"/>
                    <a:pt x="284" y="17"/>
                    <a:pt x="284" y="17"/>
                  </a:cubicBezTo>
                  <a:cubicBezTo>
                    <a:pt x="284" y="12"/>
                    <a:pt x="284" y="12"/>
                    <a:pt x="284" y="12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4" y="5"/>
                    <a:pt x="274" y="5"/>
                    <a:pt x="274" y="5"/>
                  </a:cubicBezTo>
                  <a:moveTo>
                    <a:pt x="888" y="4"/>
                  </a:moveTo>
                  <a:cubicBezTo>
                    <a:pt x="877" y="9"/>
                    <a:pt x="877" y="9"/>
                    <a:pt x="877" y="9"/>
                  </a:cubicBezTo>
                  <a:cubicBezTo>
                    <a:pt x="877" y="20"/>
                    <a:pt x="877" y="20"/>
                    <a:pt x="877" y="20"/>
                  </a:cubicBezTo>
                  <a:cubicBezTo>
                    <a:pt x="867" y="20"/>
                    <a:pt x="867" y="20"/>
                    <a:pt x="867" y="20"/>
                  </a:cubicBezTo>
                  <a:cubicBezTo>
                    <a:pt x="867" y="30"/>
                    <a:pt x="867" y="30"/>
                    <a:pt x="867" y="30"/>
                  </a:cubicBezTo>
                  <a:cubicBezTo>
                    <a:pt x="877" y="30"/>
                    <a:pt x="877" y="30"/>
                    <a:pt x="877" y="30"/>
                  </a:cubicBezTo>
                  <a:cubicBezTo>
                    <a:pt x="877" y="61"/>
                    <a:pt x="877" y="61"/>
                    <a:pt x="877" y="61"/>
                  </a:cubicBezTo>
                  <a:cubicBezTo>
                    <a:pt x="877" y="79"/>
                    <a:pt x="883" y="83"/>
                    <a:pt x="897" y="83"/>
                  </a:cubicBezTo>
                  <a:cubicBezTo>
                    <a:pt x="902" y="83"/>
                    <a:pt x="908" y="82"/>
                    <a:pt x="912" y="80"/>
                  </a:cubicBezTo>
                  <a:cubicBezTo>
                    <a:pt x="910" y="71"/>
                    <a:pt x="910" y="71"/>
                    <a:pt x="910" y="71"/>
                  </a:cubicBezTo>
                  <a:cubicBezTo>
                    <a:pt x="907" y="72"/>
                    <a:pt x="903" y="72"/>
                    <a:pt x="899" y="72"/>
                  </a:cubicBezTo>
                  <a:cubicBezTo>
                    <a:pt x="891" y="72"/>
                    <a:pt x="888" y="69"/>
                    <a:pt x="888" y="60"/>
                  </a:cubicBezTo>
                  <a:cubicBezTo>
                    <a:pt x="888" y="30"/>
                    <a:pt x="888" y="30"/>
                    <a:pt x="888" y="30"/>
                  </a:cubicBezTo>
                  <a:cubicBezTo>
                    <a:pt x="910" y="30"/>
                    <a:pt x="910" y="30"/>
                    <a:pt x="910" y="30"/>
                  </a:cubicBezTo>
                  <a:cubicBezTo>
                    <a:pt x="910" y="20"/>
                    <a:pt x="910" y="20"/>
                    <a:pt x="910" y="20"/>
                  </a:cubicBezTo>
                  <a:cubicBezTo>
                    <a:pt x="888" y="20"/>
                    <a:pt x="888" y="20"/>
                    <a:pt x="888" y="20"/>
                  </a:cubicBezTo>
                  <a:cubicBezTo>
                    <a:pt x="888" y="4"/>
                    <a:pt x="888" y="4"/>
                    <a:pt x="888" y="4"/>
                  </a:cubicBezTo>
                  <a:moveTo>
                    <a:pt x="148" y="4"/>
                  </a:moveTo>
                  <a:cubicBezTo>
                    <a:pt x="132" y="4"/>
                    <a:pt x="132" y="4"/>
                    <a:pt x="132" y="4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4"/>
                    <a:pt x="148" y="4"/>
                    <a:pt x="148" y="4"/>
                  </a:cubicBezTo>
                  <a:moveTo>
                    <a:pt x="453" y="4"/>
                  </a:moveTo>
                  <a:cubicBezTo>
                    <a:pt x="438" y="4"/>
                    <a:pt x="438" y="4"/>
                    <a:pt x="438" y="4"/>
                  </a:cubicBezTo>
                  <a:cubicBezTo>
                    <a:pt x="438" y="8"/>
                    <a:pt x="438" y="8"/>
                    <a:pt x="438" y="8"/>
                  </a:cubicBezTo>
                  <a:cubicBezTo>
                    <a:pt x="453" y="8"/>
                    <a:pt x="453" y="8"/>
                    <a:pt x="453" y="8"/>
                  </a:cubicBezTo>
                  <a:cubicBezTo>
                    <a:pt x="453" y="4"/>
                    <a:pt x="453" y="4"/>
                    <a:pt x="453" y="4"/>
                  </a:cubicBezTo>
                  <a:moveTo>
                    <a:pt x="34" y="1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36"/>
                    <a:pt x="24" y="38"/>
                    <a:pt x="17" y="38"/>
                  </a:cubicBezTo>
                  <a:cubicBezTo>
                    <a:pt x="9" y="38"/>
                    <a:pt x="6" y="36"/>
                    <a:pt x="6" y="2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41"/>
                    <a:pt x="6" y="43"/>
                    <a:pt x="17" y="43"/>
                  </a:cubicBezTo>
                  <a:cubicBezTo>
                    <a:pt x="27" y="43"/>
                    <a:pt x="34" y="41"/>
                    <a:pt x="34" y="29"/>
                  </a:cubicBezTo>
                  <a:cubicBezTo>
                    <a:pt x="34" y="1"/>
                    <a:pt x="34" y="1"/>
                    <a:pt x="34" y="1"/>
                  </a:cubicBezTo>
                  <a:moveTo>
                    <a:pt x="99" y="1"/>
                  </a:moveTo>
                  <a:cubicBezTo>
                    <a:pt x="96" y="1"/>
                    <a:pt x="95" y="1"/>
                    <a:pt x="95" y="3"/>
                  </a:cubicBezTo>
                  <a:cubicBezTo>
                    <a:pt x="95" y="6"/>
                    <a:pt x="96" y="7"/>
                    <a:pt x="99" y="7"/>
                  </a:cubicBezTo>
                  <a:cubicBezTo>
                    <a:pt x="101" y="7"/>
                    <a:pt x="102" y="6"/>
                    <a:pt x="102" y="3"/>
                  </a:cubicBezTo>
                  <a:cubicBezTo>
                    <a:pt x="102" y="1"/>
                    <a:pt x="101" y="1"/>
                    <a:pt x="99" y="1"/>
                  </a:cubicBezTo>
                  <a:moveTo>
                    <a:pt x="469" y="1"/>
                  </a:moveTo>
                  <a:cubicBezTo>
                    <a:pt x="467" y="1"/>
                    <a:pt x="466" y="1"/>
                    <a:pt x="466" y="3"/>
                  </a:cubicBezTo>
                  <a:cubicBezTo>
                    <a:pt x="466" y="6"/>
                    <a:pt x="467" y="7"/>
                    <a:pt x="469" y="7"/>
                  </a:cubicBezTo>
                  <a:cubicBezTo>
                    <a:pt x="472" y="7"/>
                    <a:pt x="472" y="6"/>
                    <a:pt x="472" y="3"/>
                  </a:cubicBezTo>
                  <a:cubicBezTo>
                    <a:pt x="472" y="1"/>
                    <a:pt x="472" y="1"/>
                    <a:pt x="469" y="1"/>
                  </a:cubicBezTo>
                  <a:moveTo>
                    <a:pt x="164" y="38"/>
                  </a:moveTo>
                  <a:cubicBezTo>
                    <a:pt x="162" y="38"/>
                    <a:pt x="159" y="38"/>
                    <a:pt x="157" y="37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7" y="18"/>
                    <a:pt x="160" y="17"/>
                    <a:pt x="164" y="17"/>
                  </a:cubicBezTo>
                  <a:cubicBezTo>
                    <a:pt x="170" y="17"/>
                    <a:pt x="172" y="19"/>
                    <a:pt x="172" y="27"/>
                  </a:cubicBezTo>
                  <a:cubicBezTo>
                    <a:pt x="172" y="37"/>
                    <a:pt x="170" y="38"/>
                    <a:pt x="164" y="38"/>
                  </a:cubicBezTo>
                  <a:moveTo>
                    <a:pt x="157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5" y="42"/>
                    <a:pt x="160" y="43"/>
                    <a:pt x="164" y="43"/>
                  </a:cubicBezTo>
                  <a:cubicBezTo>
                    <a:pt x="174" y="43"/>
                    <a:pt x="178" y="40"/>
                    <a:pt x="178" y="27"/>
                  </a:cubicBezTo>
                  <a:cubicBezTo>
                    <a:pt x="178" y="15"/>
                    <a:pt x="174" y="12"/>
                    <a:pt x="165" y="12"/>
                  </a:cubicBezTo>
                  <a:cubicBezTo>
                    <a:pt x="161" y="12"/>
                    <a:pt x="159" y="13"/>
                    <a:pt x="157" y="14"/>
                  </a:cubicBezTo>
                  <a:cubicBezTo>
                    <a:pt x="157" y="0"/>
                    <a:pt x="157" y="0"/>
                    <a:pt x="157" y="0"/>
                  </a:cubicBezTo>
                  <a:moveTo>
                    <a:pt x="380" y="0"/>
                  </a:moveTo>
                  <a:cubicBezTo>
                    <a:pt x="374" y="0"/>
                    <a:pt x="374" y="0"/>
                    <a:pt x="374" y="0"/>
                  </a:cubicBezTo>
                  <a:cubicBezTo>
                    <a:pt x="374" y="42"/>
                    <a:pt x="374" y="42"/>
                    <a:pt x="374" y="42"/>
                  </a:cubicBezTo>
                  <a:cubicBezTo>
                    <a:pt x="380" y="42"/>
                    <a:pt x="380" y="42"/>
                    <a:pt x="380" y="42"/>
                  </a:cubicBezTo>
                  <a:cubicBezTo>
                    <a:pt x="380" y="27"/>
                    <a:pt x="380" y="27"/>
                    <a:pt x="380" y="27"/>
                  </a:cubicBezTo>
                  <a:cubicBezTo>
                    <a:pt x="382" y="27"/>
                    <a:pt x="386" y="33"/>
                    <a:pt x="394" y="42"/>
                  </a:cubicBezTo>
                  <a:cubicBezTo>
                    <a:pt x="400" y="42"/>
                    <a:pt x="400" y="42"/>
                    <a:pt x="400" y="42"/>
                  </a:cubicBezTo>
                  <a:cubicBezTo>
                    <a:pt x="393" y="32"/>
                    <a:pt x="388" y="27"/>
                    <a:pt x="387" y="26"/>
                  </a:cubicBezTo>
                  <a:cubicBezTo>
                    <a:pt x="389" y="25"/>
                    <a:pt x="393" y="20"/>
                    <a:pt x="399" y="12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86" y="20"/>
                    <a:pt x="382" y="25"/>
                    <a:pt x="380" y="27"/>
                  </a:cubicBezTo>
                  <a:cubicBezTo>
                    <a:pt x="380" y="0"/>
                    <a:pt x="380" y="0"/>
                    <a:pt x="38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31">
                <a:solidFill>
                  <a:srgbClr val="000066"/>
                </a:solidFill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4712230" y="1945006"/>
              <a:ext cx="2741348" cy="308610"/>
            </a:xfrm>
            <a:custGeom>
              <a:avLst/>
              <a:gdLst>
                <a:gd name="T0" fmla="*/ 60 w 797"/>
                <a:gd name="T1" fmla="*/ 61 h 81"/>
                <a:gd name="T2" fmla="*/ 99 w 797"/>
                <a:gd name="T3" fmla="*/ 21 h 81"/>
                <a:gd name="T4" fmla="*/ 152 w 797"/>
                <a:gd name="T5" fmla="*/ 63 h 81"/>
                <a:gd name="T6" fmla="*/ 214 w 797"/>
                <a:gd name="T7" fmla="*/ 63 h 81"/>
                <a:gd name="T8" fmla="*/ 687 w 797"/>
                <a:gd name="T9" fmla="*/ 74 h 81"/>
                <a:gd name="T10" fmla="*/ 163 w 797"/>
                <a:gd name="T11" fmla="*/ 40 h 81"/>
                <a:gd name="T12" fmla="*/ 172 w 797"/>
                <a:gd name="T13" fmla="*/ 41 h 81"/>
                <a:gd name="T14" fmla="*/ 294 w 797"/>
                <a:gd name="T15" fmla="*/ 57 h 81"/>
                <a:gd name="T16" fmla="*/ 294 w 797"/>
                <a:gd name="T17" fmla="*/ 57 h 81"/>
                <a:gd name="T18" fmla="*/ 305 w 797"/>
                <a:gd name="T19" fmla="*/ 36 h 81"/>
                <a:gd name="T20" fmla="*/ 313 w 797"/>
                <a:gd name="T21" fmla="*/ 34 h 81"/>
                <a:gd name="T22" fmla="*/ 377 w 797"/>
                <a:gd name="T23" fmla="*/ 42 h 81"/>
                <a:gd name="T24" fmla="*/ 352 w 797"/>
                <a:gd name="T25" fmla="*/ 27 h 81"/>
                <a:gd name="T26" fmla="*/ 366 w 797"/>
                <a:gd name="T27" fmla="*/ 64 h 81"/>
                <a:gd name="T28" fmla="*/ 464 w 797"/>
                <a:gd name="T29" fmla="*/ 20 h 81"/>
                <a:gd name="T30" fmla="*/ 442 w 797"/>
                <a:gd name="T31" fmla="*/ 26 h 81"/>
                <a:gd name="T32" fmla="*/ 470 w 797"/>
                <a:gd name="T33" fmla="*/ 38 h 81"/>
                <a:gd name="T34" fmla="*/ 497 w 797"/>
                <a:gd name="T35" fmla="*/ 63 h 81"/>
                <a:gd name="T36" fmla="*/ 527 w 797"/>
                <a:gd name="T37" fmla="*/ 41 h 81"/>
                <a:gd name="T38" fmla="*/ 510 w 797"/>
                <a:gd name="T39" fmla="*/ 19 h 81"/>
                <a:gd name="T40" fmla="*/ 508 w 797"/>
                <a:gd name="T41" fmla="*/ 49 h 81"/>
                <a:gd name="T42" fmla="*/ 620 w 797"/>
                <a:gd name="T43" fmla="*/ 17 h 81"/>
                <a:gd name="T44" fmla="*/ 604 w 797"/>
                <a:gd name="T45" fmla="*/ 55 h 81"/>
                <a:gd name="T46" fmla="*/ 610 w 797"/>
                <a:gd name="T47" fmla="*/ 31 h 81"/>
                <a:gd name="T48" fmla="*/ 664 w 797"/>
                <a:gd name="T49" fmla="*/ 57 h 81"/>
                <a:gd name="T50" fmla="*/ 664 w 797"/>
                <a:gd name="T51" fmla="*/ 57 h 81"/>
                <a:gd name="T52" fmla="*/ 675 w 797"/>
                <a:gd name="T53" fmla="*/ 36 h 81"/>
                <a:gd name="T54" fmla="*/ 683 w 797"/>
                <a:gd name="T55" fmla="*/ 34 h 81"/>
                <a:gd name="T56" fmla="*/ 744 w 797"/>
                <a:gd name="T57" fmla="*/ 42 h 81"/>
                <a:gd name="T58" fmla="*/ 719 w 797"/>
                <a:gd name="T59" fmla="*/ 27 h 81"/>
                <a:gd name="T60" fmla="*/ 733 w 797"/>
                <a:gd name="T61" fmla="*/ 64 h 81"/>
                <a:gd name="T62" fmla="*/ 763 w 797"/>
                <a:gd name="T63" fmla="*/ 31 h 81"/>
                <a:gd name="T64" fmla="*/ 763 w 797"/>
                <a:gd name="T65" fmla="*/ 62 h 81"/>
                <a:gd name="T66" fmla="*/ 781 w 797"/>
                <a:gd name="T67" fmla="*/ 24 h 81"/>
                <a:gd name="T68" fmla="*/ 110 w 797"/>
                <a:gd name="T69" fmla="*/ 10 h 81"/>
                <a:gd name="T70" fmla="*/ 110 w 797"/>
                <a:gd name="T71" fmla="*/ 48 h 81"/>
                <a:gd name="T72" fmla="*/ 118 w 797"/>
                <a:gd name="T73" fmla="*/ 47 h 81"/>
                <a:gd name="T74" fmla="*/ 118 w 797"/>
                <a:gd name="T75" fmla="*/ 7 h 81"/>
                <a:gd name="T76" fmla="*/ 393 w 797"/>
                <a:gd name="T77" fmla="*/ 26 h 81"/>
                <a:gd name="T78" fmla="*/ 424 w 797"/>
                <a:gd name="T79" fmla="*/ 55 h 81"/>
                <a:gd name="T80" fmla="*/ 424 w 797"/>
                <a:gd name="T81" fmla="*/ 18 h 81"/>
                <a:gd name="T82" fmla="*/ 198 w 797"/>
                <a:gd name="T83" fmla="*/ 12 h 81"/>
                <a:gd name="T84" fmla="*/ 653 w 797"/>
                <a:gd name="T85" fmla="*/ 12 h 81"/>
                <a:gd name="T86" fmla="*/ 42 w 797"/>
                <a:gd name="T87" fmla="*/ 42 h 81"/>
                <a:gd name="T88" fmla="*/ 0 w 797"/>
                <a:gd name="T89" fmla="*/ 43 h 81"/>
                <a:gd name="T90" fmla="*/ 143 w 797"/>
                <a:gd name="T91" fmla="*/ 5 h 81"/>
                <a:gd name="T92" fmla="*/ 694 w 797"/>
                <a:gd name="T93" fmla="*/ 5 h 81"/>
                <a:gd name="T94" fmla="*/ 235 w 797"/>
                <a:gd name="T95" fmla="*/ 55 h 81"/>
                <a:gd name="T96" fmla="*/ 235 w 797"/>
                <a:gd name="T97" fmla="*/ 0 h 81"/>
                <a:gd name="T98" fmla="*/ 246 w 797"/>
                <a:gd name="T99" fmla="*/ 17 h 81"/>
                <a:gd name="T100" fmla="*/ 558 w 797"/>
                <a:gd name="T101" fmla="*/ 63 h 81"/>
                <a:gd name="T102" fmla="*/ 577 w 797"/>
                <a:gd name="T103" fmla="*/ 3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97" h="81">
                  <a:moveTo>
                    <a:pt x="99" y="18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1" y="34"/>
                    <a:pt x="70" y="49"/>
                    <a:pt x="60" y="61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80" y="48"/>
                    <a:pt x="92" y="32"/>
                    <a:pt x="99" y="21"/>
                  </a:cubicBezTo>
                  <a:cubicBezTo>
                    <a:pt x="99" y="18"/>
                    <a:pt x="99" y="18"/>
                    <a:pt x="99" y="18"/>
                  </a:cubicBezTo>
                  <a:moveTo>
                    <a:pt x="152" y="18"/>
                  </a:moveTo>
                  <a:cubicBezTo>
                    <a:pt x="143" y="18"/>
                    <a:pt x="143" y="18"/>
                    <a:pt x="143" y="18"/>
                  </a:cubicBezTo>
                  <a:cubicBezTo>
                    <a:pt x="143" y="63"/>
                    <a:pt x="143" y="63"/>
                    <a:pt x="143" y="63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18"/>
                    <a:pt x="152" y="18"/>
                    <a:pt x="152" y="18"/>
                  </a:cubicBezTo>
                  <a:moveTo>
                    <a:pt x="214" y="18"/>
                  </a:moveTo>
                  <a:cubicBezTo>
                    <a:pt x="205" y="18"/>
                    <a:pt x="205" y="18"/>
                    <a:pt x="205" y="18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14" y="63"/>
                    <a:pt x="214" y="63"/>
                    <a:pt x="214" y="63"/>
                  </a:cubicBezTo>
                  <a:cubicBezTo>
                    <a:pt x="214" y="18"/>
                    <a:pt x="214" y="18"/>
                    <a:pt x="214" y="18"/>
                  </a:cubicBezTo>
                  <a:moveTo>
                    <a:pt x="704" y="18"/>
                  </a:moveTo>
                  <a:cubicBezTo>
                    <a:pt x="695" y="18"/>
                    <a:pt x="695" y="18"/>
                    <a:pt x="695" y="18"/>
                  </a:cubicBezTo>
                  <a:cubicBezTo>
                    <a:pt x="695" y="65"/>
                    <a:pt x="695" y="65"/>
                    <a:pt x="695" y="65"/>
                  </a:cubicBezTo>
                  <a:cubicBezTo>
                    <a:pt x="695" y="72"/>
                    <a:pt x="692" y="74"/>
                    <a:pt x="687" y="74"/>
                  </a:cubicBezTo>
                  <a:cubicBezTo>
                    <a:pt x="687" y="81"/>
                    <a:pt x="687" y="81"/>
                    <a:pt x="687" y="81"/>
                  </a:cubicBezTo>
                  <a:cubicBezTo>
                    <a:pt x="697" y="81"/>
                    <a:pt x="704" y="78"/>
                    <a:pt x="704" y="65"/>
                  </a:cubicBezTo>
                  <a:cubicBezTo>
                    <a:pt x="704" y="18"/>
                    <a:pt x="704" y="18"/>
                    <a:pt x="704" y="18"/>
                  </a:cubicBezTo>
                  <a:moveTo>
                    <a:pt x="185" y="17"/>
                  </a:moveTo>
                  <a:cubicBezTo>
                    <a:pt x="171" y="17"/>
                    <a:pt x="163" y="22"/>
                    <a:pt x="163" y="40"/>
                  </a:cubicBezTo>
                  <a:cubicBezTo>
                    <a:pt x="163" y="59"/>
                    <a:pt x="171" y="64"/>
                    <a:pt x="185" y="64"/>
                  </a:cubicBezTo>
                  <a:cubicBezTo>
                    <a:pt x="189" y="64"/>
                    <a:pt x="194" y="63"/>
                    <a:pt x="198" y="62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3" y="56"/>
                    <a:pt x="189" y="57"/>
                    <a:pt x="185" y="57"/>
                  </a:cubicBezTo>
                  <a:cubicBezTo>
                    <a:pt x="176" y="57"/>
                    <a:pt x="172" y="54"/>
                    <a:pt x="172" y="41"/>
                  </a:cubicBezTo>
                  <a:cubicBezTo>
                    <a:pt x="172" y="27"/>
                    <a:pt x="176" y="25"/>
                    <a:pt x="185" y="25"/>
                  </a:cubicBezTo>
                  <a:cubicBezTo>
                    <a:pt x="189" y="25"/>
                    <a:pt x="193" y="25"/>
                    <a:pt x="196" y="27"/>
                  </a:cubicBezTo>
                  <a:cubicBezTo>
                    <a:pt x="198" y="19"/>
                    <a:pt x="198" y="19"/>
                    <a:pt x="198" y="19"/>
                  </a:cubicBezTo>
                  <a:cubicBezTo>
                    <a:pt x="194" y="18"/>
                    <a:pt x="189" y="17"/>
                    <a:pt x="185" y="17"/>
                  </a:cubicBezTo>
                  <a:moveTo>
                    <a:pt x="294" y="57"/>
                  </a:moveTo>
                  <a:cubicBezTo>
                    <a:pt x="286" y="57"/>
                    <a:pt x="284" y="56"/>
                    <a:pt x="284" y="49"/>
                  </a:cubicBezTo>
                  <a:cubicBezTo>
                    <a:pt x="284" y="42"/>
                    <a:pt x="287" y="41"/>
                    <a:pt x="294" y="41"/>
                  </a:cubicBezTo>
                  <a:cubicBezTo>
                    <a:pt x="298" y="41"/>
                    <a:pt x="302" y="41"/>
                    <a:pt x="305" y="42"/>
                  </a:cubicBezTo>
                  <a:cubicBezTo>
                    <a:pt x="305" y="56"/>
                    <a:pt x="305" y="56"/>
                    <a:pt x="305" y="56"/>
                  </a:cubicBezTo>
                  <a:cubicBezTo>
                    <a:pt x="302" y="57"/>
                    <a:pt x="298" y="57"/>
                    <a:pt x="294" y="57"/>
                  </a:cubicBezTo>
                  <a:moveTo>
                    <a:pt x="294" y="17"/>
                  </a:moveTo>
                  <a:cubicBezTo>
                    <a:pt x="288" y="17"/>
                    <a:pt x="282" y="18"/>
                    <a:pt x="278" y="19"/>
                  </a:cubicBezTo>
                  <a:cubicBezTo>
                    <a:pt x="280" y="27"/>
                    <a:pt x="280" y="27"/>
                    <a:pt x="280" y="27"/>
                  </a:cubicBezTo>
                  <a:cubicBezTo>
                    <a:pt x="283" y="25"/>
                    <a:pt x="288" y="24"/>
                    <a:pt x="293" y="24"/>
                  </a:cubicBezTo>
                  <a:cubicBezTo>
                    <a:pt x="302" y="24"/>
                    <a:pt x="305" y="27"/>
                    <a:pt x="305" y="36"/>
                  </a:cubicBezTo>
                  <a:cubicBezTo>
                    <a:pt x="301" y="35"/>
                    <a:pt x="297" y="35"/>
                    <a:pt x="293" y="35"/>
                  </a:cubicBezTo>
                  <a:cubicBezTo>
                    <a:pt x="283" y="35"/>
                    <a:pt x="275" y="37"/>
                    <a:pt x="275" y="49"/>
                  </a:cubicBezTo>
                  <a:cubicBezTo>
                    <a:pt x="275" y="61"/>
                    <a:pt x="280" y="64"/>
                    <a:pt x="294" y="64"/>
                  </a:cubicBezTo>
                  <a:cubicBezTo>
                    <a:pt x="300" y="64"/>
                    <a:pt x="308" y="63"/>
                    <a:pt x="313" y="61"/>
                  </a:cubicBezTo>
                  <a:cubicBezTo>
                    <a:pt x="313" y="34"/>
                    <a:pt x="313" y="34"/>
                    <a:pt x="313" y="34"/>
                  </a:cubicBezTo>
                  <a:cubicBezTo>
                    <a:pt x="313" y="21"/>
                    <a:pt x="307" y="17"/>
                    <a:pt x="294" y="17"/>
                  </a:cubicBezTo>
                  <a:moveTo>
                    <a:pt x="367" y="57"/>
                  </a:moveTo>
                  <a:cubicBezTo>
                    <a:pt x="359" y="57"/>
                    <a:pt x="357" y="56"/>
                    <a:pt x="357" y="49"/>
                  </a:cubicBezTo>
                  <a:cubicBezTo>
                    <a:pt x="357" y="42"/>
                    <a:pt x="359" y="41"/>
                    <a:pt x="367" y="41"/>
                  </a:cubicBezTo>
                  <a:cubicBezTo>
                    <a:pt x="371" y="41"/>
                    <a:pt x="375" y="41"/>
                    <a:pt x="377" y="42"/>
                  </a:cubicBezTo>
                  <a:cubicBezTo>
                    <a:pt x="377" y="56"/>
                    <a:pt x="377" y="56"/>
                    <a:pt x="377" y="56"/>
                  </a:cubicBezTo>
                  <a:cubicBezTo>
                    <a:pt x="374" y="57"/>
                    <a:pt x="371" y="57"/>
                    <a:pt x="367" y="57"/>
                  </a:cubicBezTo>
                  <a:moveTo>
                    <a:pt x="367" y="17"/>
                  </a:moveTo>
                  <a:cubicBezTo>
                    <a:pt x="360" y="17"/>
                    <a:pt x="354" y="18"/>
                    <a:pt x="350" y="19"/>
                  </a:cubicBezTo>
                  <a:cubicBezTo>
                    <a:pt x="352" y="27"/>
                    <a:pt x="352" y="27"/>
                    <a:pt x="352" y="27"/>
                  </a:cubicBezTo>
                  <a:cubicBezTo>
                    <a:pt x="356" y="25"/>
                    <a:pt x="361" y="24"/>
                    <a:pt x="365" y="24"/>
                  </a:cubicBezTo>
                  <a:cubicBezTo>
                    <a:pt x="375" y="24"/>
                    <a:pt x="377" y="27"/>
                    <a:pt x="377" y="36"/>
                  </a:cubicBezTo>
                  <a:cubicBezTo>
                    <a:pt x="373" y="35"/>
                    <a:pt x="370" y="35"/>
                    <a:pt x="366" y="35"/>
                  </a:cubicBezTo>
                  <a:cubicBezTo>
                    <a:pt x="355" y="35"/>
                    <a:pt x="348" y="37"/>
                    <a:pt x="348" y="49"/>
                  </a:cubicBezTo>
                  <a:cubicBezTo>
                    <a:pt x="348" y="61"/>
                    <a:pt x="353" y="64"/>
                    <a:pt x="366" y="64"/>
                  </a:cubicBezTo>
                  <a:cubicBezTo>
                    <a:pt x="372" y="64"/>
                    <a:pt x="380" y="63"/>
                    <a:pt x="385" y="61"/>
                  </a:cubicBezTo>
                  <a:cubicBezTo>
                    <a:pt x="385" y="34"/>
                    <a:pt x="385" y="34"/>
                    <a:pt x="385" y="34"/>
                  </a:cubicBezTo>
                  <a:cubicBezTo>
                    <a:pt x="385" y="21"/>
                    <a:pt x="380" y="17"/>
                    <a:pt x="367" y="17"/>
                  </a:cubicBezTo>
                  <a:moveTo>
                    <a:pt x="480" y="17"/>
                  </a:moveTo>
                  <a:cubicBezTo>
                    <a:pt x="475" y="17"/>
                    <a:pt x="469" y="18"/>
                    <a:pt x="464" y="20"/>
                  </a:cubicBezTo>
                  <a:cubicBezTo>
                    <a:pt x="461" y="18"/>
                    <a:pt x="458" y="17"/>
                    <a:pt x="452" y="17"/>
                  </a:cubicBezTo>
                  <a:cubicBezTo>
                    <a:pt x="446" y="17"/>
                    <a:pt x="439" y="19"/>
                    <a:pt x="434" y="21"/>
                  </a:cubicBezTo>
                  <a:cubicBezTo>
                    <a:pt x="434" y="63"/>
                    <a:pt x="434" y="63"/>
                    <a:pt x="434" y="63"/>
                  </a:cubicBezTo>
                  <a:cubicBezTo>
                    <a:pt x="442" y="63"/>
                    <a:pt x="442" y="63"/>
                    <a:pt x="442" y="63"/>
                  </a:cubicBezTo>
                  <a:cubicBezTo>
                    <a:pt x="442" y="26"/>
                    <a:pt x="442" y="26"/>
                    <a:pt x="442" y="26"/>
                  </a:cubicBezTo>
                  <a:cubicBezTo>
                    <a:pt x="444" y="25"/>
                    <a:pt x="448" y="25"/>
                    <a:pt x="451" y="25"/>
                  </a:cubicBezTo>
                  <a:cubicBezTo>
                    <a:pt x="459" y="25"/>
                    <a:pt x="461" y="27"/>
                    <a:pt x="461" y="39"/>
                  </a:cubicBezTo>
                  <a:cubicBezTo>
                    <a:pt x="461" y="63"/>
                    <a:pt x="461" y="63"/>
                    <a:pt x="461" y="63"/>
                  </a:cubicBezTo>
                  <a:cubicBezTo>
                    <a:pt x="470" y="63"/>
                    <a:pt x="470" y="63"/>
                    <a:pt x="470" y="63"/>
                  </a:cubicBezTo>
                  <a:cubicBezTo>
                    <a:pt x="470" y="38"/>
                    <a:pt x="470" y="38"/>
                    <a:pt x="470" y="38"/>
                  </a:cubicBezTo>
                  <a:cubicBezTo>
                    <a:pt x="470" y="33"/>
                    <a:pt x="469" y="29"/>
                    <a:pt x="468" y="26"/>
                  </a:cubicBezTo>
                  <a:cubicBezTo>
                    <a:pt x="472" y="25"/>
                    <a:pt x="476" y="25"/>
                    <a:pt x="478" y="25"/>
                  </a:cubicBezTo>
                  <a:cubicBezTo>
                    <a:pt x="487" y="25"/>
                    <a:pt x="489" y="27"/>
                    <a:pt x="489" y="39"/>
                  </a:cubicBezTo>
                  <a:cubicBezTo>
                    <a:pt x="489" y="63"/>
                    <a:pt x="489" y="63"/>
                    <a:pt x="489" y="63"/>
                  </a:cubicBezTo>
                  <a:cubicBezTo>
                    <a:pt x="497" y="63"/>
                    <a:pt x="497" y="63"/>
                    <a:pt x="497" y="63"/>
                  </a:cubicBezTo>
                  <a:cubicBezTo>
                    <a:pt x="497" y="38"/>
                    <a:pt x="497" y="38"/>
                    <a:pt x="497" y="38"/>
                  </a:cubicBezTo>
                  <a:cubicBezTo>
                    <a:pt x="497" y="22"/>
                    <a:pt x="493" y="17"/>
                    <a:pt x="480" y="17"/>
                  </a:cubicBezTo>
                  <a:moveTo>
                    <a:pt x="527" y="57"/>
                  </a:moveTo>
                  <a:cubicBezTo>
                    <a:pt x="519" y="57"/>
                    <a:pt x="517" y="56"/>
                    <a:pt x="517" y="49"/>
                  </a:cubicBezTo>
                  <a:cubicBezTo>
                    <a:pt x="517" y="42"/>
                    <a:pt x="520" y="41"/>
                    <a:pt x="527" y="41"/>
                  </a:cubicBezTo>
                  <a:cubicBezTo>
                    <a:pt x="531" y="41"/>
                    <a:pt x="535" y="41"/>
                    <a:pt x="537" y="42"/>
                  </a:cubicBezTo>
                  <a:cubicBezTo>
                    <a:pt x="537" y="56"/>
                    <a:pt x="537" y="56"/>
                    <a:pt x="537" y="56"/>
                  </a:cubicBezTo>
                  <a:cubicBezTo>
                    <a:pt x="534" y="57"/>
                    <a:pt x="531" y="57"/>
                    <a:pt x="527" y="57"/>
                  </a:cubicBezTo>
                  <a:moveTo>
                    <a:pt x="527" y="17"/>
                  </a:moveTo>
                  <a:cubicBezTo>
                    <a:pt x="520" y="17"/>
                    <a:pt x="514" y="18"/>
                    <a:pt x="510" y="19"/>
                  </a:cubicBezTo>
                  <a:cubicBezTo>
                    <a:pt x="512" y="27"/>
                    <a:pt x="512" y="27"/>
                    <a:pt x="512" y="27"/>
                  </a:cubicBezTo>
                  <a:cubicBezTo>
                    <a:pt x="516" y="25"/>
                    <a:pt x="521" y="24"/>
                    <a:pt x="525" y="24"/>
                  </a:cubicBezTo>
                  <a:cubicBezTo>
                    <a:pt x="535" y="24"/>
                    <a:pt x="537" y="27"/>
                    <a:pt x="537" y="36"/>
                  </a:cubicBezTo>
                  <a:cubicBezTo>
                    <a:pt x="533" y="35"/>
                    <a:pt x="530" y="35"/>
                    <a:pt x="526" y="35"/>
                  </a:cubicBezTo>
                  <a:cubicBezTo>
                    <a:pt x="515" y="35"/>
                    <a:pt x="508" y="37"/>
                    <a:pt x="508" y="49"/>
                  </a:cubicBezTo>
                  <a:cubicBezTo>
                    <a:pt x="508" y="61"/>
                    <a:pt x="513" y="64"/>
                    <a:pt x="526" y="64"/>
                  </a:cubicBezTo>
                  <a:cubicBezTo>
                    <a:pt x="532" y="64"/>
                    <a:pt x="540" y="63"/>
                    <a:pt x="546" y="61"/>
                  </a:cubicBezTo>
                  <a:cubicBezTo>
                    <a:pt x="546" y="34"/>
                    <a:pt x="546" y="34"/>
                    <a:pt x="546" y="34"/>
                  </a:cubicBezTo>
                  <a:cubicBezTo>
                    <a:pt x="546" y="21"/>
                    <a:pt x="540" y="17"/>
                    <a:pt x="527" y="17"/>
                  </a:cubicBezTo>
                  <a:moveTo>
                    <a:pt x="620" y="17"/>
                  </a:moveTo>
                  <a:cubicBezTo>
                    <a:pt x="608" y="17"/>
                    <a:pt x="602" y="20"/>
                    <a:pt x="602" y="31"/>
                  </a:cubicBezTo>
                  <a:cubicBezTo>
                    <a:pt x="602" y="40"/>
                    <a:pt x="607" y="43"/>
                    <a:pt x="617" y="44"/>
                  </a:cubicBezTo>
                  <a:cubicBezTo>
                    <a:pt x="626" y="44"/>
                    <a:pt x="628" y="46"/>
                    <a:pt x="628" y="50"/>
                  </a:cubicBezTo>
                  <a:cubicBezTo>
                    <a:pt x="628" y="56"/>
                    <a:pt x="624" y="57"/>
                    <a:pt x="618" y="57"/>
                  </a:cubicBezTo>
                  <a:cubicBezTo>
                    <a:pt x="613" y="57"/>
                    <a:pt x="607" y="56"/>
                    <a:pt x="604" y="55"/>
                  </a:cubicBezTo>
                  <a:cubicBezTo>
                    <a:pt x="602" y="62"/>
                    <a:pt x="602" y="62"/>
                    <a:pt x="602" y="62"/>
                  </a:cubicBezTo>
                  <a:cubicBezTo>
                    <a:pt x="606" y="63"/>
                    <a:pt x="613" y="64"/>
                    <a:pt x="618" y="64"/>
                  </a:cubicBezTo>
                  <a:cubicBezTo>
                    <a:pt x="630" y="64"/>
                    <a:pt x="636" y="61"/>
                    <a:pt x="636" y="50"/>
                  </a:cubicBezTo>
                  <a:cubicBezTo>
                    <a:pt x="636" y="41"/>
                    <a:pt x="631" y="38"/>
                    <a:pt x="620" y="37"/>
                  </a:cubicBezTo>
                  <a:cubicBezTo>
                    <a:pt x="612" y="36"/>
                    <a:pt x="610" y="34"/>
                    <a:pt x="610" y="31"/>
                  </a:cubicBezTo>
                  <a:cubicBezTo>
                    <a:pt x="610" y="25"/>
                    <a:pt x="613" y="24"/>
                    <a:pt x="620" y="24"/>
                  </a:cubicBezTo>
                  <a:cubicBezTo>
                    <a:pt x="624" y="24"/>
                    <a:pt x="629" y="25"/>
                    <a:pt x="633" y="26"/>
                  </a:cubicBezTo>
                  <a:cubicBezTo>
                    <a:pt x="635" y="19"/>
                    <a:pt x="635" y="19"/>
                    <a:pt x="635" y="19"/>
                  </a:cubicBezTo>
                  <a:cubicBezTo>
                    <a:pt x="630" y="18"/>
                    <a:pt x="624" y="17"/>
                    <a:pt x="620" y="17"/>
                  </a:cubicBezTo>
                  <a:moveTo>
                    <a:pt x="664" y="57"/>
                  </a:moveTo>
                  <a:cubicBezTo>
                    <a:pt x="656" y="57"/>
                    <a:pt x="654" y="56"/>
                    <a:pt x="654" y="49"/>
                  </a:cubicBezTo>
                  <a:cubicBezTo>
                    <a:pt x="654" y="42"/>
                    <a:pt x="657" y="41"/>
                    <a:pt x="664" y="41"/>
                  </a:cubicBezTo>
                  <a:cubicBezTo>
                    <a:pt x="668" y="41"/>
                    <a:pt x="672" y="41"/>
                    <a:pt x="675" y="42"/>
                  </a:cubicBezTo>
                  <a:cubicBezTo>
                    <a:pt x="675" y="56"/>
                    <a:pt x="675" y="56"/>
                    <a:pt x="675" y="56"/>
                  </a:cubicBezTo>
                  <a:cubicBezTo>
                    <a:pt x="672" y="57"/>
                    <a:pt x="668" y="57"/>
                    <a:pt x="664" y="57"/>
                  </a:cubicBezTo>
                  <a:moveTo>
                    <a:pt x="664" y="17"/>
                  </a:moveTo>
                  <a:cubicBezTo>
                    <a:pt x="658" y="17"/>
                    <a:pt x="652" y="18"/>
                    <a:pt x="648" y="19"/>
                  </a:cubicBezTo>
                  <a:cubicBezTo>
                    <a:pt x="649" y="27"/>
                    <a:pt x="649" y="27"/>
                    <a:pt x="649" y="27"/>
                  </a:cubicBezTo>
                  <a:cubicBezTo>
                    <a:pt x="653" y="25"/>
                    <a:pt x="658" y="24"/>
                    <a:pt x="662" y="24"/>
                  </a:cubicBezTo>
                  <a:cubicBezTo>
                    <a:pt x="672" y="24"/>
                    <a:pt x="675" y="27"/>
                    <a:pt x="675" y="36"/>
                  </a:cubicBezTo>
                  <a:cubicBezTo>
                    <a:pt x="670" y="35"/>
                    <a:pt x="667" y="35"/>
                    <a:pt x="663" y="35"/>
                  </a:cubicBezTo>
                  <a:cubicBezTo>
                    <a:pt x="653" y="35"/>
                    <a:pt x="645" y="37"/>
                    <a:pt x="645" y="49"/>
                  </a:cubicBezTo>
                  <a:cubicBezTo>
                    <a:pt x="645" y="61"/>
                    <a:pt x="650" y="64"/>
                    <a:pt x="664" y="64"/>
                  </a:cubicBezTo>
                  <a:cubicBezTo>
                    <a:pt x="670" y="64"/>
                    <a:pt x="677" y="63"/>
                    <a:pt x="683" y="61"/>
                  </a:cubicBezTo>
                  <a:cubicBezTo>
                    <a:pt x="683" y="34"/>
                    <a:pt x="683" y="34"/>
                    <a:pt x="683" y="34"/>
                  </a:cubicBezTo>
                  <a:cubicBezTo>
                    <a:pt x="683" y="21"/>
                    <a:pt x="677" y="17"/>
                    <a:pt x="664" y="17"/>
                  </a:cubicBezTo>
                  <a:moveTo>
                    <a:pt x="733" y="57"/>
                  </a:moveTo>
                  <a:cubicBezTo>
                    <a:pt x="725" y="57"/>
                    <a:pt x="723" y="56"/>
                    <a:pt x="723" y="49"/>
                  </a:cubicBezTo>
                  <a:cubicBezTo>
                    <a:pt x="723" y="42"/>
                    <a:pt x="726" y="41"/>
                    <a:pt x="734" y="41"/>
                  </a:cubicBezTo>
                  <a:cubicBezTo>
                    <a:pt x="737" y="41"/>
                    <a:pt x="741" y="41"/>
                    <a:pt x="744" y="42"/>
                  </a:cubicBezTo>
                  <a:cubicBezTo>
                    <a:pt x="744" y="56"/>
                    <a:pt x="744" y="56"/>
                    <a:pt x="744" y="56"/>
                  </a:cubicBezTo>
                  <a:cubicBezTo>
                    <a:pt x="741" y="57"/>
                    <a:pt x="737" y="57"/>
                    <a:pt x="733" y="57"/>
                  </a:cubicBezTo>
                  <a:moveTo>
                    <a:pt x="733" y="17"/>
                  </a:moveTo>
                  <a:cubicBezTo>
                    <a:pt x="727" y="17"/>
                    <a:pt x="721" y="18"/>
                    <a:pt x="717" y="19"/>
                  </a:cubicBezTo>
                  <a:cubicBezTo>
                    <a:pt x="719" y="27"/>
                    <a:pt x="719" y="27"/>
                    <a:pt x="719" y="27"/>
                  </a:cubicBezTo>
                  <a:cubicBezTo>
                    <a:pt x="722" y="25"/>
                    <a:pt x="727" y="24"/>
                    <a:pt x="732" y="24"/>
                  </a:cubicBezTo>
                  <a:cubicBezTo>
                    <a:pt x="742" y="24"/>
                    <a:pt x="744" y="27"/>
                    <a:pt x="744" y="36"/>
                  </a:cubicBezTo>
                  <a:cubicBezTo>
                    <a:pt x="740" y="35"/>
                    <a:pt x="736" y="35"/>
                    <a:pt x="732" y="35"/>
                  </a:cubicBezTo>
                  <a:cubicBezTo>
                    <a:pt x="722" y="35"/>
                    <a:pt x="714" y="37"/>
                    <a:pt x="714" y="49"/>
                  </a:cubicBezTo>
                  <a:cubicBezTo>
                    <a:pt x="714" y="61"/>
                    <a:pt x="719" y="64"/>
                    <a:pt x="733" y="64"/>
                  </a:cubicBezTo>
                  <a:cubicBezTo>
                    <a:pt x="739" y="64"/>
                    <a:pt x="747" y="63"/>
                    <a:pt x="752" y="61"/>
                  </a:cubicBezTo>
                  <a:cubicBezTo>
                    <a:pt x="752" y="34"/>
                    <a:pt x="752" y="34"/>
                    <a:pt x="752" y="34"/>
                  </a:cubicBezTo>
                  <a:cubicBezTo>
                    <a:pt x="752" y="21"/>
                    <a:pt x="746" y="17"/>
                    <a:pt x="733" y="17"/>
                  </a:cubicBezTo>
                  <a:moveTo>
                    <a:pt x="781" y="17"/>
                  </a:moveTo>
                  <a:cubicBezTo>
                    <a:pt x="770" y="17"/>
                    <a:pt x="763" y="20"/>
                    <a:pt x="763" y="31"/>
                  </a:cubicBezTo>
                  <a:cubicBezTo>
                    <a:pt x="763" y="40"/>
                    <a:pt x="768" y="43"/>
                    <a:pt x="779" y="44"/>
                  </a:cubicBezTo>
                  <a:cubicBezTo>
                    <a:pt x="787" y="44"/>
                    <a:pt x="789" y="46"/>
                    <a:pt x="789" y="50"/>
                  </a:cubicBezTo>
                  <a:cubicBezTo>
                    <a:pt x="789" y="56"/>
                    <a:pt x="786" y="57"/>
                    <a:pt x="779" y="57"/>
                  </a:cubicBezTo>
                  <a:cubicBezTo>
                    <a:pt x="774" y="57"/>
                    <a:pt x="768" y="56"/>
                    <a:pt x="765" y="55"/>
                  </a:cubicBezTo>
                  <a:cubicBezTo>
                    <a:pt x="763" y="62"/>
                    <a:pt x="763" y="62"/>
                    <a:pt x="763" y="62"/>
                  </a:cubicBezTo>
                  <a:cubicBezTo>
                    <a:pt x="768" y="63"/>
                    <a:pt x="775" y="64"/>
                    <a:pt x="779" y="64"/>
                  </a:cubicBezTo>
                  <a:cubicBezTo>
                    <a:pt x="791" y="64"/>
                    <a:pt x="797" y="61"/>
                    <a:pt x="797" y="50"/>
                  </a:cubicBezTo>
                  <a:cubicBezTo>
                    <a:pt x="797" y="41"/>
                    <a:pt x="792" y="38"/>
                    <a:pt x="781" y="37"/>
                  </a:cubicBezTo>
                  <a:cubicBezTo>
                    <a:pt x="774" y="36"/>
                    <a:pt x="771" y="34"/>
                    <a:pt x="771" y="31"/>
                  </a:cubicBezTo>
                  <a:cubicBezTo>
                    <a:pt x="771" y="25"/>
                    <a:pt x="774" y="24"/>
                    <a:pt x="781" y="24"/>
                  </a:cubicBezTo>
                  <a:cubicBezTo>
                    <a:pt x="785" y="24"/>
                    <a:pt x="790" y="25"/>
                    <a:pt x="794" y="26"/>
                  </a:cubicBezTo>
                  <a:cubicBezTo>
                    <a:pt x="796" y="19"/>
                    <a:pt x="796" y="19"/>
                    <a:pt x="796" y="19"/>
                  </a:cubicBezTo>
                  <a:cubicBezTo>
                    <a:pt x="791" y="18"/>
                    <a:pt x="786" y="17"/>
                    <a:pt x="781" y="17"/>
                  </a:cubicBezTo>
                  <a:moveTo>
                    <a:pt x="118" y="7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61"/>
                    <a:pt x="115" y="64"/>
                    <a:pt x="125" y="64"/>
                  </a:cubicBezTo>
                  <a:cubicBezTo>
                    <a:pt x="128" y="64"/>
                    <a:pt x="133" y="63"/>
                    <a:pt x="136" y="62"/>
                  </a:cubicBezTo>
                  <a:cubicBezTo>
                    <a:pt x="134" y="55"/>
                    <a:pt x="134" y="55"/>
                    <a:pt x="134" y="55"/>
                  </a:cubicBezTo>
                  <a:cubicBezTo>
                    <a:pt x="132" y="56"/>
                    <a:pt x="129" y="57"/>
                    <a:pt x="126" y="57"/>
                  </a:cubicBezTo>
                  <a:cubicBezTo>
                    <a:pt x="120" y="57"/>
                    <a:pt x="118" y="54"/>
                    <a:pt x="118" y="47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7"/>
                    <a:pt x="118" y="7"/>
                    <a:pt x="118" y="7"/>
                  </a:cubicBezTo>
                  <a:moveTo>
                    <a:pt x="409" y="7"/>
                  </a:moveTo>
                  <a:cubicBezTo>
                    <a:pt x="400" y="10"/>
                    <a:pt x="400" y="10"/>
                    <a:pt x="400" y="10"/>
                  </a:cubicBezTo>
                  <a:cubicBezTo>
                    <a:pt x="400" y="18"/>
                    <a:pt x="400" y="18"/>
                    <a:pt x="400" y="18"/>
                  </a:cubicBezTo>
                  <a:cubicBezTo>
                    <a:pt x="393" y="18"/>
                    <a:pt x="393" y="18"/>
                    <a:pt x="393" y="18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400" y="26"/>
                    <a:pt x="400" y="26"/>
                    <a:pt x="400" y="26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00" y="61"/>
                    <a:pt x="405" y="64"/>
                    <a:pt x="415" y="64"/>
                  </a:cubicBezTo>
                  <a:cubicBezTo>
                    <a:pt x="418" y="64"/>
                    <a:pt x="423" y="63"/>
                    <a:pt x="426" y="62"/>
                  </a:cubicBezTo>
                  <a:cubicBezTo>
                    <a:pt x="424" y="55"/>
                    <a:pt x="424" y="55"/>
                    <a:pt x="424" y="55"/>
                  </a:cubicBezTo>
                  <a:cubicBezTo>
                    <a:pt x="422" y="56"/>
                    <a:pt x="419" y="57"/>
                    <a:pt x="416" y="57"/>
                  </a:cubicBezTo>
                  <a:cubicBezTo>
                    <a:pt x="410" y="57"/>
                    <a:pt x="409" y="54"/>
                    <a:pt x="409" y="47"/>
                  </a:cubicBezTo>
                  <a:cubicBezTo>
                    <a:pt x="409" y="26"/>
                    <a:pt x="409" y="26"/>
                    <a:pt x="409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9" y="7"/>
                    <a:pt x="409" y="7"/>
                    <a:pt x="409" y="7"/>
                  </a:cubicBezTo>
                  <a:moveTo>
                    <a:pt x="221" y="5"/>
                  </a:moveTo>
                  <a:cubicBezTo>
                    <a:pt x="198" y="5"/>
                    <a:pt x="198" y="5"/>
                    <a:pt x="198" y="5"/>
                  </a:cubicBezTo>
                  <a:cubicBezTo>
                    <a:pt x="198" y="12"/>
                    <a:pt x="198" y="12"/>
                    <a:pt x="198" y="12"/>
                  </a:cubicBezTo>
                  <a:cubicBezTo>
                    <a:pt x="221" y="12"/>
                    <a:pt x="221" y="12"/>
                    <a:pt x="221" y="12"/>
                  </a:cubicBezTo>
                  <a:cubicBezTo>
                    <a:pt x="221" y="5"/>
                    <a:pt x="221" y="5"/>
                    <a:pt x="221" y="5"/>
                  </a:cubicBezTo>
                  <a:moveTo>
                    <a:pt x="676" y="5"/>
                  </a:moveTo>
                  <a:cubicBezTo>
                    <a:pt x="653" y="5"/>
                    <a:pt x="653" y="5"/>
                    <a:pt x="653" y="5"/>
                  </a:cubicBezTo>
                  <a:cubicBezTo>
                    <a:pt x="653" y="12"/>
                    <a:pt x="653" y="12"/>
                    <a:pt x="653" y="12"/>
                  </a:cubicBezTo>
                  <a:cubicBezTo>
                    <a:pt x="676" y="12"/>
                    <a:pt x="676" y="12"/>
                    <a:pt x="676" y="12"/>
                  </a:cubicBezTo>
                  <a:cubicBezTo>
                    <a:pt x="676" y="5"/>
                    <a:pt x="676" y="5"/>
                    <a:pt x="676" y="5"/>
                  </a:cubicBezTo>
                  <a:moveTo>
                    <a:pt x="51" y="2"/>
                  </a:moveTo>
                  <a:cubicBezTo>
                    <a:pt x="42" y="2"/>
                    <a:pt x="42" y="2"/>
                    <a:pt x="42" y="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53"/>
                    <a:pt x="37" y="56"/>
                    <a:pt x="25" y="56"/>
                  </a:cubicBezTo>
                  <a:cubicBezTo>
                    <a:pt x="14" y="56"/>
                    <a:pt x="9" y="53"/>
                    <a:pt x="9" y="4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60"/>
                    <a:pt x="10" y="64"/>
                    <a:pt x="25" y="64"/>
                  </a:cubicBezTo>
                  <a:cubicBezTo>
                    <a:pt x="41" y="64"/>
                    <a:pt x="51" y="60"/>
                    <a:pt x="51" y="43"/>
                  </a:cubicBezTo>
                  <a:cubicBezTo>
                    <a:pt x="51" y="2"/>
                    <a:pt x="51" y="2"/>
                    <a:pt x="51" y="2"/>
                  </a:cubicBezTo>
                  <a:moveTo>
                    <a:pt x="148" y="1"/>
                  </a:moveTo>
                  <a:cubicBezTo>
                    <a:pt x="144" y="1"/>
                    <a:pt x="143" y="1"/>
                    <a:pt x="143" y="5"/>
                  </a:cubicBezTo>
                  <a:cubicBezTo>
                    <a:pt x="143" y="9"/>
                    <a:pt x="144" y="10"/>
                    <a:pt x="148" y="10"/>
                  </a:cubicBezTo>
                  <a:cubicBezTo>
                    <a:pt x="151" y="10"/>
                    <a:pt x="152" y="9"/>
                    <a:pt x="152" y="5"/>
                  </a:cubicBezTo>
                  <a:cubicBezTo>
                    <a:pt x="152" y="1"/>
                    <a:pt x="151" y="1"/>
                    <a:pt x="148" y="1"/>
                  </a:cubicBezTo>
                  <a:moveTo>
                    <a:pt x="699" y="1"/>
                  </a:moveTo>
                  <a:cubicBezTo>
                    <a:pt x="696" y="1"/>
                    <a:pt x="694" y="1"/>
                    <a:pt x="694" y="5"/>
                  </a:cubicBezTo>
                  <a:cubicBezTo>
                    <a:pt x="694" y="9"/>
                    <a:pt x="696" y="10"/>
                    <a:pt x="699" y="10"/>
                  </a:cubicBezTo>
                  <a:cubicBezTo>
                    <a:pt x="703" y="10"/>
                    <a:pt x="704" y="9"/>
                    <a:pt x="704" y="5"/>
                  </a:cubicBezTo>
                  <a:cubicBezTo>
                    <a:pt x="704" y="1"/>
                    <a:pt x="703" y="1"/>
                    <a:pt x="699" y="1"/>
                  </a:cubicBezTo>
                  <a:moveTo>
                    <a:pt x="245" y="57"/>
                  </a:moveTo>
                  <a:cubicBezTo>
                    <a:pt x="241" y="57"/>
                    <a:pt x="238" y="56"/>
                    <a:pt x="235" y="55"/>
                  </a:cubicBezTo>
                  <a:cubicBezTo>
                    <a:pt x="235" y="30"/>
                    <a:pt x="235" y="30"/>
                    <a:pt x="235" y="30"/>
                  </a:cubicBezTo>
                  <a:cubicBezTo>
                    <a:pt x="235" y="26"/>
                    <a:pt x="239" y="25"/>
                    <a:pt x="245" y="25"/>
                  </a:cubicBezTo>
                  <a:cubicBezTo>
                    <a:pt x="254" y="25"/>
                    <a:pt x="257" y="28"/>
                    <a:pt x="257" y="41"/>
                  </a:cubicBezTo>
                  <a:cubicBezTo>
                    <a:pt x="257" y="54"/>
                    <a:pt x="254" y="57"/>
                    <a:pt x="245" y="57"/>
                  </a:cubicBezTo>
                  <a:moveTo>
                    <a:pt x="235" y="0"/>
                  </a:moveTo>
                  <a:cubicBezTo>
                    <a:pt x="226" y="0"/>
                    <a:pt x="226" y="0"/>
                    <a:pt x="226" y="0"/>
                  </a:cubicBezTo>
                  <a:cubicBezTo>
                    <a:pt x="226" y="61"/>
                    <a:pt x="226" y="61"/>
                    <a:pt x="226" y="61"/>
                  </a:cubicBezTo>
                  <a:cubicBezTo>
                    <a:pt x="231" y="63"/>
                    <a:pt x="239" y="64"/>
                    <a:pt x="245" y="64"/>
                  </a:cubicBezTo>
                  <a:cubicBezTo>
                    <a:pt x="259" y="64"/>
                    <a:pt x="266" y="59"/>
                    <a:pt x="266" y="41"/>
                  </a:cubicBezTo>
                  <a:cubicBezTo>
                    <a:pt x="266" y="23"/>
                    <a:pt x="259" y="17"/>
                    <a:pt x="246" y="17"/>
                  </a:cubicBezTo>
                  <a:cubicBezTo>
                    <a:pt x="241" y="17"/>
                    <a:pt x="237" y="19"/>
                    <a:pt x="235" y="20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566" y="0"/>
                  </a:moveTo>
                  <a:cubicBezTo>
                    <a:pt x="558" y="0"/>
                    <a:pt x="558" y="0"/>
                    <a:pt x="558" y="0"/>
                  </a:cubicBezTo>
                  <a:cubicBezTo>
                    <a:pt x="558" y="63"/>
                    <a:pt x="558" y="63"/>
                    <a:pt x="558" y="63"/>
                  </a:cubicBezTo>
                  <a:cubicBezTo>
                    <a:pt x="566" y="63"/>
                    <a:pt x="566" y="63"/>
                    <a:pt x="566" y="63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69" y="40"/>
                    <a:pt x="576" y="48"/>
                    <a:pt x="587" y="63"/>
                  </a:cubicBezTo>
                  <a:cubicBezTo>
                    <a:pt x="597" y="63"/>
                    <a:pt x="597" y="63"/>
                    <a:pt x="597" y="63"/>
                  </a:cubicBezTo>
                  <a:cubicBezTo>
                    <a:pt x="586" y="48"/>
                    <a:pt x="579" y="40"/>
                    <a:pt x="577" y="39"/>
                  </a:cubicBezTo>
                  <a:cubicBezTo>
                    <a:pt x="579" y="37"/>
                    <a:pt x="586" y="30"/>
                    <a:pt x="596" y="18"/>
                  </a:cubicBezTo>
                  <a:cubicBezTo>
                    <a:pt x="585" y="18"/>
                    <a:pt x="585" y="18"/>
                    <a:pt x="585" y="18"/>
                  </a:cubicBezTo>
                  <a:cubicBezTo>
                    <a:pt x="576" y="30"/>
                    <a:pt x="569" y="37"/>
                    <a:pt x="566" y="39"/>
                  </a:cubicBezTo>
                  <a:cubicBezTo>
                    <a:pt x="566" y="0"/>
                    <a:pt x="566" y="0"/>
                    <a:pt x="566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31">
                <a:solidFill>
                  <a:srgbClr val="000066"/>
                </a:solidFill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 userDrawn="1"/>
          </p:nvSpPr>
          <p:spPr bwMode="auto">
            <a:xfrm>
              <a:off x="5541169" y="1725930"/>
              <a:ext cx="1461823" cy="211456"/>
            </a:xfrm>
            <a:custGeom>
              <a:avLst/>
              <a:gdLst>
                <a:gd name="T0" fmla="*/ 76 w 425"/>
                <a:gd name="T1" fmla="*/ 38 h 55"/>
                <a:gd name="T2" fmla="*/ 73 w 425"/>
                <a:gd name="T3" fmla="*/ 45 h 55"/>
                <a:gd name="T4" fmla="*/ 79 w 425"/>
                <a:gd name="T5" fmla="*/ 44 h 55"/>
                <a:gd name="T6" fmla="*/ 187 w 425"/>
                <a:gd name="T7" fmla="*/ 13 h 55"/>
                <a:gd name="T8" fmla="*/ 164 w 425"/>
                <a:gd name="T9" fmla="*/ 13 h 55"/>
                <a:gd name="T10" fmla="*/ 176 w 425"/>
                <a:gd name="T11" fmla="*/ 55 h 55"/>
                <a:gd name="T12" fmla="*/ 309 w 425"/>
                <a:gd name="T13" fmla="*/ 13 h 55"/>
                <a:gd name="T14" fmla="*/ 289 w 425"/>
                <a:gd name="T15" fmla="*/ 13 h 55"/>
                <a:gd name="T16" fmla="*/ 268 w 425"/>
                <a:gd name="T17" fmla="*/ 13 h 55"/>
                <a:gd name="T18" fmla="*/ 279 w 425"/>
                <a:gd name="T19" fmla="*/ 43 h 55"/>
                <a:gd name="T20" fmla="*/ 299 w 425"/>
                <a:gd name="T21" fmla="*/ 43 h 55"/>
                <a:gd name="T22" fmla="*/ 36 w 425"/>
                <a:gd name="T23" fmla="*/ 28 h 55"/>
                <a:gd name="T24" fmla="*/ 44 w 425"/>
                <a:gd name="T25" fmla="*/ 39 h 55"/>
                <a:gd name="T26" fmla="*/ 44 w 425"/>
                <a:gd name="T27" fmla="*/ 44 h 55"/>
                <a:gd name="T28" fmla="*/ 108 w 425"/>
                <a:gd name="T29" fmla="*/ 40 h 55"/>
                <a:gd name="T30" fmla="*/ 115 w 425"/>
                <a:gd name="T31" fmla="*/ 29 h 55"/>
                <a:gd name="T32" fmla="*/ 107 w 425"/>
                <a:gd name="T33" fmla="*/ 12 h 55"/>
                <a:gd name="T34" fmla="*/ 107 w 425"/>
                <a:gd name="T35" fmla="*/ 17 h 55"/>
                <a:gd name="T36" fmla="*/ 95 w 425"/>
                <a:gd name="T37" fmla="*/ 34 h 55"/>
                <a:gd name="T38" fmla="*/ 120 w 425"/>
                <a:gd name="T39" fmla="*/ 24 h 55"/>
                <a:gd name="T40" fmla="*/ 217 w 425"/>
                <a:gd name="T41" fmla="*/ 15 h 55"/>
                <a:gd name="T42" fmla="*/ 212 w 425"/>
                <a:gd name="T43" fmla="*/ 43 h 55"/>
                <a:gd name="T44" fmla="*/ 225 w 425"/>
                <a:gd name="T45" fmla="*/ 18 h 55"/>
                <a:gd name="T46" fmla="*/ 225 w 425"/>
                <a:gd name="T47" fmla="*/ 12 h 55"/>
                <a:gd name="T48" fmla="*/ 253 w 425"/>
                <a:gd name="T49" fmla="*/ 25 h 55"/>
                <a:gd name="T50" fmla="*/ 232 w 425"/>
                <a:gd name="T51" fmla="*/ 28 h 55"/>
                <a:gd name="T52" fmla="*/ 256 w 425"/>
                <a:gd name="T53" fmla="*/ 38 h 55"/>
                <a:gd name="T54" fmla="*/ 259 w 425"/>
                <a:gd name="T55" fmla="*/ 29 h 55"/>
                <a:gd name="T56" fmla="*/ 319 w 425"/>
                <a:gd name="T57" fmla="*/ 34 h 55"/>
                <a:gd name="T58" fmla="*/ 333 w 425"/>
                <a:gd name="T59" fmla="*/ 38 h 55"/>
                <a:gd name="T60" fmla="*/ 315 w 425"/>
                <a:gd name="T61" fmla="*/ 14 h 55"/>
                <a:gd name="T62" fmla="*/ 333 w 425"/>
                <a:gd name="T63" fmla="*/ 25 h 55"/>
                <a:gd name="T64" fmla="*/ 326 w 425"/>
                <a:gd name="T65" fmla="*/ 44 h 55"/>
                <a:gd name="T66" fmla="*/ 326 w 425"/>
                <a:gd name="T67" fmla="*/ 12 h 55"/>
                <a:gd name="T68" fmla="*/ 353 w 425"/>
                <a:gd name="T69" fmla="*/ 13 h 55"/>
                <a:gd name="T70" fmla="*/ 353 w 425"/>
                <a:gd name="T71" fmla="*/ 43 h 55"/>
                <a:gd name="T72" fmla="*/ 364 w 425"/>
                <a:gd name="T73" fmla="*/ 18 h 55"/>
                <a:gd name="T74" fmla="*/ 414 w 425"/>
                <a:gd name="T75" fmla="*/ 12 h 55"/>
                <a:gd name="T76" fmla="*/ 420 w 425"/>
                <a:gd name="T77" fmla="*/ 35 h 55"/>
                <a:gd name="T78" fmla="*/ 402 w 425"/>
                <a:gd name="T79" fmla="*/ 42 h 55"/>
                <a:gd name="T80" fmla="*/ 414 w 425"/>
                <a:gd name="T81" fmla="*/ 25 h 55"/>
                <a:gd name="T82" fmla="*/ 423 w 425"/>
                <a:gd name="T83" fmla="*/ 19 h 55"/>
                <a:gd name="T84" fmla="*/ 150 w 425"/>
                <a:gd name="T85" fmla="*/ 5 h 55"/>
                <a:gd name="T86" fmla="*/ 140 w 425"/>
                <a:gd name="T87" fmla="*/ 13 h 55"/>
                <a:gd name="T88" fmla="*/ 145 w 425"/>
                <a:gd name="T89" fmla="*/ 33 h 55"/>
                <a:gd name="T90" fmla="*/ 161 w 425"/>
                <a:gd name="T91" fmla="*/ 38 h 55"/>
                <a:gd name="T92" fmla="*/ 150 w 425"/>
                <a:gd name="T93" fmla="*/ 18 h 55"/>
                <a:gd name="T94" fmla="*/ 150 w 425"/>
                <a:gd name="T95" fmla="*/ 13 h 55"/>
                <a:gd name="T96" fmla="*/ 0 w 425"/>
                <a:gd name="T97" fmla="*/ 2 h 55"/>
                <a:gd name="T98" fmla="*/ 26 w 425"/>
                <a:gd name="T99" fmla="*/ 38 h 55"/>
                <a:gd name="T100" fmla="*/ 134 w 425"/>
                <a:gd name="T101" fmla="*/ 0 h 55"/>
                <a:gd name="T102" fmla="*/ 132 w 425"/>
                <a:gd name="T103" fmla="*/ 45 h 55"/>
                <a:gd name="T104" fmla="*/ 134 w 425"/>
                <a:gd name="T105" fmla="*/ 0 h 55"/>
                <a:gd name="T106" fmla="*/ 382 w 425"/>
                <a:gd name="T107" fmla="*/ 17 h 55"/>
                <a:gd name="T108" fmla="*/ 382 w 425"/>
                <a:gd name="T109" fmla="*/ 39 h 55"/>
                <a:gd name="T110" fmla="*/ 389 w 425"/>
                <a:gd name="T111" fmla="*/ 14 h 55"/>
                <a:gd name="T112" fmla="*/ 382 w 425"/>
                <a:gd name="T113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5" h="55">
                  <a:moveTo>
                    <a:pt x="91" y="13"/>
                  </a:moveTo>
                  <a:cubicBezTo>
                    <a:pt x="85" y="13"/>
                    <a:pt x="85" y="13"/>
                    <a:pt x="85" y="13"/>
                  </a:cubicBezTo>
                  <a:cubicBezTo>
                    <a:pt x="83" y="21"/>
                    <a:pt x="80" y="30"/>
                    <a:pt x="76" y="38"/>
                  </a:cubicBezTo>
                  <a:cubicBezTo>
                    <a:pt x="74" y="30"/>
                    <a:pt x="71" y="20"/>
                    <a:pt x="68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6" y="22"/>
                    <a:pt x="70" y="34"/>
                    <a:pt x="73" y="45"/>
                  </a:cubicBezTo>
                  <a:cubicBezTo>
                    <a:pt x="71" y="48"/>
                    <a:pt x="70" y="52"/>
                    <a:pt x="68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6" y="52"/>
                    <a:pt x="78" y="47"/>
                    <a:pt x="79" y="44"/>
                  </a:cubicBezTo>
                  <a:cubicBezTo>
                    <a:pt x="84" y="34"/>
                    <a:pt x="88" y="23"/>
                    <a:pt x="91" y="13"/>
                  </a:cubicBezTo>
                  <a:moveTo>
                    <a:pt x="192" y="13"/>
                  </a:moveTo>
                  <a:cubicBezTo>
                    <a:pt x="187" y="13"/>
                    <a:pt x="187" y="13"/>
                    <a:pt x="187" y="13"/>
                  </a:cubicBezTo>
                  <a:cubicBezTo>
                    <a:pt x="184" y="21"/>
                    <a:pt x="181" y="30"/>
                    <a:pt x="178" y="38"/>
                  </a:cubicBezTo>
                  <a:cubicBezTo>
                    <a:pt x="176" y="30"/>
                    <a:pt x="173" y="20"/>
                    <a:pt x="170" y="13"/>
                  </a:cubicBezTo>
                  <a:cubicBezTo>
                    <a:pt x="164" y="13"/>
                    <a:pt x="164" y="13"/>
                    <a:pt x="164" y="13"/>
                  </a:cubicBezTo>
                  <a:cubicBezTo>
                    <a:pt x="168" y="22"/>
                    <a:pt x="172" y="34"/>
                    <a:pt x="175" y="45"/>
                  </a:cubicBezTo>
                  <a:cubicBezTo>
                    <a:pt x="173" y="48"/>
                    <a:pt x="171" y="52"/>
                    <a:pt x="170" y="55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8" y="52"/>
                    <a:pt x="180" y="47"/>
                    <a:pt x="181" y="44"/>
                  </a:cubicBezTo>
                  <a:cubicBezTo>
                    <a:pt x="185" y="34"/>
                    <a:pt x="189" y="23"/>
                    <a:pt x="192" y="13"/>
                  </a:cubicBezTo>
                  <a:moveTo>
                    <a:pt x="309" y="13"/>
                  </a:moveTo>
                  <a:cubicBezTo>
                    <a:pt x="303" y="13"/>
                    <a:pt x="303" y="13"/>
                    <a:pt x="303" y="13"/>
                  </a:cubicBezTo>
                  <a:cubicBezTo>
                    <a:pt x="301" y="21"/>
                    <a:pt x="299" y="29"/>
                    <a:pt x="296" y="38"/>
                  </a:cubicBezTo>
                  <a:cubicBezTo>
                    <a:pt x="294" y="30"/>
                    <a:pt x="291" y="20"/>
                    <a:pt x="289" y="13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2" y="19"/>
                    <a:pt x="278" y="31"/>
                    <a:pt x="276" y="38"/>
                  </a:cubicBezTo>
                  <a:cubicBezTo>
                    <a:pt x="274" y="29"/>
                    <a:pt x="271" y="20"/>
                    <a:pt x="268" y="13"/>
                  </a:cubicBezTo>
                  <a:cubicBezTo>
                    <a:pt x="262" y="13"/>
                    <a:pt x="262" y="13"/>
                    <a:pt x="262" y="13"/>
                  </a:cubicBezTo>
                  <a:cubicBezTo>
                    <a:pt x="266" y="22"/>
                    <a:pt x="269" y="33"/>
                    <a:pt x="272" y="43"/>
                  </a:cubicBezTo>
                  <a:cubicBezTo>
                    <a:pt x="279" y="43"/>
                    <a:pt x="279" y="43"/>
                    <a:pt x="279" y="43"/>
                  </a:cubicBezTo>
                  <a:cubicBezTo>
                    <a:pt x="281" y="37"/>
                    <a:pt x="284" y="28"/>
                    <a:pt x="286" y="20"/>
                  </a:cubicBezTo>
                  <a:cubicBezTo>
                    <a:pt x="288" y="25"/>
                    <a:pt x="290" y="36"/>
                    <a:pt x="292" y="43"/>
                  </a:cubicBezTo>
                  <a:cubicBezTo>
                    <a:pt x="299" y="43"/>
                    <a:pt x="299" y="43"/>
                    <a:pt x="299" y="43"/>
                  </a:cubicBezTo>
                  <a:cubicBezTo>
                    <a:pt x="303" y="34"/>
                    <a:pt x="307" y="23"/>
                    <a:pt x="309" y="13"/>
                  </a:cubicBezTo>
                  <a:moveTo>
                    <a:pt x="44" y="39"/>
                  </a:moveTo>
                  <a:cubicBezTo>
                    <a:pt x="38" y="39"/>
                    <a:pt x="36" y="37"/>
                    <a:pt x="36" y="28"/>
                  </a:cubicBezTo>
                  <a:cubicBezTo>
                    <a:pt x="36" y="19"/>
                    <a:pt x="38" y="17"/>
                    <a:pt x="44" y="17"/>
                  </a:cubicBezTo>
                  <a:cubicBezTo>
                    <a:pt x="50" y="17"/>
                    <a:pt x="52" y="19"/>
                    <a:pt x="52" y="28"/>
                  </a:cubicBezTo>
                  <a:cubicBezTo>
                    <a:pt x="52" y="37"/>
                    <a:pt x="50" y="39"/>
                    <a:pt x="44" y="39"/>
                  </a:cubicBezTo>
                  <a:moveTo>
                    <a:pt x="44" y="12"/>
                  </a:moveTo>
                  <a:cubicBezTo>
                    <a:pt x="34" y="12"/>
                    <a:pt x="30" y="16"/>
                    <a:pt x="30" y="28"/>
                  </a:cubicBezTo>
                  <a:cubicBezTo>
                    <a:pt x="30" y="40"/>
                    <a:pt x="34" y="44"/>
                    <a:pt x="44" y="44"/>
                  </a:cubicBezTo>
                  <a:cubicBezTo>
                    <a:pt x="53" y="44"/>
                    <a:pt x="58" y="40"/>
                    <a:pt x="58" y="28"/>
                  </a:cubicBezTo>
                  <a:cubicBezTo>
                    <a:pt x="58" y="16"/>
                    <a:pt x="53" y="12"/>
                    <a:pt x="44" y="12"/>
                  </a:cubicBezTo>
                  <a:moveTo>
                    <a:pt x="108" y="40"/>
                  </a:moveTo>
                  <a:cubicBezTo>
                    <a:pt x="102" y="40"/>
                    <a:pt x="101" y="39"/>
                    <a:pt x="101" y="34"/>
                  </a:cubicBezTo>
                  <a:cubicBezTo>
                    <a:pt x="101" y="29"/>
                    <a:pt x="103" y="28"/>
                    <a:pt x="108" y="28"/>
                  </a:cubicBezTo>
                  <a:cubicBezTo>
                    <a:pt x="110" y="28"/>
                    <a:pt x="113" y="29"/>
                    <a:pt x="115" y="29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3" y="39"/>
                    <a:pt x="110" y="40"/>
                    <a:pt x="108" y="40"/>
                  </a:cubicBezTo>
                  <a:moveTo>
                    <a:pt x="107" y="12"/>
                  </a:moveTo>
                  <a:cubicBezTo>
                    <a:pt x="103" y="12"/>
                    <a:pt x="99" y="13"/>
                    <a:pt x="96" y="14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100" y="18"/>
                    <a:pt x="103" y="17"/>
                    <a:pt x="107" y="17"/>
                  </a:cubicBezTo>
                  <a:cubicBezTo>
                    <a:pt x="113" y="17"/>
                    <a:pt x="115" y="19"/>
                    <a:pt x="115" y="25"/>
                  </a:cubicBezTo>
                  <a:cubicBezTo>
                    <a:pt x="112" y="24"/>
                    <a:pt x="110" y="24"/>
                    <a:pt x="107" y="24"/>
                  </a:cubicBezTo>
                  <a:cubicBezTo>
                    <a:pt x="100" y="24"/>
                    <a:pt x="95" y="25"/>
                    <a:pt x="95" y="34"/>
                  </a:cubicBezTo>
                  <a:cubicBezTo>
                    <a:pt x="95" y="42"/>
                    <a:pt x="98" y="44"/>
                    <a:pt x="107" y="44"/>
                  </a:cubicBezTo>
                  <a:cubicBezTo>
                    <a:pt x="111" y="44"/>
                    <a:pt x="117" y="43"/>
                    <a:pt x="120" y="42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15"/>
                    <a:pt x="116" y="12"/>
                    <a:pt x="107" y="12"/>
                  </a:cubicBezTo>
                  <a:moveTo>
                    <a:pt x="225" y="12"/>
                  </a:moveTo>
                  <a:cubicBezTo>
                    <a:pt x="221" y="12"/>
                    <a:pt x="218" y="14"/>
                    <a:pt x="217" y="15"/>
                  </a:cubicBezTo>
                  <a:cubicBezTo>
                    <a:pt x="217" y="13"/>
                    <a:pt x="217" y="13"/>
                    <a:pt x="217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43"/>
                    <a:pt x="212" y="43"/>
                    <a:pt x="212" y="43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19"/>
                    <a:pt x="221" y="18"/>
                    <a:pt x="225" y="18"/>
                  </a:cubicBezTo>
                  <a:cubicBezTo>
                    <a:pt x="226" y="18"/>
                    <a:pt x="227" y="18"/>
                    <a:pt x="228" y="18"/>
                  </a:cubicBezTo>
                  <a:cubicBezTo>
                    <a:pt x="228" y="12"/>
                    <a:pt x="228" y="12"/>
                    <a:pt x="228" y="12"/>
                  </a:cubicBezTo>
                  <a:cubicBezTo>
                    <a:pt x="227" y="12"/>
                    <a:pt x="226" y="12"/>
                    <a:pt x="225" y="12"/>
                  </a:cubicBezTo>
                  <a:moveTo>
                    <a:pt x="238" y="25"/>
                  </a:moveTo>
                  <a:cubicBezTo>
                    <a:pt x="239" y="19"/>
                    <a:pt x="241" y="17"/>
                    <a:pt x="246" y="17"/>
                  </a:cubicBezTo>
                  <a:cubicBezTo>
                    <a:pt x="251" y="17"/>
                    <a:pt x="253" y="18"/>
                    <a:pt x="253" y="25"/>
                  </a:cubicBezTo>
                  <a:cubicBezTo>
                    <a:pt x="238" y="25"/>
                    <a:pt x="238" y="25"/>
                    <a:pt x="238" y="25"/>
                  </a:cubicBezTo>
                  <a:moveTo>
                    <a:pt x="246" y="12"/>
                  </a:moveTo>
                  <a:cubicBezTo>
                    <a:pt x="237" y="12"/>
                    <a:pt x="232" y="16"/>
                    <a:pt x="232" y="28"/>
                  </a:cubicBezTo>
                  <a:cubicBezTo>
                    <a:pt x="232" y="40"/>
                    <a:pt x="238" y="44"/>
                    <a:pt x="246" y="44"/>
                  </a:cubicBezTo>
                  <a:cubicBezTo>
                    <a:pt x="249" y="44"/>
                    <a:pt x="254" y="43"/>
                    <a:pt x="257" y="42"/>
                  </a:cubicBezTo>
                  <a:cubicBezTo>
                    <a:pt x="256" y="38"/>
                    <a:pt x="256" y="38"/>
                    <a:pt x="256" y="38"/>
                  </a:cubicBezTo>
                  <a:cubicBezTo>
                    <a:pt x="253" y="39"/>
                    <a:pt x="249" y="39"/>
                    <a:pt x="247" y="39"/>
                  </a:cubicBezTo>
                  <a:cubicBezTo>
                    <a:pt x="241" y="39"/>
                    <a:pt x="238" y="37"/>
                    <a:pt x="238" y="29"/>
                  </a:cubicBezTo>
                  <a:cubicBezTo>
                    <a:pt x="259" y="29"/>
                    <a:pt x="259" y="29"/>
                    <a:pt x="259" y="29"/>
                  </a:cubicBezTo>
                  <a:cubicBezTo>
                    <a:pt x="259" y="16"/>
                    <a:pt x="255" y="12"/>
                    <a:pt x="246" y="12"/>
                  </a:cubicBezTo>
                  <a:moveTo>
                    <a:pt x="326" y="40"/>
                  </a:moveTo>
                  <a:cubicBezTo>
                    <a:pt x="321" y="40"/>
                    <a:pt x="319" y="39"/>
                    <a:pt x="319" y="34"/>
                  </a:cubicBezTo>
                  <a:cubicBezTo>
                    <a:pt x="319" y="29"/>
                    <a:pt x="321" y="28"/>
                    <a:pt x="326" y="28"/>
                  </a:cubicBezTo>
                  <a:cubicBezTo>
                    <a:pt x="329" y="28"/>
                    <a:pt x="331" y="29"/>
                    <a:pt x="333" y="29"/>
                  </a:cubicBezTo>
                  <a:cubicBezTo>
                    <a:pt x="333" y="38"/>
                    <a:pt x="333" y="38"/>
                    <a:pt x="333" y="38"/>
                  </a:cubicBezTo>
                  <a:cubicBezTo>
                    <a:pt x="331" y="39"/>
                    <a:pt x="329" y="40"/>
                    <a:pt x="326" y="40"/>
                  </a:cubicBezTo>
                  <a:moveTo>
                    <a:pt x="326" y="12"/>
                  </a:moveTo>
                  <a:cubicBezTo>
                    <a:pt x="322" y="12"/>
                    <a:pt x="318" y="13"/>
                    <a:pt x="315" y="14"/>
                  </a:cubicBezTo>
                  <a:cubicBezTo>
                    <a:pt x="316" y="19"/>
                    <a:pt x="316" y="19"/>
                    <a:pt x="316" y="19"/>
                  </a:cubicBezTo>
                  <a:cubicBezTo>
                    <a:pt x="319" y="18"/>
                    <a:pt x="322" y="17"/>
                    <a:pt x="325" y="17"/>
                  </a:cubicBezTo>
                  <a:cubicBezTo>
                    <a:pt x="332" y="17"/>
                    <a:pt x="333" y="19"/>
                    <a:pt x="333" y="25"/>
                  </a:cubicBezTo>
                  <a:cubicBezTo>
                    <a:pt x="330" y="24"/>
                    <a:pt x="328" y="24"/>
                    <a:pt x="325" y="24"/>
                  </a:cubicBezTo>
                  <a:cubicBezTo>
                    <a:pt x="318" y="24"/>
                    <a:pt x="313" y="25"/>
                    <a:pt x="313" y="34"/>
                  </a:cubicBezTo>
                  <a:cubicBezTo>
                    <a:pt x="313" y="42"/>
                    <a:pt x="317" y="44"/>
                    <a:pt x="326" y="44"/>
                  </a:cubicBezTo>
                  <a:cubicBezTo>
                    <a:pt x="330" y="44"/>
                    <a:pt x="335" y="43"/>
                    <a:pt x="339" y="42"/>
                  </a:cubicBezTo>
                  <a:cubicBezTo>
                    <a:pt x="339" y="24"/>
                    <a:pt x="339" y="24"/>
                    <a:pt x="339" y="24"/>
                  </a:cubicBezTo>
                  <a:cubicBezTo>
                    <a:pt x="339" y="15"/>
                    <a:pt x="335" y="12"/>
                    <a:pt x="326" y="12"/>
                  </a:cubicBezTo>
                  <a:moveTo>
                    <a:pt x="361" y="12"/>
                  </a:moveTo>
                  <a:cubicBezTo>
                    <a:pt x="357" y="12"/>
                    <a:pt x="354" y="14"/>
                    <a:pt x="353" y="15"/>
                  </a:cubicBezTo>
                  <a:cubicBezTo>
                    <a:pt x="353" y="13"/>
                    <a:pt x="353" y="13"/>
                    <a:pt x="353" y="13"/>
                  </a:cubicBezTo>
                  <a:cubicBezTo>
                    <a:pt x="347" y="13"/>
                    <a:pt x="347" y="13"/>
                    <a:pt x="347" y="13"/>
                  </a:cubicBezTo>
                  <a:cubicBezTo>
                    <a:pt x="347" y="43"/>
                    <a:pt x="347" y="43"/>
                    <a:pt x="347" y="43"/>
                  </a:cubicBezTo>
                  <a:cubicBezTo>
                    <a:pt x="353" y="43"/>
                    <a:pt x="353" y="43"/>
                    <a:pt x="353" y="43"/>
                  </a:cubicBezTo>
                  <a:cubicBezTo>
                    <a:pt x="353" y="21"/>
                    <a:pt x="353" y="21"/>
                    <a:pt x="353" y="21"/>
                  </a:cubicBezTo>
                  <a:cubicBezTo>
                    <a:pt x="353" y="19"/>
                    <a:pt x="356" y="18"/>
                    <a:pt x="360" y="18"/>
                  </a:cubicBezTo>
                  <a:cubicBezTo>
                    <a:pt x="362" y="18"/>
                    <a:pt x="363" y="18"/>
                    <a:pt x="364" y="18"/>
                  </a:cubicBezTo>
                  <a:cubicBezTo>
                    <a:pt x="364" y="12"/>
                    <a:pt x="364" y="12"/>
                    <a:pt x="364" y="12"/>
                  </a:cubicBezTo>
                  <a:cubicBezTo>
                    <a:pt x="363" y="12"/>
                    <a:pt x="362" y="12"/>
                    <a:pt x="361" y="12"/>
                  </a:cubicBezTo>
                  <a:moveTo>
                    <a:pt x="414" y="12"/>
                  </a:moveTo>
                  <a:cubicBezTo>
                    <a:pt x="407" y="12"/>
                    <a:pt x="402" y="14"/>
                    <a:pt x="402" y="22"/>
                  </a:cubicBezTo>
                  <a:cubicBezTo>
                    <a:pt x="402" y="28"/>
                    <a:pt x="406" y="30"/>
                    <a:pt x="413" y="30"/>
                  </a:cubicBezTo>
                  <a:cubicBezTo>
                    <a:pt x="418" y="31"/>
                    <a:pt x="420" y="32"/>
                    <a:pt x="420" y="35"/>
                  </a:cubicBezTo>
                  <a:cubicBezTo>
                    <a:pt x="420" y="39"/>
                    <a:pt x="417" y="39"/>
                    <a:pt x="413" y="39"/>
                  </a:cubicBezTo>
                  <a:cubicBezTo>
                    <a:pt x="410" y="39"/>
                    <a:pt x="406" y="39"/>
                    <a:pt x="404" y="38"/>
                  </a:cubicBezTo>
                  <a:cubicBezTo>
                    <a:pt x="402" y="42"/>
                    <a:pt x="402" y="42"/>
                    <a:pt x="402" y="42"/>
                  </a:cubicBezTo>
                  <a:cubicBezTo>
                    <a:pt x="405" y="43"/>
                    <a:pt x="410" y="44"/>
                    <a:pt x="413" y="44"/>
                  </a:cubicBezTo>
                  <a:cubicBezTo>
                    <a:pt x="421" y="44"/>
                    <a:pt x="425" y="42"/>
                    <a:pt x="425" y="34"/>
                  </a:cubicBezTo>
                  <a:cubicBezTo>
                    <a:pt x="425" y="29"/>
                    <a:pt x="422" y="26"/>
                    <a:pt x="414" y="25"/>
                  </a:cubicBezTo>
                  <a:cubicBezTo>
                    <a:pt x="409" y="25"/>
                    <a:pt x="408" y="24"/>
                    <a:pt x="408" y="22"/>
                  </a:cubicBezTo>
                  <a:cubicBezTo>
                    <a:pt x="408" y="18"/>
                    <a:pt x="410" y="17"/>
                    <a:pt x="414" y="17"/>
                  </a:cubicBezTo>
                  <a:cubicBezTo>
                    <a:pt x="417" y="17"/>
                    <a:pt x="421" y="18"/>
                    <a:pt x="423" y="19"/>
                  </a:cubicBezTo>
                  <a:cubicBezTo>
                    <a:pt x="424" y="14"/>
                    <a:pt x="424" y="14"/>
                    <a:pt x="424" y="14"/>
                  </a:cubicBezTo>
                  <a:cubicBezTo>
                    <a:pt x="421" y="13"/>
                    <a:pt x="417" y="12"/>
                    <a:pt x="414" y="12"/>
                  </a:cubicBezTo>
                  <a:moveTo>
                    <a:pt x="150" y="5"/>
                  </a:moveTo>
                  <a:cubicBezTo>
                    <a:pt x="145" y="7"/>
                    <a:pt x="145" y="7"/>
                    <a:pt x="145" y="7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42"/>
                    <a:pt x="148" y="44"/>
                    <a:pt x="155" y="44"/>
                  </a:cubicBezTo>
                  <a:cubicBezTo>
                    <a:pt x="157" y="44"/>
                    <a:pt x="160" y="44"/>
                    <a:pt x="162" y="43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59" y="39"/>
                    <a:pt x="158" y="39"/>
                    <a:pt x="156" y="39"/>
                  </a:cubicBezTo>
                  <a:cubicBezTo>
                    <a:pt x="152" y="39"/>
                    <a:pt x="150" y="37"/>
                    <a:pt x="150" y="33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61" y="18"/>
                    <a:pt x="161" y="18"/>
                    <a:pt x="161" y="18"/>
                  </a:cubicBezTo>
                  <a:cubicBezTo>
                    <a:pt x="161" y="13"/>
                    <a:pt x="161" y="13"/>
                    <a:pt x="161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0" y="5"/>
                    <a:pt x="150" y="5"/>
                    <a:pt x="150" y="5"/>
                  </a:cubicBezTo>
                  <a:moveTo>
                    <a:pt x="6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34" y="0"/>
                  </a:moveTo>
                  <a:cubicBezTo>
                    <a:pt x="129" y="0"/>
                    <a:pt x="129" y="0"/>
                    <a:pt x="129" y="0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29" y="40"/>
                    <a:pt x="130" y="42"/>
                    <a:pt x="132" y="45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5" y="40"/>
                    <a:pt x="134" y="38"/>
                    <a:pt x="134" y="35"/>
                  </a:cubicBezTo>
                  <a:cubicBezTo>
                    <a:pt x="134" y="0"/>
                    <a:pt x="134" y="0"/>
                    <a:pt x="134" y="0"/>
                  </a:cubicBezTo>
                  <a:moveTo>
                    <a:pt x="382" y="39"/>
                  </a:moveTo>
                  <a:cubicBezTo>
                    <a:pt x="376" y="39"/>
                    <a:pt x="374" y="37"/>
                    <a:pt x="374" y="28"/>
                  </a:cubicBezTo>
                  <a:cubicBezTo>
                    <a:pt x="374" y="19"/>
                    <a:pt x="376" y="17"/>
                    <a:pt x="382" y="17"/>
                  </a:cubicBezTo>
                  <a:cubicBezTo>
                    <a:pt x="386" y="17"/>
                    <a:pt x="389" y="19"/>
                    <a:pt x="389" y="21"/>
                  </a:cubicBezTo>
                  <a:cubicBezTo>
                    <a:pt x="389" y="38"/>
                    <a:pt x="389" y="38"/>
                    <a:pt x="389" y="38"/>
                  </a:cubicBezTo>
                  <a:cubicBezTo>
                    <a:pt x="387" y="39"/>
                    <a:pt x="384" y="39"/>
                    <a:pt x="382" y="39"/>
                  </a:cubicBezTo>
                  <a:moveTo>
                    <a:pt x="394" y="0"/>
                  </a:moveTo>
                  <a:cubicBezTo>
                    <a:pt x="389" y="0"/>
                    <a:pt x="389" y="0"/>
                    <a:pt x="389" y="0"/>
                  </a:cubicBezTo>
                  <a:cubicBezTo>
                    <a:pt x="389" y="14"/>
                    <a:pt x="389" y="14"/>
                    <a:pt x="389" y="14"/>
                  </a:cubicBezTo>
                  <a:cubicBezTo>
                    <a:pt x="387" y="13"/>
                    <a:pt x="385" y="12"/>
                    <a:pt x="381" y="12"/>
                  </a:cubicBezTo>
                  <a:cubicBezTo>
                    <a:pt x="372" y="12"/>
                    <a:pt x="368" y="16"/>
                    <a:pt x="368" y="28"/>
                  </a:cubicBezTo>
                  <a:cubicBezTo>
                    <a:pt x="368" y="41"/>
                    <a:pt x="372" y="44"/>
                    <a:pt x="382" y="44"/>
                  </a:cubicBezTo>
                  <a:cubicBezTo>
                    <a:pt x="386" y="44"/>
                    <a:pt x="391" y="43"/>
                    <a:pt x="394" y="42"/>
                  </a:cubicBezTo>
                  <a:cubicBezTo>
                    <a:pt x="394" y="0"/>
                    <a:pt x="394" y="0"/>
                    <a:pt x="394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31">
                <a:solidFill>
                  <a:srgbClr val="000066"/>
                </a:solidFill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 userDrawn="1"/>
          </p:nvSpPr>
          <p:spPr bwMode="auto">
            <a:xfrm>
              <a:off x="2060311" y="1687830"/>
              <a:ext cx="2479940" cy="592456"/>
            </a:xfrm>
            <a:custGeom>
              <a:avLst/>
              <a:gdLst>
                <a:gd name="T0" fmla="*/ 267 w 721"/>
                <a:gd name="T1" fmla="*/ 81 h 155"/>
                <a:gd name="T2" fmla="*/ 309 w 721"/>
                <a:gd name="T3" fmla="*/ 95 h 155"/>
                <a:gd name="T4" fmla="*/ 267 w 721"/>
                <a:gd name="T5" fmla="*/ 108 h 155"/>
                <a:gd name="T6" fmla="*/ 267 w 721"/>
                <a:gd name="T7" fmla="*/ 47 h 155"/>
                <a:gd name="T8" fmla="*/ 307 w 721"/>
                <a:gd name="T9" fmla="*/ 57 h 155"/>
                <a:gd name="T10" fmla="*/ 267 w 721"/>
                <a:gd name="T11" fmla="*/ 68 h 155"/>
                <a:gd name="T12" fmla="*/ 251 w 721"/>
                <a:gd name="T13" fmla="*/ 33 h 155"/>
                <a:gd name="T14" fmla="*/ 302 w 721"/>
                <a:gd name="T15" fmla="*/ 121 h 155"/>
                <a:gd name="T16" fmla="*/ 306 w 721"/>
                <a:gd name="T17" fmla="*/ 74 h 155"/>
                <a:gd name="T18" fmla="*/ 300 w 721"/>
                <a:gd name="T19" fmla="*/ 33 h 155"/>
                <a:gd name="T20" fmla="*/ 604 w 721"/>
                <a:gd name="T21" fmla="*/ 33 h 155"/>
                <a:gd name="T22" fmla="*/ 562 w 721"/>
                <a:gd name="T23" fmla="*/ 33 h 155"/>
                <a:gd name="T24" fmla="*/ 545 w 721"/>
                <a:gd name="T25" fmla="*/ 121 h 155"/>
                <a:gd name="T26" fmla="*/ 604 w 721"/>
                <a:gd name="T27" fmla="*/ 60 h 155"/>
                <a:gd name="T28" fmla="*/ 620 w 721"/>
                <a:gd name="T29" fmla="*/ 121 h 155"/>
                <a:gd name="T30" fmla="*/ 187 w 721"/>
                <a:gd name="T31" fmla="*/ 110 h 155"/>
                <a:gd name="T32" fmla="*/ 187 w 721"/>
                <a:gd name="T33" fmla="*/ 45 h 155"/>
                <a:gd name="T34" fmla="*/ 187 w 721"/>
                <a:gd name="T35" fmla="*/ 110 h 155"/>
                <a:gd name="T36" fmla="*/ 146 w 721"/>
                <a:gd name="T37" fmla="*/ 77 h 155"/>
                <a:gd name="T38" fmla="*/ 228 w 721"/>
                <a:gd name="T39" fmla="*/ 77 h 155"/>
                <a:gd name="T40" fmla="*/ 364 w 721"/>
                <a:gd name="T41" fmla="*/ 67 h 155"/>
                <a:gd name="T42" fmla="*/ 408 w 721"/>
                <a:gd name="T43" fmla="*/ 67 h 155"/>
                <a:gd name="T44" fmla="*/ 387 w 721"/>
                <a:gd name="T45" fmla="*/ 31 h 155"/>
                <a:gd name="T46" fmla="*/ 388 w 721"/>
                <a:gd name="T47" fmla="*/ 124 h 155"/>
                <a:gd name="T48" fmla="*/ 415 w 721"/>
                <a:gd name="T49" fmla="*/ 105 h 155"/>
                <a:gd name="T50" fmla="*/ 364 w 721"/>
                <a:gd name="T51" fmla="*/ 81 h 155"/>
                <a:gd name="T52" fmla="*/ 387 w 721"/>
                <a:gd name="T53" fmla="*/ 31 h 155"/>
                <a:gd name="T54" fmla="*/ 461 w 721"/>
                <a:gd name="T55" fmla="*/ 99 h 155"/>
                <a:gd name="T56" fmla="*/ 482 w 721"/>
                <a:gd name="T57" fmla="*/ 45 h 155"/>
                <a:gd name="T58" fmla="*/ 482 w 721"/>
                <a:gd name="T59" fmla="*/ 109 h 155"/>
                <a:gd name="T60" fmla="*/ 445 w 721"/>
                <a:gd name="T61" fmla="*/ 37 h 155"/>
                <a:gd name="T62" fmla="*/ 461 w 721"/>
                <a:gd name="T63" fmla="*/ 155 h 155"/>
                <a:gd name="T64" fmla="*/ 484 w 721"/>
                <a:gd name="T65" fmla="*/ 124 h 155"/>
                <a:gd name="T66" fmla="*/ 482 w 721"/>
                <a:gd name="T67" fmla="*/ 31 h 155"/>
                <a:gd name="T68" fmla="*/ 684 w 721"/>
                <a:gd name="T69" fmla="*/ 44 h 155"/>
                <a:gd name="T70" fmla="*/ 661 w 721"/>
                <a:gd name="T71" fmla="*/ 67 h 155"/>
                <a:gd name="T72" fmla="*/ 643 w 721"/>
                <a:gd name="T73" fmla="*/ 77 h 155"/>
                <a:gd name="T74" fmla="*/ 715 w 721"/>
                <a:gd name="T75" fmla="*/ 119 h 155"/>
                <a:gd name="T76" fmla="*/ 687 w 721"/>
                <a:gd name="T77" fmla="*/ 109 h 155"/>
                <a:gd name="T78" fmla="*/ 720 w 721"/>
                <a:gd name="T79" fmla="*/ 81 h 155"/>
                <a:gd name="T80" fmla="*/ 38 w 721"/>
                <a:gd name="T81" fmla="*/ 106 h 155"/>
                <a:gd name="T82" fmla="*/ 96 w 721"/>
                <a:gd name="T83" fmla="*/ 15 h 155"/>
                <a:gd name="T84" fmla="*/ 38 w 721"/>
                <a:gd name="T85" fmla="*/ 106 h 155"/>
                <a:gd name="T86" fmla="*/ 38 w 721"/>
                <a:gd name="T87" fmla="*/ 0 h 155"/>
                <a:gd name="T88" fmla="*/ 0 w 721"/>
                <a:gd name="T89" fmla="*/ 106 h 155"/>
                <a:gd name="T90" fmla="*/ 19 w 721"/>
                <a:gd name="T91" fmla="*/ 148 h 155"/>
                <a:gd name="T92" fmla="*/ 117 w 721"/>
                <a:gd name="T93" fmla="*/ 121 h 155"/>
                <a:gd name="T94" fmla="*/ 132 w 721"/>
                <a:gd name="T95" fmla="*/ 148 h 155"/>
                <a:gd name="T96" fmla="*/ 114 w 721"/>
                <a:gd name="T97" fmla="*/ 10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155">
                  <a:moveTo>
                    <a:pt x="267" y="108"/>
                  </a:moveTo>
                  <a:cubicBezTo>
                    <a:pt x="267" y="81"/>
                    <a:pt x="267" y="81"/>
                    <a:pt x="267" y="81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305" y="81"/>
                    <a:pt x="309" y="86"/>
                    <a:pt x="309" y="95"/>
                  </a:cubicBezTo>
                  <a:cubicBezTo>
                    <a:pt x="309" y="104"/>
                    <a:pt x="306" y="108"/>
                    <a:pt x="298" y="108"/>
                  </a:cubicBezTo>
                  <a:cubicBezTo>
                    <a:pt x="267" y="108"/>
                    <a:pt x="267" y="108"/>
                    <a:pt x="267" y="108"/>
                  </a:cubicBezTo>
                  <a:moveTo>
                    <a:pt x="267" y="68"/>
                  </a:moveTo>
                  <a:cubicBezTo>
                    <a:pt x="267" y="47"/>
                    <a:pt x="267" y="47"/>
                    <a:pt x="267" y="47"/>
                  </a:cubicBezTo>
                  <a:cubicBezTo>
                    <a:pt x="296" y="47"/>
                    <a:pt x="296" y="47"/>
                    <a:pt x="296" y="47"/>
                  </a:cubicBezTo>
                  <a:cubicBezTo>
                    <a:pt x="305" y="47"/>
                    <a:pt x="307" y="49"/>
                    <a:pt x="307" y="57"/>
                  </a:cubicBezTo>
                  <a:cubicBezTo>
                    <a:pt x="307" y="64"/>
                    <a:pt x="305" y="68"/>
                    <a:pt x="296" y="68"/>
                  </a:cubicBezTo>
                  <a:cubicBezTo>
                    <a:pt x="267" y="68"/>
                    <a:pt x="267" y="68"/>
                    <a:pt x="267" y="68"/>
                  </a:cubicBezTo>
                  <a:moveTo>
                    <a:pt x="300" y="33"/>
                  </a:moveTo>
                  <a:cubicBezTo>
                    <a:pt x="251" y="33"/>
                    <a:pt x="251" y="33"/>
                    <a:pt x="251" y="33"/>
                  </a:cubicBezTo>
                  <a:cubicBezTo>
                    <a:pt x="251" y="121"/>
                    <a:pt x="251" y="121"/>
                    <a:pt x="251" y="121"/>
                  </a:cubicBezTo>
                  <a:cubicBezTo>
                    <a:pt x="302" y="121"/>
                    <a:pt x="302" y="121"/>
                    <a:pt x="302" y="121"/>
                  </a:cubicBezTo>
                  <a:cubicBezTo>
                    <a:pt x="317" y="121"/>
                    <a:pt x="327" y="114"/>
                    <a:pt x="327" y="97"/>
                  </a:cubicBezTo>
                  <a:cubicBezTo>
                    <a:pt x="327" y="84"/>
                    <a:pt x="322" y="75"/>
                    <a:pt x="306" y="74"/>
                  </a:cubicBezTo>
                  <a:cubicBezTo>
                    <a:pt x="322" y="73"/>
                    <a:pt x="324" y="65"/>
                    <a:pt x="324" y="54"/>
                  </a:cubicBezTo>
                  <a:cubicBezTo>
                    <a:pt x="324" y="42"/>
                    <a:pt x="320" y="33"/>
                    <a:pt x="300" y="33"/>
                  </a:cubicBezTo>
                  <a:moveTo>
                    <a:pt x="620" y="33"/>
                  </a:moveTo>
                  <a:cubicBezTo>
                    <a:pt x="604" y="33"/>
                    <a:pt x="604" y="33"/>
                    <a:pt x="604" y="33"/>
                  </a:cubicBezTo>
                  <a:cubicBezTo>
                    <a:pt x="591" y="55"/>
                    <a:pt x="576" y="79"/>
                    <a:pt x="562" y="97"/>
                  </a:cubicBezTo>
                  <a:cubicBezTo>
                    <a:pt x="562" y="33"/>
                    <a:pt x="562" y="33"/>
                    <a:pt x="562" y="33"/>
                  </a:cubicBezTo>
                  <a:cubicBezTo>
                    <a:pt x="545" y="33"/>
                    <a:pt x="545" y="33"/>
                    <a:pt x="545" y="33"/>
                  </a:cubicBezTo>
                  <a:cubicBezTo>
                    <a:pt x="545" y="121"/>
                    <a:pt x="545" y="121"/>
                    <a:pt x="545" y="121"/>
                  </a:cubicBezTo>
                  <a:cubicBezTo>
                    <a:pt x="562" y="121"/>
                    <a:pt x="562" y="121"/>
                    <a:pt x="562" y="121"/>
                  </a:cubicBezTo>
                  <a:cubicBezTo>
                    <a:pt x="576" y="103"/>
                    <a:pt x="592" y="81"/>
                    <a:pt x="604" y="60"/>
                  </a:cubicBezTo>
                  <a:cubicBezTo>
                    <a:pt x="604" y="121"/>
                    <a:pt x="604" y="121"/>
                    <a:pt x="604" y="121"/>
                  </a:cubicBezTo>
                  <a:cubicBezTo>
                    <a:pt x="620" y="121"/>
                    <a:pt x="620" y="121"/>
                    <a:pt x="620" y="121"/>
                  </a:cubicBezTo>
                  <a:cubicBezTo>
                    <a:pt x="620" y="33"/>
                    <a:pt x="620" y="33"/>
                    <a:pt x="620" y="33"/>
                  </a:cubicBezTo>
                  <a:moveTo>
                    <a:pt x="187" y="110"/>
                  </a:moveTo>
                  <a:cubicBezTo>
                    <a:pt x="169" y="110"/>
                    <a:pt x="163" y="104"/>
                    <a:pt x="163" y="77"/>
                  </a:cubicBezTo>
                  <a:cubicBezTo>
                    <a:pt x="163" y="49"/>
                    <a:pt x="169" y="45"/>
                    <a:pt x="187" y="45"/>
                  </a:cubicBezTo>
                  <a:cubicBezTo>
                    <a:pt x="205" y="45"/>
                    <a:pt x="210" y="49"/>
                    <a:pt x="210" y="77"/>
                  </a:cubicBezTo>
                  <a:cubicBezTo>
                    <a:pt x="210" y="104"/>
                    <a:pt x="205" y="110"/>
                    <a:pt x="187" y="110"/>
                  </a:cubicBezTo>
                  <a:moveTo>
                    <a:pt x="187" y="31"/>
                  </a:moveTo>
                  <a:cubicBezTo>
                    <a:pt x="159" y="31"/>
                    <a:pt x="146" y="41"/>
                    <a:pt x="146" y="77"/>
                  </a:cubicBezTo>
                  <a:cubicBezTo>
                    <a:pt x="146" y="113"/>
                    <a:pt x="159" y="124"/>
                    <a:pt x="187" y="124"/>
                  </a:cubicBezTo>
                  <a:cubicBezTo>
                    <a:pt x="215" y="124"/>
                    <a:pt x="228" y="113"/>
                    <a:pt x="228" y="77"/>
                  </a:cubicBezTo>
                  <a:cubicBezTo>
                    <a:pt x="228" y="41"/>
                    <a:pt x="215" y="31"/>
                    <a:pt x="187" y="31"/>
                  </a:cubicBezTo>
                  <a:moveTo>
                    <a:pt x="364" y="67"/>
                  </a:moveTo>
                  <a:cubicBezTo>
                    <a:pt x="365" y="50"/>
                    <a:pt x="371" y="44"/>
                    <a:pt x="387" y="44"/>
                  </a:cubicBezTo>
                  <a:cubicBezTo>
                    <a:pt x="402" y="44"/>
                    <a:pt x="407" y="48"/>
                    <a:pt x="408" y="67"/>
                  </a:cubicBezTo>
                  <a:cubicBezTo>
                    <a:pt x="364" y="67"/>
                    <a:pt x="364" y="67"/>
                    <a:pt x="364" y="67"/>
                  </a:cubicBezTo>
                  <a:moveTo>
                    <a:pt x="387" y="31"/>
                  </a:moveTo>
                  <a:cubicBezTo>
                    <a:pt x="361" y="31"/>
                    <a:pt x="346" y="42"/>
                    <a:pt x="346" y="77"/>
                  </a:cubicBezTo>
                  <a:cubicBezTo>
                    <a:pt x="346" y="113"/>
                    <a:pt x="362" y="124"/>
                    <a:pt x="388" y="124"/>
                  </a:cubicBezTo>
                  <a:cubicBezTo>
                    <a:pt x="397" y="124"/>
                    <a:pt x="409" y="122"/>
                    <a:pt x="418" y="119"/>
                  </a:cubicBezTo>
                  <a:cubicBezTo>
                    <a:pt x="415" y="105"/>
                    <a:pt x="415" y="105"/>
                    <a:pt x="415" y="105"/>
                  </a:cubicBezTo>
                  <a:cubicBezTo>
                    <a:pt x="408" y="108"/>
                    <a:pt x="396" y="109"/>
                    <a:pt x="390" y="109"/>
                  </a:cubicBezTo>
                  <a:cubicBezTo>
                    <a:pt x="372" y="109"/>
                    <a:pt x="364" y="104"/>
                    <a:pt x="364" y="81"/>
                  </a:cubicBezTo>
                  <a:cubicBezTo>
                    <a:pt x="424" y="81"/>
                    <a:pt x="424" y="81"/>
                    <a:pt x="424" y="81"/>
                  </a:cubicBezTo>
                  <a:cubicBezTo>
                    <a:pt x="425" y="40"/>
                    <a:pt x="413" y="31"/>
                    <a:pt x="387" y="31"/>
                  </a:cubicBezTo>
                  <a:moveTo>
                    <a:pt x="482" y="109"/>
                  </a:moveTo>
                  <a:cubicBezTo>
                    <a:pt x="470" y="109"/>
                    <a:pt x="461" y="105"/>
                    <a:pt x="461" y="99"/>
                  </a:cubicBezTo>
                  <a:cubicBezTo>
                    <a:pt x="461" y="48"/>
                    <a:pt x="461" y="48"/>
                    <a:pt x="461" y="48"/>
                  </a:cubicBezTo>
                  <a:cubicBezTo>
                    <a:pt x="467" y="46"/>
                    <a:pt x="474" y="45"/>
                    <a:pt x="482" y="45"/>
                  </a:cubicBezTo>
                  <a:cubicBezTo>
                    <a:pt x="500" y="45"/>
                    <a:pt x="506" y="50"/>
                    <a:pt x="506" y="77"/>
                  </a:cubicBezTo>
                  <a:cubicBezTo>
                    <a:pt x="506" y="103"/>
                    <a:pt x="500" y="109"/>
                    <a:pt x="482" y="109"/>
                  </a:cubicBezTo>
                  <a:moveTo>
                    <a:pt x="482" y="31"/>
                  </a:moveTo>
                  <a:cubicBezTo>
                    <a:pt x="470" y="31"/>
                    <a:pt x="454" y="33"/>
                    <a:pt x="445" y="37"/>
                  </a:cubicBezTo>
                  <a:cubicBezTo>
                    <a:pt x="445" y="155"/>
                    <a:pt x="445" y="155"/>
                    <a:pt x="445" y="155"/>
                  </a:cubicBezTo>
                  <a:cubicBezTo>
                    <a:pt x="461" y="155"/>
                    <a:pt x="461" y="155"/>
                    <a:pt x="461" y="155"/>
                  </a:cubicBezTo>
                  <a:cubicBezTo>
                    <a:pt x="461" y="118"/>
                    <a:pt x="461" y="118"/>
                    <a:pt x="461" y="118"/>
                  </a:cubicBezTo>
                  <a:cubicBezTo>
                    <a:pt x="466" y="121"/>
                    <a:pt x="472" y="124"/>
                    <a:pt x="484" y="124"/>
                  </a:cubicBezTo>
                  <a:cubicBezTo>
                    <a:pt x="509" y="124"/>
                    <a:pt x="523" y="113"/>
                    <a:pt x="523" y="77"/>
                  </a:cubicBezTo>
                  <a:cubicBezTo>
                    <a:pt x="523" y="41"/>
                    <a:pt x="510" y="31"/>
                    <a:pt x="482" y="31"/>
                  </a:cubicBezTo>
                  <a:moveTo>
                    <a:pt x="661" y="67"/>
                  </a:moveTo>
                  <a:cubicBezTo>
                    <a:pt x="662" y="50"/>
                    <a:pt x="668" y="44"/>
                    <a:pt x="684" y="44"/>
                  </a:cubicBezTo>
                  <a:cubicBezTo>
                    <a:pt x="698" y="44"/>
                    <a:pt x="703" y="48"/>
                    <a:pt x="704" y="67"/>
                  </a:cubicBezTo>
                  <a:cubicBezTo>
                    <a:pt x="661" y="67"/>
                    <a:pt x="661" y="67"/>
                    <a:pt x="661" y="67"/>
                  </a:cubicBezTo>
                  <a:moveTo>
                    <a:pt x="683" y="31"/>
                  </a:moveTo>
                  <a:cubicBezTo>
                    <a:pt x="657" y="31"/>
                    <a:pt x="643" y="42"/>
                    <a:pt x="643" y="77"/>
                  </a:cubicBezTo>
                  <a:cubicBezTo>
                    <a:pt x="643" y="113"/>
                    <a:pt x="659" y="124"/>
                    <a:pt x="685" y="124"/>
                  </a:cubicBezTo>
                  <a:cubicBezTo>
                    <a:pt x="693" y="124"/>
                    <a:pt x="706" y="122"/>
                    <a:pt x="715" y="119"/>
                  </a:cubicBezTo>
                  <a:cubicBezTo>
                    <a:pt x="712" y="105"/>
                    <a:pt x="712" y="105"/>
                    <a:pt x="712" y="105"/>
                  </a:cubicBezTo>
                  <a:cubicBezTo>
                    <a:pt x="705" y="108"/>
                    <a:pt x="693" y="109"/>
                    <a:pt x="687" y="109"/>
                  </a:cubicBezTo>
                  <a:cubicBezTo>
                    <a:pt x="669" y="109"/>
                    <a:pt x="661" y="104"/>
                    <a:pt x="660" y="81"/>
                  </a:cubicBezTo>
                  <a:cubicBezTo>
                    <a:pt x="720" y="81"/>
                    <a:pt x="720" y="81"/>
                    <a:pt x="720" y="81"/>
                  </a:cubicBezTo>
                  <a:cubicBezTo>
                    <a:pt x="721" y="40"/>
                    <a:pt x="710" y="31"/>
                    <a:pt x="683" y="31"/>
                  </a:cubicBezTo>
                  <a:moveTo>
                    <a:pt x="38" y="106"/>
                  </a:moveTo>
                  <a:cubicBezTo>
                    <a:pt x="48" y="78"/>
                    <a:pt x="52" y="45"/>
                    <a:pt x="54" y="15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6" y="106"/>
                    <a:pt x="96" y="106"/>
                    <a:pt x="96" y="106"/>
                  </a:cubicBezTo>
                  <a:cubicBezTo>
                    <a:pt x="38" y="106"/>
                    <a:pt x="38" y="106"/>
                    <a:pt x="38" y="106"/>
                  </a:cubicBezTo>
                  <a:moveTo>
                    <a:pt x="114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6" y="41"/>
                    <a:pt x="30" y="76"/>
                    <a:pt x="1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117" y="121"/>
                    <a:pt x="117" y="121"/>
                    <a:pt x="117" y="121"/>
                  </a:cubicBezTo>
                  <a:cubicBezTo>
                    <a:pt x="117" y="148"/>
                    <a:pt x="117" y="148"/>
                    <a:pt x="117" y="148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14" y="106"/>
                    <a:pt x="114" y="106"/>
                    <a:pt x="114" y="106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31">
                <a:solidFill>
                  <a:srgbClr val="000066"/>
                </a:solidFill>
              </a:endParaRPr>
            </a:p>
          </p:txBody>
        </p:sp>
        <p:sp>
          <p:nvSpPr>
            <p:cNvPr id="29" name="Freeform 27"/>
            <p:cNvSpPr>
              <a:spLocks noEditPoints="1"/>
            </p:cNvSpPr>
            <p:nvPr userDrawn="1"/>
          </p:nvSpPr>
          <p:spPr bwMode="auto">
            <a:xfrm>
              <a:off x="2393950" y="2371726"/>
              <a:ext cx="4884208" cy="472440"/>
            </a:xfrm>
            <a:custGeom>
              <a:avLst/>
              <a:gdLst>
                <a:gd name="T0" fmla="*/ 59 w 1420"/>
                <a:gd name="T1" fmla="*/ 65 h 124"/>
                <a:gd name="T2" fmla="*/ 16 w 1420"/>
                <a:gd name="T3" fmla="*/ 16 h 124"/>
                <a:gd name="T4" fmla="*/ 16 w 1420"/>
                <a:gd name="T5" fmla="*/ 38 h 124"/>
                <a:gd name="T6" fmla="*/ 51 w 1420"/>
                <a:gd name="T7" fmla="*/ 91 h 124"/>
                <a:gd name="T8" fmla="*/ 50 w 1420"/>
                <a:gd name="T9" fmla="*/ 2 h 124"/>
                <a:gd name="T10" fmla="*/ 306 w 1420"/>
                <a:gd name="T11" fmla="*/ 36 h 124"/>
                <a:gd name="T12" fmla="*/ 306 w 1420"/>
                <a:gd name="T13" fmla="*/ 91 h 124"/>
                <a:gd name="T14" fmla="*/ 363 w 1420"/>
                <a:gd name="T15" fmla="*/ 91 h 124"/>
                <a:gd name="T16" fmla="*/ 485 w 1420"/>
                <a:gd name="T17" fmla="*/ 91 h 124"/>
                <a:gd name="T18" fmla="*/ 543 w 1420"/>
                <a:gd name="T19" fmla="*/ 2 h 124"/>
                <a:gd name="T20" fmla="*/ 813 w 1420"/>
                <a:gd name="T21" fmla="*/ 2 h 124"/>
                <a:gd name="T22" fmla="*/ 743 w 1420"/>
                <a:gd name="T23" fmla="*/ 2 h 124"/>
                <a:gd name="T24" fmla="*/ 797 w 1420"/>
                <a:gd name="T25" fmla="*/ 49 h 124"/>
                <a:gd name="T26" fmla="*/ 850 w 1420"/>
                <a:gd name="T27" fmla="*/ 91 h 124"/>
                <a:gd name="T28" fmla="*/ 903 w 1420"/>
                <a:gd name="T29" fmla="*/ 76 h 124"/>
                <a:gd name="T30" fmla="*/ 903 w 1420"/>
                <a:gd name="T31" fmla="*/ 76 h 124"/>
                <a:gd name="T32" fmla="*/ 870 w 1420"/>
                <a:gd name="T33" fmla="*/ 76 h 124"/>
                <a:gd name="T34" fmla="*/ 958 w 1420"/>
                <a:gd name="T35" fmla="*/ 91 h 124"/>
                <a:gd name="T36" fmla="*/ 958 w 1420"/>
                <a:gd name="T37" fmla="*/ 76 h 124"/>
                <a:gd name="T38" fmla="*/ 1169 w 1420"/>
                <a:gd name="T39" fmla="*/ 17 h 124"/>
                <a:gd name="T40" fmla="*/ 1218 w 1420"/>
                <a:gd name="T41" fmla="*/ 17 h 124"/>
                <a:gd name="T42" fmla="*/ 1362 w 1420"/>
                <a:gd name="T43" fmla="*/ 29 h 124"/>
                <a:gd name="T44" fmla="*/ 1376 w 1420"/>
                <a:gd name="T45" fmla="*/ 43 h 124"/>
                <a:gd name="T46" fmla="*/ 1370 w 1420"/>
                <a:gd name="T47" fmla="*/ 52 h 124"/>
                <a:gd name="T48" fmla="*/ 1404 w 1420"/>
                <a:gd name="T49" fmla="*/ 56 h 124"/>
                <a:gd name="T50" fmla="*/ 137 w 1420"/>
                <a:gd name="T51" fmla="*/ 79 h 124"/>
                <a:gd name="T52" fmla="*/ 137 w 1420"/>
                <a:gd name="T53" fmla="*/ 79 h 124"/>
                <a:gd name="T54" fmla="*/ 178 w 1420"/>
                <a:gd name="T55" fmla="*/ 46 h 124"/>
                <a:gd name="T56" fmla="*/ 199 w 1420"/>
                <a:gd name="T57" fmla="*/ 18 h 124"/>
                <a:gd name="T58" fmla="*/ 213 w 1420"/>
                <a:gd name="T59" fmla="*/ 37 h 124"/>
                <a:gd name="T60" fmla="*/ 225 w 1420"/>
                <a:gd name="T61" fmla="*/ 79 h 124"/>
                <a:gd name="T62" fmla="*/ 267 w 1420"/>
                <a:gd name="T63" fmla="*/ 67 h 124"/>
                <a:gd name="T64" fmla="*/ 423 w 1420"/>
                <a:gd name="T65" fmla="*/ 80 h 124"/>
                <a:gd name="T66" fmla="*/ 443 w 1420"/>
                <a:gd name="T67" fmla="*/ 76 h 124"/>
                <a:gd name="T68" fmla="*/ 393 w 1420"/>
                <a:gd name="T69" fmla="*/ 19 h 124"/>
                <a:gd name="T70" fmla="*/ 385 w 1420"/>
                <a:gd name="T71" fmla="*/ 64 h 124"/>
                <a:gd name="T72" fmla="*/ 422 w 1420"/>
                <a:gd name="T73" fmla="*/ 0 h 124"/>
                <a:gd name="T74" fmla="*/ 593 w 1420"/>
                <a:gd name="T75" fmla="*/ 15 h 124"/>
                <a:gd name="T76" fmla="*/ 556 w 1420"/>
                <a:gd name="T77" fmla="*/ 7 h 124"/>
                <a:gd name="T78" fmla="*/ 595 w 1420"/>
                <a:gd name="T79" fmla="*/ 93 h 124"/>
                <a:gd name="T80" fmla="*/ 672 w 1420"/>
                <a:gd name="T81" fmla="*/ 63 h 124"/>
                <a:gd name="T82" fmla="*/ 691 w 1420"/>
                <a:gd name="T83" fmla="*/ 80 h 124"/>
                <a:gd name="T84" fmla="*/ 688 w 1420"/>
                <a:gd name="T85" fmla="*/ 15 h 124"/>
                <a:gd name="T86" fmla="*/ 690 w 1420"/>
                <a:gd name="T87" fmla="*/ 93 h 124"/>
                <a:gd name="T88" fmla="*/ 1023 w 1420"/>
                <a:gd name="T89" fmla="*/ 80 h 124"/>
                <a:gd name="T90" fmla="*/ 1044 w 1420"/>
                <a:gd name="T91" fmla="*/ 76 h 124"/>
                <a:gd name="T92" fmla="*/ 994 w 1420"/>
                <a:gd name="T93" fmla="*/ 19 h 124"/>
                <a:gd name="T94" fmla="*/ 985 w 1420"/>
                <a:gd name="T95" fmla="*/ 64 h 124"/>
                <a:gd name="T96" fmla="*/ 1022 w 1420"/>
                <a:gd name="T97" fmla="*/ 0 h 124"/>
                <a:gd name="T98" fmla="*/ 1100 w 1420"/>
                <a:gd name="T99" fmla="*/ 37 h 124"/>
                <a:gd name="T100" fmla="*/ 1154 w 1420"/>
                <a:gd name="T101" fmla="*/ 88 h 124"/>
                <a:gd name="T102" fmla="*/ 1160 w 1420"/>
                <a:gd name="T103" fmla="*/ 50 h 124"/>
                <a:gd name="T104" fmla="*/ 1305 w 1420"/>
                <a:gd name="T105" fmla="*/ 93 h 124"/>
                <a:gd name="T106" fmla="*/ 1279 w 1420"/>
                <a:gd name="T107" fmla="*/ 47 h 124"/>
                <a:gd name="T108" fmla="*/ 1305 w 1420"/>
                <a:gd name="T10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20" h="124">
                  <a:moveTo>
                    <a:pt x="16" y="77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5" y="50"/>
                    <a:pt x="59" y="55"/>
                    <a:pt x="59" y="65"/>
                  </a:cubicBezTo>
                  <a:cubicBezTo>
                    <a:pt x="59" y="74"/>
                    <a:pt x="56" y="77"/>
                    <a:pt x="47" y="77"/>
                  </a:cubicBezTo>
                  <a:cubicBezTo>
                    <a:pt x="16" y="77"/>
                    <a:pt x="16" y="77"/>
                    <a:pt x="16" y="77"/>
                  </a:cubicBezTo>
                  <a:moveTo>
                    <a:pt x="16" y="38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4" y="16"/>
                    <a:pt x="57" y="19"/>
                    <a:pt x="57" y="26"/>
                  </a:cubicBezTo>
                  <a:cubicBezTo>
                    <a:pt x="57" y="33"/>
                    <a:pt x="54" y="38"/>
                    <a:pt x="46" y="38"/>
                  </a:cubicBezTo>
                  <a:cubicBezTo>
                    <a:pt x="16" y="38"/>
                    <a:pt x="16" y="38"/>
                    <a:pt x="16" y="38"/>
                  </a:cubicBezTo>
                  <a:moveTo>
                    <a:pt x="5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67" y="91"/>
                    <a:pt x="76" y="83"/>
                    <a:pt x="76" y="66"/>
                  </a:cubicBezTo>
                  <a:cubicBezTo>
                    <a:pt x="76" y="54"/>
                    <a:pt x="72" y="44"/>
                    <a:pt x="55" y="43"/>
                  </a:cubicBezTo>
                  <a:cubicBezTo>
                    <a:pt x="71" y="42"/>
                    <a:pt x="74" y="35"/>
                    <a:pt x="74" y="24"/>
                  </a:cubicBezTo>
                  <a:cubicBezTo>
                    <a:pt x="74" y="12"/>
                    <a:pt x="70" y="2"/>
                    <a:pt x="50" y="2"/>
                  </a:cubicBezTo>
                  <a:moveTo>
                    <a:pt x="363" y="2"/>
                  </a:moveTo>
                  <a:cubicBezTo>
                    <a:pt x="347" y="2"/>
                    <a:pt x="347" y="2"/>
                    <a:pt x="347" y="2"/>
                  </a:cubicBezTo>
                  <a:cubicBezTo>
                    <a:pt x="347" y="36"/>
                    <a:pt x="347" y="36"/>
                    <a:pt x="347" y="36"/>
                  </a:cubicBezTo>
                  <a:cubicBezTo>
                    <a:pt x="306" y="36"/>
                    <a:pt x="306" y="36"/>
                    <a:pt x="306" y="36"/>
                  </a:cubicBezTo>
                  <a:cubicBezTo>
                    <a:pt x="306" y="2"/>
                    <a:pt x="306" y="2"/>
                    <a:pt x="306" y="2"/>
                  </a:cubicBezTo>
                  <a:cubicBezTo>
                    <a:pt x="289" y="2"/>
                    <a:pt x="289" y="2"/>
                    <a:pt x="289" y="2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306" y="91"/>
                    <a:pt x="306" y="91"/>
                    <a:pt x="306" y="91"/>
                  </a:cubicBezTo>
                  <a:cubicBezTo>
                    <a:pt x="306" y="51"/>
                    <a:pt x="306" y="51"/>
                    <a:pt x="306" y="51"/>
                  </a:cubicBezTo>
                  <a:cubicBezTo>
                    <a:pt x="347" y="51"/>
                    <a:pt x="347" y="51"/>
                    <a:pt x="347" y="51"/>
                  </a:cubicBezTo>
                  <a:cubicBezTo>
                    <a:pt x="347" y="91"/>
                    <a:pt x="347" y="91"/>
                    <a:pt x="347" y="91"/>
                  </a:cubicBezTo>
                  <a:cubicBezTo>
                    <a:pt x="363" y="91"/>
                    <a:pt x="363" y="91"/>
                    <a:pt x="363" y="91"/>
                  </a:cubicBezTo>
                  <a:cubicBezTo>
                    <a:pt x="363" y="2"/>
                    <a:pt x="363" y="2"/>
                    <a:pt x="363" y="2"/>
                  </a:cubicBezTo>
                  <a:moveTo>
                    <a:pt x="543" y="2"/>
                  </a:moveTo>
                  <a:cubicBezTo>
                    <a:pt x="485" y="2"/>
                    <a:pt x="485" y="2"/>
                    <a:pt x="485" y="2"/>
                  </a:cubicBezTo>
                  <a:cubicBezTo>
                    <a:pt x="485" y="91"/>
                    <a:pt x="485" y="91"/>
                    <a:pt x="485" y="91"/>
                  </a:cubicBezTo>
                  <a:cubicBezTo>
                    <a:pt x="501" y="91"/>
                    <a:pt x="501" y="91"/>
                    <a:pt x="501" y="91"/>
                  </a:cubicBezTo>
                  <a:cubicBezTo>
                    <a:pt x="501" y="17"/>
                    <a:pt x="501" y="17"/>
                    <a:pt x="501" y="17"/>
                  </a:cubicBezTo>
                  <a:cubicBezTo>
                    <a:pt x="543" y="17"/>
                    <a:pt x="543" y="17"/>
                    <a:pt x="543" y="17"/>
                  </a:cubicBezTo>
                  <a:cubicBezTo>
                    <a:pt x="543" y="2"/>
                    <a:pt x="543" y="2"/>
                    <a:pt x="543" y="2"/>
                  </a:cubicBezTo>
                  <a:moveTo>
                    <a:pt x="866" y="2"/>
                  </a:moveTo>
                  <a:cubicBezTo>
                    <a:pt x="847" y="2"/>
                    <a:pt x="847" y="2"/>
                    <a:pt x="847" y="2"/>
                  </a:cubicBezTo>
                  <a:cubicBezTo>
                    <a:pt x="833" y="21"/>
                    <a:pt x="820" y="37"/>
                    <a:pt x="813" y="44"/>
                  </a:cubicBezTo>
                  <a:cubicBezTo>
                    <a:pt x="813" y="2"/>
                    <a:pt x="813" y="2"/>
                    <a:pt x="813" y="2"/>
                  </a:cubicBezTo>
                  <a:cubicBezTo>
                    <a:pt x="797" y="2"/>
                    <a:pt x="797" y="2"/>
                    <a:pt x="797" y="2"/>
                  </a:cubicBezTo>
                  <a:cubicBezTo>
                    <a:pt x="797" y="44"/>
                    <a:pt x="797" y="44"/>
                    <a:pt x="797" y="44"/>
                  </a:cubicBezTo>
                  <a:cubicBezTo>
                    <a:pt x="790" y="37"/>
                    <a:pt x="777" y="21"/>
                    <a:pt x="762" y="2"/>
                  </a:cubicBezTo>
                  <a:cubicBezTo>
                    <a:pt x="743" y="2"/>
                    <a:pt x="743" y="2"/>
                    <a:pt x="743" y="2"/>
                  </a:cubicBezTo>
                  <a:cubicBezTo>
                    <a:pt x="760" y="25"/>
                    <a:pt x="772" y="39"/>
                    <a:pt x="777" y="43"/>
                  </a:cubicBezTo>
                  <a:cubicBezTo>
                    <a:pt x="769" y="47"/>
                    <a:pt x="760" y="51"/>
                    <a:pt x="741" y="91"/>
                  </a:cubicBezTo>
                  <a:cubicBezTo>
                    <a:pt x="760" y="91"/>
                    <a:pt x="760" y="91"/>
                    <a:pt x="760" y="91"/>
                  </a:cubicBezTo>
                  <a:cubicBezTo>
                    <a:pt x="775" y="59"/>
                    <a:pt x="786" y="51"/>
                    <a:pt x="797" y="49"/>
                  </a:cubicBezTo>
                  <a:cubicBezTo>
                    <a:pt x="797" y="91"/>
                    <a:pt x="797" y="91"/>
                    <a:pt x="797" y="91"/>
                  </a:cubicBezTo>
                  <a:cubicBezTo>
                    <a:pt x="813" y="91"/>
                    <a:pt x="813" y="91"/>
                    <a:pt x="813" y="91"/>
                  </a:cubicBezTo>
                  <a:cubicBezTo>
                    <a:pt x="813" y="49"/>
                    <a:pt x="813" y="49"/>
                    <a:pt x="813" y="49"/>
                  </a:cubicBezTo>
                  <a:cubicBezTo>
                    <a:pt x="823" y="51"/>
                    <a:pt x="834" y="59"/>
                    <a:pt x="850" y="91"/>
                  </a:cubicBezTo>
                  <a:cubicBezTo>
                    <a:pt x="869" y="91"/>
                    <a:pt x="869" y="91"/>
                    <a:pt x="869" y="91"/>
                  </a:cubicBezTo>
                  <a:cubicBezTo>
                    <a:pt x="850" y="51"/>
                    <a:pt x="841" y="47"/>
                    <a:pt x="832" y="43"/>
                  </a:cubicBezTo>
                  <a:cubicBezTo>
                    <a:pt x="837" y="39"/>
                    <a:pt x="849" y="25"/>
                    <a:pt x="866" y="2"/>
                  </a:cubicBezTo>
                  <a:moveTo>
                    <a:pt x="903" y="76"/>
                  </a:moveTo>
                  <a:cubicBezTo>
                    <a:pt x="908" y="57"/>
                    <a:pt x="912" y="35"/>
                    <a:pt x="914" y="17"/>
                  </a:cubicBezTo>
                  <a:cubicBezTo>
                    <a:pt x="942" y="17"/>
                    <a:pt x="942" y="17"/>
                    <a:pt x="942" y="17"/>
                  </a:cubicBezTo>
                  <a:cubicBezTo>
                    <a:pt x="942" y="76"/>
                    <a:pt x="942" y="76"/>
                    <a:pt x="942" y="76"/>
                  </a:cubicBezTo>
                  <a:cubicBezTo>
                    <a:pt x="903" y="76"/>
                    <a:pt x="903" y="76"/>
                    <a:pt x="903" y="76"/>
                  </a:cubicBezTo>
                  <a:moveTo>
                    <a:pt x="958" y="2"/>
                  </a:moveTo>
                  <a:cubicBezTo>
                    <a:pt x="899" y="2"/>
                    <a:pt x="899" y="2"/>
                    <a:pt x="899" y="2"/>
                  </a:cubicBezTo>
                  <a:cubicBezTo>
                    <a:pt x="897" y="29"/>
                    <a:pt x="892" y="54"/>
                    <a:pt x="885" y="76"/>
                  </a:cubicBezTo>
                  <a:cubicBezTo>
                    <a:pt x="870" y="76"/>
                    <a:pt x="870" y="76"/>
                    <a:pt x="870" y="76"/>
                  </a:cubicBezTo>
                  <a:cubicBezTo>
                    <a:pt x="874" y="114"/>
                    <a:pt x="874" y="114"/>
                    <a:pt x="874" y="114"/>
                  </a:cubicBezTo>
                  <a:cubicBezTo>
                    <a:pt x="887" y="114"/>
                    <a:pt x="887" y="114"/>
                    <a:pt x="887" y="114"/>
                  </a:cubicBezTo>
                  <a:cubicBezTo>
                    <a:pt x="887" y="91"/>
                    <a:pt x="887" y="91"/>
                    <a:pt x="887" y="91"/>
                  </a:cubicBezTo>
                  <a:cubicBezTo>
                    <a:pt x="958" y="91"/>
                    <a:pt x="958" y="91"/>
                    <a:pt x="958" y="91"/>
                  </a:cubicBezTo>
                  <a:cubicBezTo>
                    <a:pt x="958" y="114"/>
                    <a:pt x="958" y="114"/>
                    <a:pt x="958" y="114"/>
                  </a:cubicBezTo>
                  <a:cubicBezTo>
                    <a:pt x="971" y="114"/>
                    <a:pt x="971" y="114"/>
                    <a:pt x="971" y="114"/>
                  </a:cubicBezTo>
                  <a:cubicBezTo>
                    <a:pt x="975" y="76"/>
                    <a:pt x="975" y="76"/>
                    <a:pt x="975" y="76"/>
                  </a:cubicBezTo>
                  <a:cubicBezTo>
                    <a:pt x="958" y="76"/>
                    <a:pt x="958" y="76"/>
                    <a:pt x="958" y="76"/>
                  </a:cubicBezTo>
                  <a:cubicBezTo>
                    <a:pt x="958" y="2"/>
                    <a:pt x="958" y="2"/>
                    <a:pt x="958" y="2"/>
                  </a:cubicBezTo>
                  <a:moveTo>
                    <a:pt x="1250" y="2"/>
                  </a:moveTo>
                  <a:cubicBezTo>
                    <a:pt x="1169" y="2"/>
                    <a:pt x="1169" y="2"/>
                    <a:pt x="1169" y="2"/>
                  </a:cubicBezTo>
                  <a:cubicBezTo>
                    <a:pt x="1169" y="17"/>
                    <a:pt x="1169" y="17"/>
                    <a:pt x="1169" y="17"/>
                  </a:cubicBezTo>
                  <a:cubicBezTo>
                    <a:pt x="1202" y="17"/>
                    <a:pt x="1202" y="17"/>
                    <a:pt x="1202" y="17"/>
                  </a:cubicBezTo>
                  <a:cubicBezTo>
                    <a:pt x="1202" y="91"/>
                    <a:pt x="1202" y="91"/>
                    <a:pt x="1202" y="91"/>
                  </a:cubicBezTo>
                  <a:cubicBezTo>
                    <a:pt x="1218" y="91"/>
                    <a:pt x="1218" y="91"/>
                    <a:pt x="1218" y="91"/>
                  </a:cubicBezTo>
                  <a:cubicBezTo>
                    <a:pt x="1218" y="17"/>
                    <a:pt x="1218" y="17"/>
                    <a:pt x="1218" y="17"/>
                  </a:cubicBezTo>
                  <a:cubicBezTo>
                    <a:pt x="1250" y="17"/>
                    <a:pt x="1250" y="17"/>
                    <a:pt x="1250" y="17"/>
                  </a:cubicBezTo>
                  <a:cubicBezTo>
                    <a:pt x="1250" y="2"/>
                    <a:pt x="1250" y="2"/>
                    <a:pt x="1250" y="2"/>
                  </a:cubicBezTo>
                  <a:moveTo>
                    <a:pt x="1376" y="43"/>
                  </a:moveTo>
                  <a:cubicBezTo>
                    <a:pt x="1366" y="43"/>
                    <a:pt x="1362" y="39"/>
                    <a:pt x="1362" y="29"/>
                  </a:cubicBezTo>
                  <a:cubicBezTo>
                    <a:pt x="1362" y="20"/>
                    <a:pt x="1366" y="16"/>
                    <a:pt x="1375" y="16"/>
                  </a:cubicBezTo>
                  <a:cubicBezTo>
                    <a:pt x="1404" y="16"/>
                    <a:pt x="1404" y="16"/>
                    <a:pt x="1404" y="16"/>
                  </a:cubicBezTo>
                  <a:cubicBezTo>
                    <a:pt x="1404" y="43"/>
                    <a:pt x="1404" y="43"/>
                    <a:pt x="1404" y="43"/>
                  </a:cubicBezTo>
                  <a:cubicBezTo>
                    <a:pt x="1376" y="43"/>
                    <a:pt x="1376" y="43"/>
                    <a:pt x="1376" y="43"/>
                  </a:cubicBezTo>
                  <a:moveTo>
                    <a:pt x="1420" y="2"/>
                  </a:moveTo>
                  <a:cubicBezTo>
                    <a:pt x="1372" y="2"/>
                    <a:pt x="1372" y="2"/>
                    <a:pt x="1372" y="2"/>
                  </a:cubicBezTo>
                  <a:cubicBezTo>
                    <a:pt x="1351" y="2"/>
                    <a:pt x="1344" y="14"/>
                    <a:pt x="1344" y="28"/>
                  </a:cubicBezTo>
                  <a:cubicBezTo>
                    <a:pt x="1344" y="41"/>
                    <a:pt x="1351" y="51"/>
                    <a:pt x="1370" y="52"/>
                  </a:cubicBezTo>
                  <a:cubicBezTo>
                    <a:pt x="1359" y="53"/>
                    <a:pt x="1353" y="59"/>
                    <a:pt x="1339" y="91"/>
                  </a:cubicBezTo>
                  <a:cubicBezTo>
                    <a:pt x="1357" y="91"/>
                    <a:pt x="1357" y="91"/>
                    <a:pt x="1357" y="91"/>
                  </a:cubicBezTo>
                  <a:cubicBezTo>
                    <a:pt x="1370" y="61"/>
                    <a:pt x="1376" y="56"/>
                    <a:pt x="1389" y="56"/>
                  </a:cubicBezTo>
                  <a:cubicBezTo>
                    <a:pt x="1404" y="56"/>
                    <a:pt x="1404" y="56"/>
                    <a:pt x="1404" y="56"/>
                  </a:cubicBezTo>
                  <a:cubicBezTo>
                    <a:pt x="1404" y="91"/>
                    <a:pt x="1404" y="91"/>
                    <a:pt x="1404" y="91"/>
                  </a:cubicBezTo>
                  <a:cubicBezTo>
                    <a:pt x="1420" y="91"/>
                    <a:pt x="1420" y="91"/>
                    <a:pt x="1420" y="91"/>
                  </a:cubicBezTo>
                  <a:cubicBezTo>
                    <a:pt x="1420" y="2"/>
                    <a:pt x="1420" y="2"/>
                    <a:pt x="1420" y="2"/>
                  </a:cubicBezTo>
                  <a:moveTo>
                    <a:pt x="137" y="79"/>
                  </a:moveTo>
                  <a:cubicBezTo>
                    <a:pt x="119" y="79"/>
                    <a:pt x="113" y="73"/>
                    <a:pt x="113" y="47"/>
                  </a:cubicBezTo>
                  <a:cubicBezTo>
                    <a:pt x="113" y="19"/>
                    <a:pt x="119" y="14"/>
                    <a:pt x="137" y="14"/>
                  </a:cubicBezTo>
                  <a:cubicBezTo>
                    <a:pt x="155" y="14"/>
                    <a:pt x="160" y="19"/>
                    <a:pt x="160" y="47"/>
                  </a:cubicBezTo>
                  <a:cubicBezTo>
                    <a:pt x="160" y="73"/>
                    <a:pt x="155" y="79"/>
                    <a:pt x="137" y="79"/>
                  </a:cubicBezTo>
                  <a:moveTo>
                    <a:pt x="137" y="0"/>
                  </a:moveTo>
                  <a:cubicBezTo>
                    <a:pt x="109" y="0"/>
                    <a:pt x="96" y="10"/>
                    <a:pt x="96" y="46"/>
                  </a:cubicBezTo>
                  <a:cubicBezTo>
                    <a:pt x="96" y="82"/>
                    <a:pt x="109" y="93"/>
                    <a:pt x="137" y="93"/>
                  </a:cubicBezTo>
                  <a:cubicBezTo>
                    <a:pt x="165" y="93"/>
                    <a:pt x="178" y="82"/>
                    <a:pt x="178" y="46"/>
                  </a:cubicBezTo>
                  <a:cubicBezTo>
                    <a:pt x="178" y="10"/>
                    <a:pt x="165" y="0"/>
                    <a:pt x="137" y="0"/>
                  </a:cubicBezTo>
                  <a:moveTo>
                    <a:pt x="225" y="0"/>
                  </a:moveTo>
                  <a:cubicBezTo>
                    <a:pt x="214" y="0"/>
                    <a:pt x="203" y="1"/>
                    <a:pt x="195" y="4"/>
                  </a:cubicBezTo>
                  <a:cubicBezTo>
                    <a:pt x="199" y="18"/>
                    <a:pt x="199" y="18"/>
                    <a:pt x="199" y="18"/>
                  </a:cubicBezTo>
                  <a:cubicBezTo>
                    <a:pt x="206" y="16"/>
                    <a:pt x="214" y="14"/>
                    <a:pt x="225" y="14"/>
                  </a:cubicBezTo>
                  <a:cubicBezTo>
                    <a:pt x="242" y="14"/>
                    <a:pt x="247" y="18"/>
                    <a:pt x="247" y="26"/>
                  </a:cubicBezTo>
                  <a:cubicBezTo>
                    <a:pt x="247" y="35"/>
                    <a:pt x="241" y="37"/>
                    <a:pt x="226" y="37"/>
                  </a:cubicBezTo>
                  <a:cubicBezTo>
                    <a:pt x="213" y="37"/>
                    <a:pt x="213" y="37"/>
                    <a:pt x="213" y="37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26" y="50"/>
                    <a:pt x="226" y="50"/>
                    <a:pt x="226" y="50"/>
                  </a:cubicBezTo>
                  <a:cubicBezTo>
                    <a:pt x="243" y="50"/>
                    <a:pt x="249" y="54"/>
                    <a:pt x="249" y="64"/>
                  </a:cubicBezTo>
                  <a:cubicBezTo>
                    <a:pt x="249" y="75"/>
                    <a:pt x="244" y="79"/>
                    <a:pt x="225" y="79"/>
                  </a:cubicBezTo>
                  <a:cubicBezTo>
                    <a:pt x="215" y="79"/>
                    <a:pt x="205" y="78"/>
                    <a:pt x="198" y="75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203" y="92"/>
                    <a:pt x="214" y="93"/>
                    <a:pt x="225" y="93"/>
                  </a:cubicBezTo>
                  <a:cubicBezTo>
                    <a:pt x="253" y="93"/>
                    <a:pt x="267" y="87"/>
                    <a:pt x="267" y="67"/>
                  </a:cubicBezTo>
                  <a:cubicBezTo>
                    <a:pt x="267" y="54"/>
                    <a:pt x="261" y="45"/>
                    <a:pt x="243" y="44"/>
                  </a:cubicBezTo>
                  <a:cubicBezTo>
                    <a:pt x="260" y="42"/>
                    <a:pt x="264" y="34"/>
                    <a:pt x="264" y="22"/>
                  </a:cubicBezTo>
                  <a:cubicBezTo>
                    <a:pt x="264" y="7"/>
                    <a:pt x="254" y="0"/>
                    <a:pt x="225" y="0"/>
                  </a:cubicBezTo>
                  <a:moveTo>
                    <a:pt x="423" y="80"/>
                  </a:moveTo>
                  <a:cubicBezTo>
                    <a:pt x="407" y="80"/>
                    <a:pt x="403" y="78"/>
                    <a:pt x="403" y="63"/>
                  </a:cubicBezTo>
                  <a:cubicBezTo>
                    <a:pt x="403" y="49"/>
                    <a:pt x="408" y="47"/>
                    <a:pt x="423" y="47"/>
                  </a:cubicBezTo>
                  <a:cubicBezTo>
                    <a:pt x="430" y="47"/>
                    <a:pt x="438" y="48"/>
                    <a:pt x="443" y="49"/>
                  </a:cubicBezTo>
                  <a:cubicBezTo>
                    <a:pt x="443" y="76"/>
                    <a:pt x="443" y="76"/>
                    <a:pt x="443" y="76"/>
                  </a:cubicBezTo>
                  <a:cubicBezTo>
                    <a:pt x="438" y="78"/>
                    <a:pt x="430" y="80"/>
                    <a:pt x="423" y="80"/>
                  </a:cubicBezTo>
                  <a:moveTo>
                    <a:pt x="422" y="0"/>
                  </a:moveTo>
                  <a:cubicBezTo>
                    <a:pt x="410" y="0"/>
                    <a:pt x="398" y="2"/>
                    <a:pt x="390" y="4"/>
                  </a:cubicBezTo>
                  <a:cubicBezTo>
                    <a:pt x="393" y="19"/>
                    <a:pt x="393" y="19"/>
                    <a:pt x="393" y="19"/>
                  </a:cubicBezTo>
                  <a:cubicBezTo>
                    <a:pt x="400" y="16"/>
                    <a:pt x="410" y="15"/>
                    <a:pt x="419" y="15"/>
                  </a:cubicBezTo>
                  <a:cubicBezTo>
                    <a:pt x="439" y="15"/>
                    <a:pt x="443" y="19"/>
                    <a:pt x="443" y="37"/>
                  </a:cubicBezTo>
                  <a:cubicBezTo>
                    <a:pt x="435" y="35"/>
                    <a:pt x="428" y="35"/>
                    <a:pt x="420" y="35"/>
                  </a:cubicBezTo>
                  <a:cubicBezTo>
                    <a:pt x="400" y="35"/>
                    <a:pt x="385" y="39"/>
                    <a:pt x="385" y="64"/>
                  </a:cubicBezTo>
                  <a:cubicBezTo>
                    <a:pt x="385" y="87"/>
                    <a:pt x="395" y="93"/>
                    <a:pt x="422" y="93"/>
                  </a:cubicBezTo>
                  <a:cubicBezTo>
                    <a:pt x="434" y="93"/>
                    <a:pt x="449" y="91"/>
                    <a:pt x="459" y="86"/>
                  </a:cubicBezTo>
                  <a:cubicBezTo>
                    <a:pt x="459" y="34"/>
                    <a:pt x="459" y="34"/>
                    <a:pt x="459" y="34"/>
                  </a:cubicBezTo>
                  <a:cubicBezTo>
                    <a:pt x="459" y="8"/>
                    <a:pt x="448" y="0"/>
                    <a:pt x="422" y="0"/>
                  </a:cubicBezTo>
                  <a:moveTo>
                    <a:pt x="593" y="79"/>
                  </a:moveTo>
                  <a:cubicBezTo>
                    <a:pt x="582" y="79"/>
                    <a:pt x="573" y="75"/>
                    <a:pt x="573" y="68"/>
                  </a:cubicBezTo>
                  <a:cubicBezTo>
                    <a:pt x="573" y="18"/>
                    <a:pt x="573" y="18"/>
                    <a:pt x="573" y="18"/>
                  </a:cubicBezTo>
                  <a:cubicBezTo>
                    <a:pt x="578" y="16"/>
                    <a:pt x="586" y="15"/>
                    <a:pt x="593" y="15"/>
                  </a:cubicBezTo>
                  <a:cubicBezTo>
                    <a:pt x="611" y="15"/>
                    <a:pt x="617" y="20"/>
                    <a:pt x="617" y="47"/>
                  </a:cubicBezTo>
                  <a:cubicBezTo>
                    <a:pt x="617" y="72"/>
                    <a:pt x="611" y="79"/>
                    <a:pt x="593" y="79"/>
                  </a:cubicBezTo>
                  <a:moveTo>
                    <a:pt x="593" y="0"/>
                  </a:moveTo>
                  <a:cubicBezTo>
                    <a:pt x="582" y="0"/>
                    <a:pt x="566" y="3"/>
                    <a:pt x="556" y="7"/>
                  </a:cubicBezTo>
                  <a:cubicBezTo>
                    <a:pt x="556" y="124"/>
                    <a:pt x="556" y="124"/>
                    <a:pt x="556" y="124"/>
                  </a:cubicBezTo>
                  <a:cubicBezTo>
                    <a:pt x="573" y="124"/>
                    <a:pt x="573" y="124"/>
                    <a:pt x="573" y="124"/>
                  </a:cubicBezTo>
                  <a:cubicBezTo>
                    <a:pt x="573" y="87"/>
                    <a:pt x="573" y="87"/>
                    <a:pt x="573" y="87"/>
                  </a:cubicBezTo>
                  <a:cubicBezTo>
                    <a:pt x="577" y="90"/>
                    <a:pt x="584" y="93"/>
                    <a:pt x="595" y="93"/>
                  </a:cubicBezTo>
                  <a:cubicBezTo>
                    <a:pt x="621" y="93"/>
                    <a:pt x="635" y="82"/>
                    <a:pt x="635" y="46"/>
                  </a:cubicBezTo>
                  <a:cubicBezTo>
                    <a:pt x="635" y="10"/>
                    <a:pt x="622" y="0"/>
                    <a:pt x="593" y="0"/>
                  </a:cubicBezTo>
                  <a:moveTo>
                    <a:pt x="691" y="80"/>
                  </a:moveTo>
                  <a:cubicBezTo>
                    <a:pt x="676" y="80"/>
                    <a:pt x="672" y="78"/>
                    <a:pt x="672" y="63"/>
                  </a:cubicBezTo>
                  <a:cubicBezTo>
                    <a:pt x="672" y="49"/>
                    <a:pt x="677" y="47"/>
                    <a:pt x="692" y="47"/>
                  </a:cubicBezTo>
                  <a:cubicBezTo>
                    <a:pt x="699" y="47"/>
                    <a:pt x="707" y="48"/>
                    <a:pt x="712" y="49"/>
                  </a:cubicBezTo>
                  <a:cubicBezTo>
                    <a:pt x="712" y="76"/>
                    <a:pt x="712" y="76"/>
                    <a:pt x="712" y="76"/>
                  </a:cubicBezTo>
                  <a:cubicBezTo>
                    <a:pt x="706" y="78"/>
                    <a:pt x="699" y="80"/>
                    <a:pt x="691" y="80"/>
                  </a:cubicBezTo>
                  <a:moveTo>
                    <a:pt x="691" y="0"/>
                  </a:moveTo>
                  <a:cubicBezTo>
                    <a:pt x="678" y="0"/>
                    <a:pt x="666" y="2"/>
                    <a:pt x="659" y="4"/>
                  </a:cubicBezTo>
                  <a:cubicBezTo>
                    <a:pt x="662" y="19"/>
                    <a:pt x="662" y="19"/>
                    <a:pt x="662" y="19"/>
                  </a:cubicBezTo>
                  <a:cubicBezTo>
                    <a:pt x="669" y="16"/>
                    <a:pt x="679" y="15"/>
                    <a:pt x="688" y="15"/>
                  </a:cubicBezTo>
                  <a:cubicBezTo>
                    <a:pt x="707" y="15"/>
                    <a:pt x="712" y="19"/>
                    <a:pt x="712" y="37"/>
                  </a:cubicBezTo>
                  <a:cubicBezTo>
                    <a:pt x="704" y="35"/>
                    <a:pt x="697" y="35"/>
                    <a:pt x="689" y="35"/>
                  </a:cubicBezTo>
                  <a:cubicBezTo>
                    <a:pt x="668" y="35"/>
                    <a:pt x="654" y="39"/>
                    <a:pt x="654" y="64"/>
                  </a:cubicBezTo>
                  <a:cubicBezTo>
                    <a:pt x="654" y="87"/>
                    <a:pt x="664" y="93"/>
                    <a:pt x="690" y="93"/>
                  </a:cubicBezTo>
                  <a:cubicBezTo>
                    <a:pt x="702" y="93"/>
                    <a:pt x="718" y="91"/>
                    <a:pt x="728" y="86"/>
                  </a:cubicBezTo>
                  <a:cubicBezTo>
                    <a:pt x="728" y="34"/>
                    <a:pt x="728" y="34"/>
                    <a:pt x="728" y="34"/>
                  </a:cubicBezTo>
                  <a:cubicBezTo>
                    <a:pt x="728" y="8"/>
                    <a:pt x="717" y="0"/>
                    <a:pt x="691" y="0"/>
                  </a:cubicBezTo>
                  <a:moveTo>
                    <a:pt x="1023" y="80"/>
                  </a:moveTo>
                  <a:cubicBezTo>
                    <a:pt x="1007" y="80"/>
                    <a:pt x="1003" y="78"/>
                    <a:pt x="1003" y="63"/>
                  </a:cubicBezTo>
                  <a:cubicBezTo>
                    <a:pt x="1003" y="49"/>
                    <a:pt x="1008" y="47"/>
                    <a:pt x="1023" y="47"/>
                  </a:cubicBezTo>
                  <a:cubicBezTo>
                    <a:pt x="1031" y="47"/>
                    <a:pt x="1038" y="48"/>
                    <a:pt x="1044" y="49"/>
                  </a:cubicBezTo>
                  <a:cubicBezTo>
                    <a:pt x="1044" y="76"/>
                    <a:pt x="1044" y="76"/>
                    <a:pt x="1044" y="76"/>
                  </a:cubicBezTo>
                  <a:cubicBezTo>
                    <a:pt x="1038" y="78"/>
                    <a:pt x="1030" y="80"/>
                    <a:pt x="1023" y="80"/>
                  </a:cubicBezTo>
                  <a:moveTo>
                    <a:pt x="1022" y="0"/>
                  </a:moveTo>
                  <a:cubicBezTo>
                    <a:pt x="1010" y="0"/>
                    <a:pt x="998" y="2"/>
                    <a:pt x="990" y="4"/>
                  </a:cubicBezTo>
                  <a:cubicBezTo>
                    <a:pt x="994" y="19"/>
                    <a:pt x="994" y="19"/>
                    <a:pt x="994" y="19"/>
                  </a:cubicBezTo>
                  <a:cubicBezTo>
                    <a:pt x="1001" y="16"/>
                    <a:pt x="1011" y="15"/>
                    <a:pt x="1020" y="15"/>
                  </a:cubicBezTo>
                  <a:cubicBezTo>
                    <a:pt x="1039" y="15"/>
                    <a:pt x="1044" y="19"/>
                    <a:pt x="1044" y="37"/>
                  </a:cubicBezTo>
                  <a:cubicBezTo>
                    <a:pt x="1035" y="35"/>
                    <a:pt x="1029" y="35"/>
                    <a:pt x="1020" y="35"/>
                  </a:cubicBezTo>
                  <a:cubicBezTo>
                    <a:pt x="1000" y="35"/>
                    <a:pt x="985" y="39"/>
                    <a:pt x="985" y="64"/>
                  </a:cubicBezTo>
                  <a:cubicBezTo>
                    <a:pt x="985" y="87"/>
                    <a:pt x="995" y="93"/>
                    <a:pt x="1022" y="93"/>
                  </a:cubicBezTo>
                  <a:cubicBezTo>
                    <a:pt x="1034" y="93"/>
                    <a:pt x="1049" y="91"/>
                    <a:pt x="1060" y="86"/>
                  </a:cubicBezTo>
                  <a:cubicBezTo>
                    <a:pt x="1060" y="34"/>
                    <a:pt x="1060" y="34"/>
                    <a:pt x="1060" y="34"/>
                  </a:cubicBezTo>
                  <a:cubicBezTo>
                    <a:pt x="1060" y="8"/>
                    <a:pt x="1048" y="0"/>
                    <a:pt x="1022" y="0"/>
                  </a:cubicBezTo>
                  <a:moveTo>
                    <a:pt x="1100" y="37"/>
                  </a:moveTo>
                  <a:cubicBezTo>
                    <a:pt x="1101" y="19"/>
                    <a:pt x="1107" y="14"/>
                    <a:pt x="1123" y="14"/>
                  </a:cubicBezTo>
                  <a:cubicBezTo>
                    <a:pt x="1137" y="14"/>
                    <a:pt x="1142" y="18"/>
                    <a:pt x="1143" y="37"/>
                  </a:cubicBezTo>
                  <a:cubicBezTo>
                    <a:pt x="1100" y="37"/>
                    <a:pt x="1100" y="37"/>
                    <a:pt x="1100" y="37"/>
                  </a:cubicBezTo>
                  <a:moveTo>
                    <a:pt x="1122" y="0"/>
                  </a:moveTo>
                  <a:cubicBezTo>
                    <a:pt x="1097" y="0"/>
                    <a:pt x="1082" y="11"/>
                    <a:pt x="1082" y="46"/>
                  </a:cubicBezTo>
                  <a:cubicBezTo>
                    <a:pt x="1082" y="82"/>
                    <a:pt x="1098" y="93"/>
                    <a:pt x="1124" y="93"/>
                  </a:cubicBezTo>
                  <a:cubicBezTo>
                    <a:pt x="1132" y="93"/>
                    <a:pt x="1145" y="91"/>
                    <a:pt x="1154" y="88"/>
                  </a:cubicBezTo>
                  <a:cubicBezTo>
                    <a:pt x="1151" y="75"/>
                    <a:pt x="1151" y="75"/>
                    <a:pt x="1151" y="75"/>
                  </a:cubicBezTo>
                  <a:cubicBezTo>
                    <a:pt x="1144" y="77"/>
                    <a:pt x="1132" y="79"/>
                    <a:pt x="1126" y="79"/>
                  </a:cubicBezTo>
                  <a:cubicBezTo>
                    <a:pt x="1108" y="79"/>
                    <a:pt x="1100" y="74"/>
                    <a:pt x="1100" y="50"/>
                  </a:cubicBezTo>
                  <a:cubicBezTo>
                    <a:pt x="1160" y="50"/>
                    <a:pt x="1160" y="50"/>
                    <a:pt x="1160" y="50"/>
                  </a:cubicBezTo>
                  <a:cubicBezTo>
                    <a:pt x="1161" y="10"/>
                    <a:pt x="1149" y="0"/>
                    <a:pt x="1122" y="0"/>
                  </a:cubicBezTo>
                  <a:moveTo>
                    <a:pt x="1305" y="0"/>
                  </a:moveTo>
                  <a:cubicBezTo>
                    <a:pt x="1278" y="0"/>
                    <a:pt x="1262" y="10"/>
                    <a:pt x="1262" y="46"/>
                  </a:cubicBezTo>
                  <a:cubicBezTo>
                    <a:pt x="1262" y="82"/>
                    <a:pt x="1278" y="93"/>
                    <a:pt x="1305" y="93"/>
                  </a:cubicBezTo>
                  <a:cubicBezTo>
                    <a:pt x="1313" y="93"/>
                    <a:pt x="1324" y="91"/>
                    <a:pt x="1331" y="89"/>
                  </a:cubicBezTo>
                  <a:cubicBezTo>
                    <a:pt x="1327" y="74"/>
                    <a:pt x="1327" y="74"/>
                    <a:pt x="1327" y="74"/>
                  </a:cubicBezTo>
                  <a:cubicBezTo>
                    <a:pt x="1321" y="76"/>
                    <a:pt x="1313" y="78"/>
                    <a:pt x="1306" y="78"/>
                  </a:cubicBezTo>
                  <a:cubicBezTo>
                    <a:pt x="1288" y="78"/>
                    <a:pt x="1279" y="72"/>
                    <a:pt x="1279" y="47"/>
                  </a:cubicBezTo>
                  <a:cubicBezTo>
                    <a:pt x="1279" y="19"/>
                    <a:pt x="1288" y="15"/>
                    <a:pt x="1306" y="15"/>
                  </a:cubicBezTo>
                  <a:cubicBezTo>
                    <a:pt x="1313" y="15"/>
                    <a:pt x="1321" y="16"/>
                    <a:pt x="1327" y="19"/>
                  </a:cubicBezTo>
                  <a:cubicBezTo>
                    <a:pt x="1331" y="4"/>
                    <a:pt x="1331" y="4"/>
                    <a:pt x="1331" y="4"/>
                  </a:cubicBezTo>
                  <a:cubicBezTo>
                    <a:pt x="1324" y="2"/>
                    <a:pt x="1313" y="0"/>
                    <a:pt x="1305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31">
                <a:solidFill>
                  <a:srgbClr val="000066"/>
                </a:solidFill>
              </a:endParaRPr>
            </a:p>
          </p:txBody>
        </p:sp>
      </p:grpSp>
      <p:sp>
        <p:nvSpPr>
          <p:cNvPr id="2" name="Прямоугольник 1"/>
          <p:cNvSpPr/>
          <p:nvPr userDrawn="1"/>
        </p:nvSpPr>
        <p:spPr>
          <a:xfrm>
            <a:off x="9812400" y="0"/>
            <a:ext cx="93600" cy="6858000"/>
          </a:xfrm>
          <a:prstGeom prst="rect">
            <a:avLst/>
          </a:prstGeom>
          <a:solidFill>
            <a:srgbClr val="C6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7113240" y="6229849"/>
            <a:ext cx="2150814" cy="295495"/>
            <a:chOff x="7113240" y="6093296"/>
            <a:chExt cx="2150814" cy="295495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7113240" y="6231840"/>
              <a:ext cx="101728" cy="18408"/>
            </a:xfrm>
            <a:custGeom>
              <a:avLst/>
              <a:gdLst>
                <a:gd name="T0" fmla="*/ 0 w 44"/>
                <a:gd name="T1" fmla="*/ 0 h 8"/>
                <a:gd name="T2" fmla="*/ 0 w 44"/>
                <a:gd name="T3" fmla="*/ 6 h 8"/>
                <a:gd name="T4" fmla="*/ 0 w 44"/>
                <a:gd name="T5" fmla="*/ 8 h 8"/>
                <a:gd name="T6" fmla="*/ 44 w 44"/>
                <a:gd name="T7" fmla="*/ 8 h 8"/>
                <a:gd name="T8" fmla="*/ 44 w 44"/>
                <a:gd name="T9" fmla="*/ 0 h 8"/>
                <a:gd name="T10" fmla="*/ 0 w 44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8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7116147" y="6095234"/>
              <a:ext cx="98821" cy="115292"/>
            </a:xfrm>
            <a:custGeom>
              <a:avLst/>
              <a:gdLst>
                <a:gd name="T0" fmla="*/ 102 w 102"/>
                <a:gd name="T1" fmla="*/ 0 h 119"/>
                <a:gd name="T2" fmla="*/ 16 w 102"/>
                <a:gd name="T3" fmla="*/ 0 h 119"/>
                <a:gd name="T4" fmla="*/ 0 w 102"/>
                <a:gd name="T5" fmla="*/ 119 h 119"/>
                <a:gd name="T6" fmla="*/ 102 w 102"/>
                <a:gd name="T7" fmla="*/ 119 h 119"/>
                <a:gd name="T8" fmla="*/ 102 w 102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9">
                  <a:moveTo>
                    <a:pt x="102" y="0"/>
                  </a:moveTo>
                  <a:lnTo>
                    <a:pt x="16" y="0"/>
                  </a:lnTo>
                  <a:lnTo>
                    <a:pt x="0" y="119"/>
                  </a:lnTo>
                  <a:lnTo>
                    <a:pt x="102" y="119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C62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7116147" y="6268655"/>
              <a:ext cx="98821" cy="110447"/>
            </a:xfrm>
            <a:custGeom>
              <a:avLst/>
              <a:gdLst>
                <a:gd name="T0" fmla="*/ 24 w 43"/>
                <a:gd name="T1" fmla="*/ 37 h 47"/>
                <a:gd name="T2" fmla="*/ 43 w 43"/>
                <a:gd name="T3" fmla="*/ 47 h 47"/>
                <a:gd name="T4" fmla="*/ 43 w 43"/>
                <a:gd name="T5" fmla="*/ 0 h 47"/>
                <a:gd name="T6" fmla="*/ 0 w 43"/>
                <a:gd name="T7" fmla="*/ 0 h 47"/>
                <a:gd name="T8" fmla="*/ 24 w 43"/>
                <a:gd name="T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7">
                  <a:moveTo>
                    <a:pt x="24" y="37"/>
                  </a:moveTo>
                  <a:cubicBezTo>
                    <a:pt x="31" y="42"/>
                    <a:pt x="37" y="45"/>
                    <a:pt x="43" y="47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4"/>
                    <a:pt x="11" y="27"/>
                    <a:pt x="24" y="37"/>
                  </a:cubicBezTo>
                </a:path>
              </a:pathLst>
            </a:custGeom>
            <a:solidFill>
              <a:srgbClr val="C62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7113240" y="6250247"/>
              <a:ext cx="101728" cy="18408"/>
            </a:xfrm>
            <a:custGeom>
              <a:avLst/>
              <a:gdLst>
                <a:gd name="T0" fmla="*/ 1 w 44"/>
                <a:gd name="T1" fmla="*/ 8 h 8"/>
                <a:gd name="T2" fmla="*/ 44 w 44"/>
                <a:gd name="T3" fmla="*/ 8 h 8"/>
                <a:gd name="T4" fmla="*/ 44 w 44"/>
                <a:gd name="T5" fmla="*/ 0 h 8"/>
                <a:gd name="T6" fmla="*/ 0 w 44"/>
                <a:gd name="T7" fmla="*/ 0 h 8"/>
                <a:gd name="T8" fmla="*/ 1 w 4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8">
                  <a:moveTo>
                    <a:pt x="1" y="8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1" y="8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7113240" y="6210525"/>
              <a:ext cx="101728" cy="21314"/>
            </a:xfrm>
            <a:custGeom>
              <a:avLst/>
              <a:gdLst>
                <a:gd name="T0" fmla="*/ 44 w 44"/>
                <a:gd name="T1" fmla="*/ 0 h 9"/>
                <a:gd name="T2" fmla="*/ 1 w 44"/>
                <a:gd name="T3" fmla="*/ 0 h 9"/>
                <a:gd name="T4" fmla="*/ 0 w 44"/>
                <a:gd name="T5" fmla="*/ 9 h 9"/>
                <a:gd name="T6" fmla="*/ 44 w 44"/>
                <a:gd name="T7" fmla="*/ 9 h 9"/>
                <a:gd name="T8" fmla="*/ 44 w 4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9">
                  <a:moveTo>
                    <a:pt x="4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4"/>
                    <a:pt x="0" y="9"/>
                  </a:cubicBezTo>
                  <a:cubicBezTo>
                    <a:pt x="44" y="9"/>
                    <a:pt x="44" y="9"/>
                    <a:pt x="44" y="9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8082075" y="6177585"/>
              <a:ext cx="197642" cy="211206"/>
            </a:xfrm>
            <a:custGeom>
              <a:avLst/>
              <a:gdLst>
                <a:gd name="T0" fmla="*/ 42 w 86"/>
                <a:gd name="T1" fmla="*/ 0 h 90"/>
                <a:gd name="T2" fmla="*/ 0 w 86"/>
                <a:gd name="T3" fmla="*/ 45 h 90"/>
                <a:gd name="T4" fmla="*/ 42 w 86"/>
                <a:gd name="T5" fmla="*/ 90 h 90"/>
                <a:gd name="T6" fmla="*/ 69 w 86"/>
                <a:gd name="T7" fmla="*/ 82 h 90"/>
                <a:gd name="T8" fmla="*/ 69 w 86"/>
                <a:gd name="T9" fmla="*/ 87 h 90"/>
                <a:gd name="T10" fmla="*/ 86 w 86"/>
                <a:gd name="T11" fmla="*/ 87 h 90"/>
                <a:gd name="T12" fmla="*/ 86 w 86"/>
                <a:gd name="T13" fmla="*/ 5 h 90"/>
                <a:gd name="T14" fmla="*/ 84 w 86"/>
                <a:gd name="T15" fmla="*/ 5 h 90"/>
                <a:gd name="T16" fmla="*/ 42 w 86"/>
                <a:gd name="T17" fmla="*/ 0 h 90"/>
                <a:gd name="T18" fmla="*/ 69 w 86"/>
                <a:gd name="T19" fmla="*/ 66 h 90"/>
                <a:gd name="T20" fmla="*/ 43 w 86"/>
                <a:gd name="T21" fmla="*/ 75 h 90"/>
                <a:gd name="T22" fmla="*/ 16 w 86"/>
                <a:gd name="T23" fmla="*/ 45 h 90"/>
                <a:gd name="T24" fmla="*/ 44 w 86"/>
                <a:gd name="T25" fmla="*/ 15 h 90"/>
                <a:gd name="T26" fmla="*/ 69 w 86"/>
                <a:gd name="T27" fmla="*/ 17 h 90"/>
                <a:gd name="T28" fmla="*/ 69 w 86"/>
                <a:gd name="T29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90">
                  <a:moveTo>
                    <a:pt x="42" y="0"/>
                  </a:moveTo>
                  <a:cubicBezTo>
                    <a:pt x="17" y="0"/>
                    <a:pt x="0" y="18"/>
                    <a:pt x="0" y="45"/>
                  </a:cubicBezTo>
                  <a:cubicBezTo>
                    <a:pt x="0" y="72"/>
                    <a:pt x="17" y="90"/>
                    <a:pt x="42" y="90"/>
                  </a:cubicBezTo>
                  <a:cubicBezTo>
                    <a:pt x="51" y="90"/>
                    <a:pt x="60" y="87"/>
                    <a:pt x="69" y="82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66" y="1"/>
                    <a:pt x="57" y="0"/>
                    <a:pt x="42" y="0"/>
                  </a:cubicBezTo>
                  <a:close/>
                  <a:moveTo>
                    <a:pt x="69" y="66"/>
                  </a:moveTo>
                  <a:cubicBezTo>
                    <a:pt x="60" y="72"/>
                    <a:pt x="52" y="75"/>
                    <a:pt x="43" y="75"/>
                  </a:cubicBezTo>
                  <a:cubicBezTo>
                    <a:pt x="27" y="75"/>
                    <a:pt x="16" y="63"/>
                    <a:pt x="16" y="45"/>
                  </a:cubicBezTo>
                  <a:cubicBezTo>
                    <a:pt x="16" y="27"/>
                    <a:pt x="27" y="15"/>
                    <a:pt x="44" y="15"/>
                  </a:cubicBezTo>
                  <a:cubicBezTo>
                    <a:pt x="53" y="15"/>
                    <a:pt x="60" y="16"/>
                    <a:pt x="69" y="17"/>
                  </a:cubicBezTo>
                  <a:lnTo>
                    <a:pt x="69" y="66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1"/>
            <p:cNvSpPr>
              <a:spLocks noEditPoints="1"/>
            </p:cNvSpPr>
            <p:nvPr userDrawn="1"/>
          </p:nvSpPr>
          <p:spPr bwMode="auto">
            <a:xfrm>
              <a:off x="8612996" y="6177585"/>
              <a:ext cx="196674" cy="211206"/>
            </a:xfrm>
            <a:custGeom>
              <a:avLst/>
              <a:gdLst>
                <a:gd name="T0" fmla="*/ 43 w 86"/>
                <a:gd name="T1" fmla="*/ 0 h 90"/>
                <a:gd name="T2" fmla="*/ 0 w 86"/>
                <a:gd name="T3" fmla="*/ 45 h 90"/>
                <a:gd name="T4" fmla="*/ 42 w 86"/>
                <a:gd name="T5" fmla="*/ 90 h 90"/>
                <a:gd name="T6" fmla="*/ 70 w 86"/>
                <a:gd name="T7" fmla="*/ 82 h 90"/>
                <a:gd name="T8" fmla="*/ 70 w 86"/>
                <a:gd name="T9" fmla="*/ 87 h 90"/>
                <a:gd name="T10" fmla="*/ 86 w 86"/>
                <a:gd name="T11" fmla="*/ 87 h 90"/>
                <a:gd name="T12" fmla="*/ 86 w 86"/>
                <a:gd name="T13" fmla="*/ 5 h 90"/>
                <a:gd name="T14" fmla="*/ 84 w 86"/>
                <a:gd name="T15" fmla="*/ 5 h 90"/>
                <a:gd name="T16" fmla="*/ 43 w 86"/>
                <a:gd name="T17" fmla="*/ 0 h 90"/>
                <a:gd name="T18" fmla="*/ 70 w 86"/>
                <a:gd name="T19" fmla="*/ 66 h 90"/>
                <a:gd name="T20" fmla="*/ 44 w 86"/>
                <a:gd name="T21" fmla="*/ 75 h 90"/>
                <a:gd name="T22" fmla="*/ 17 w 86"/>
                <a:gd name="T23" fmla="*/ 45 h 90"/>
                <a:gd name="T24" fmla="*/ 45 w 86"/>
                <a:gd name="T25" fmla="*/ 15 h 90"/>
                <a:gd name="T26" fmla="*/ 70 w 86"/>
                <a:gd name="T27" fmla="*/ 17 h 90"/>
                <a:gd name="T28" fmla="*/ 70 w 86"/>
                <a:gd name="T29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90">
                  <a:moveTo>
                    <a:pt x="43" y="0"/>
                  </a:moveTo>
                  <a:cubicBezTo>
                    <a:pt x="17" y="0"/>
                    <a:pt x="1" y="18"/>
                    <a:pt x="0" y="45"/>
                  </a:cubicBezTo>
                  <a:cubicBezTo>
                    <a:pt x="0" y="72"/>
                    <a:pt x="17" y="90"/>
                    <a:pt x="42" y="90"/>
                  </a:cubicBezTo>
                  <a:cubicBezTo>
                    <a:pt x="52" y="90"/>
                    <a:pt x="61" y="87"/>
                    <a:pt x="70" y="82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67" y="1"/>
                    <a:pt x="58" y="0"/>
                    <a:pt x="43" y="0"/>
                  </a:cubicBezTo>
                  <a:close/>
                  <a:moveTo>
                    <a:pt x="70" y="66"/>
                  </a:moveTo>
                  <a:cubicBezTo>
                    <a:pt x="60" y="72"/>
                    <a:pt x="53" y="75"/>
                    <a:pt x="44" y="75"/>
                  </a:cubicBezTo>
                  <a:cubicBezTo>
                    <a:pt x="28" y="75"/>
                    <a:pt x="17" y="63"/>
                    <a:pt x="17" y="45"/>
                  </a:cubicBezTo>
                  <a:cubicBezTo>
                    <a:pt x="17" y="27"/>
                    <a:pt x="27" y="15"/>
                    <a:pt x="45" y="15"/>
                  </a:cubicBezTo>
                  <a:cubicBezTo>
                    <a:pt x="53" y="15"/>
                    <a:pt x="61" y="16"/>
                    <a:pt x="70" y="17"/>
                  </a:cubicBezTo>
                  <a:lnTo>
                    <a:pt x="70" y="66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2"/>
            <p:cNvSpPr>
              <a:spLocks noEditPoints="1"/>
            </p:cNvSpPr>
            <p:nvPr userDrawn="1"/>
          </p:nvSpPr>
          <p:spPr bwMode="auto">
            <a:xfrm>
              <a:off x="7253721" y="6093296"/>
              <a:ext cx="217988" cy="292588"/>
            </a:xfrm>
            <a:custGeom>
              <a:avLst/>
              <a:gdLst>
                <a:gd name="T0" fmla="*/ 71 w 95"/>
                <a:gd name="T1" fmla="*/ 60 h 125"/>
                <a:gd name="T2" fmla="*/ 88 w 95"/>
                <a:gd name="T3" fmla="*/ 33 h 125"/>
                <a:gd name="T4" fmla="*/ 47 w 95"/>
                <a:gd name="T5" fmla="*/ 0 h 125"/>
                <a:gd name="T6" fmla="*/ 2 w 95"/>
                <a:gd name="T7" fmla="*/ 1 h 125"/>
                <a:gd name="T8" fmla="*/ 0 w 95"/>
                <a:gd name="T9" fmla="*/ 1 h 125"/>
                <a:gd name="T10" fmla="*/ 0 w 95"/>
                <a:gd name="T11" fmla="*/ 123 h 125"/>
                <a:gd name="T12" fmla="*/ 10 w 95"/>
                <a:gd name="T13" fmla="*/ 124 h 125"/>
                <a:gd name="T14" fmla="*/ 48 w 95"/>
                <a:gd name="T15" fmla="*/ 125 h 125"/>
                <a:gd name="T16" fmla="*/ 95 w 95"/>
                <a:gd name="T17" fmla="*/ 89 h 125"/>
                <a:gd name="T18" fmla="*/ 71 w 95"/>
                <a:gd name="T19" fmla="*/ 60 h 125"/>
                <a:gd name="T20" fmla="*/ 17 w 95"/>
                <a:gd name="T21" fmla="*/ 16 h 125"/>
                <a:gd name="T22" fmla="*/ 46 w 95"/>
                <a:gd name="T23" fmla="*/ 16 h 125"/>
                <a:gd name="T24" fmla="*/ 72 w 95"/>
                <a:gd name="T25" fmla="*/ 34 h 125"/>
                <a:gd name="T26" fmla="*/ 45 w 95"/>
                <a:gd name="T27" fmla="*/ 54 h 125"/>
                <a:gd name="T28" fmla="*/ 17 w 95"/>
                <a:gd name="T29" fmla="*/ 54 h 125"/>
                <a:gd name="T30" fmla="*/ 17 w 95"/>
                <a:gd name="T31" fmla="*/ 16 h 125"/>
                <a:gd name="T32" fmla="*/ 47 w 95"/>
                <a:gd name="T33" fmla="*/ 109 h 125"/>
                <a:gd name="T34" fmla="*/ 24 w 95"/>
                <a:gd name="T35" fmla="*/ 108 h 125"/>
                <a:gd name="T36" fmla="*/ 17 w 95"/>
                <a:gd name="T37" fmla="*/ 108 h 125"/>
                <a:gd name="T38" fmla="*/ 17 w 95"/>
                <a:gd name="T39" fmla="*/ 69 h 125"/>
                <a:gd name="T40" fmla="*/ 48 w 95"/>
                <a:gd name="T41" fmla="*/ 69 h 125"/>
                <a:gd name="T42" fmla="*/ 77 w 95"/>
                <a:gd name="T43" fmla="*/ 88 h 125"/>
                <a:gd name="T44" fmla="*/ 47 w 95"/>
                <a:gd name="T45" fmla="*/ 10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" h="125">
                  <a:moveTo>
                    <a:pt x="71" y="60"/>
                  </a:moveTo>
                  <a:cubicBezTo>
                    <a:pt x="82" y="55"/>
                    <a:pt x="88" y="45"/>
                    <a:pt x="88" y="33"/>
                  </a:cubicBezTo>
                  <a:cubicBezTo>
                    <a:pt x="88" y="12"/>
                    <a:pt x="73" y="0"/>
                    <a:pt x="47" y="0"/>
                  </a:cubicBezTo>
                  <a:cubicBezTo>
                    <a:pt x="31" y="0"/>
                    <a:pt x="13" y="0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22" y="124"/>
                    <a:pt x="36" y="125"/>
                    <a:pt x="48" y="125"/>
                  </a:cubicBezTo>
                  <a:cubicBezTo>
                    <a:pt x="78" y="125"/>
                    <a:pt x="95" y="112"/>
                    <a:pt x="95" y="89"/>
                  </a:cubicBezTo>
                  <a:cubicBezTo>
                    <a:pt x="95" y="75"/>
                    <a:pt x="86" y="65"/>
                    <a:pt x="71" y="60"/>
                  </a:cubicBezTo>
                  <a:close/>
                  <a:moveTo>
                    <a:pt x="17" y="16"/>
                  </a:moveTo>
                  <a:cubicBezTo>
                    <a:pt x="26" y="16"/>
                    <a:pt x="36" y="16"/>
                    <a:pt x="46" y="16"/>
                  </a:cubicBezTo>
                  <a:cubicBezTo>
                    <a:pt x="63" y="16"/>
                    <a:pt x="72" y="22"/>
                    <a:pt x="72" y="34"/>
                  </a:cubicBezTo>
                  <a:cubicBezTo>
                    <a:pt x="72" y="46"/>
                    <a:pt x="62" y="54"/>
                    <a:pt x="45" y="54"/>
                  </a:cubicBezTo>
                  <a:cubicBezTo>
                    <a:pt x="17" y="54"/>
                    <a:pt x="17" y="54"/>
                    <a:pt x="17" y="54"/>
                  </a:cubicBezTo>
                  <a:lnTo>
                    <a:pt x="17" y="16"/>
                  </a:lnTo>
                  <a:close/>
                  <a:moveTo>
                    <a:pt x="47" y="109"/>
                  </a:moveTo>
                  <a:cubicBezTo>
                    <a:pt x="39" y="109"/>
                    <a:pt x="32" y="109"/>
                    <a:pt x="24" y="108"/>
                  </a:cubicBezTo>
                  <a:cubicBezTo>
                    <a:pt x="17" y="108"/>
                    <a:pt x="17" y="108"/>
                    <a:pt x="17" y="108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67" y="69"/>
                    <a:pt x="77" y="76"/>
                    <a:pt x="77" y="88"/>
                  </a:cubicBezTo>
                  <a:cubicBezTo>
                    <a:pt x="77" y="101"/>
                    <a:pt x="66" y="109"/>
                    <a:pt x="47" y="109"/>
                  </a:cubicBez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8849392" y="6184366"/>
              <a:ext cx="181172" cy="197642"/>
            </a:xfrm>
            <a:custGeom>
              <a:avLst/>
              <a:gdLst>
                <a:gd name="T0" fmla="*/ 149 w 187"/>
                <a:gd name="T1" fmla="*/ 83 h 204"/>
                <a:gd name="T2" fmla="*/ 40 w 187"/>
                <a:gd name="T3" fmla="*/ 83 h 204"/>
                <a:gd name="T4" fmla="*/ 40 w 187"/>
                <a:gd name="T5" fmla="*/ 0 h 204"/>
                <a:gd name="T6" fmla="*/ 0 w 187"/>
                <a:gd name="T7" fmla="*/ 0 h 204"/>
                <a:gd name="T8" fmla="*/ 0 w 187"/>
                <a:gd name="T9" fmla="*/ 204 h 204"/>
                <a:gd name="T10" fmla="*/ 40 w 187"/>
                <a:gd name="T11" fmla="*/ 204 h 204"/>
                <a:gd name="T12" fmla="*/ 40 w 187"/>
                <a:gd name="T13" fmla="*/ 121 h 204"/>
                <a:gd name="T14" fmla="*/ 149 w 187"/>
                <a:gd name="T15" fmla="*/ 121 h 204"/>
                <a:gd name="T16" fmla="*/ 149 w 187"/>
                <a:gd name="T17" fmla="*/ 204 h 204"/>
                <a:gd name="T18" fmla="*/ 187 w 187"/>
                <a:gd name="T19" fmla="*/ 204 h 204"/>
                <a:gd name="T20" fmla="*/ 187 w 187"/>
                <a:gd name="T21" fmla="*/ 0 h 204"/>
                <a:gd name="T22" fmla="*/ 149 w 187"/>
                <a:gd name="T23" fmla="*/ 0 h 204"/>
                <a:gd name="T24" fmla="*/ 149 w 187"/>
                <a:gd name="T25" fmla="*/ 8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4">
                  <a:moveTo>
                    <a:pt x="149" y="83"/>
                  </a:moveTo>
                  <a:lnTo>
                    <a:pt x="40" y="83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40" y="204"/>
                  </a:lnTo>
                  <a:lnTo>
                    <a:pt x="40" y="121"/>
                  </a:lnTo>
                  <a:lnTo>
                    <a:pt x="149" y="121"/>
                  </a:lnTo>
                  <a:lnTo>
                    <a:pt x="149" y="204"/>
                  </a:lnTo>
                  <a:lnTo>
                    <a:pt x="187" y="204"/>
                  </a:lnTo>
                  <a:lnTo>
                    <a:pt x="187" y="0"/>
                  </a:lnTo>
                  <a:lnTo>
                    <a:pt x="149" y="0"/>
                  </a:lnTo>
                  <a:lnTo>
                    <a:pt x="149" y="83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7900903" y="6184366"/>
              <a:ext cx="192798" cy="197642"/>
            </a:xfrm>
            <a:custGeom>
              <a:avLst/>
              <a:gdLst>
                <a:gd name="T0" fmla="*/ 187 w 199"/>
                <a:gd name="T1" fmla="*/ 0 h 204"/>
                <a:gd name="T2" fmla="*/ 135 w 199"/>
                <a:gd name="T3" fmla="*/ 0 h 204"/>
                <a:gd name="T4" fmla="*/ 57 w 199"/>
                <a:gd name="T5" fmla="*/ 83 h 204"/>
                <a:gd name="T6" fmla="*/ 38 w 199"/>
                <a:gd name="T7" fmla="*/ 83 h 204"/>
                <a:gd name="T8" fmla="*/ 38 w 199"/>
                <a:gd name="T9" fmla="*/ 0 h 204"/>
                <a:gd name="T10" fmla="*/ 0 w 199"/>
                <a:gd name="T11" fmla="*/ 0 h 204"/>
                <a:gd name="T12" fmla="*/ 0 w 199"/>
                <a:gd name="T13" fmla="*/ 204 h 204"/>
                <a:gd name="T14" fmla="*/ 38 w 199"/>
                <a:gd name="T15" fmla="*/ 204 h 204"/>
                <a:gd name="T16" fmla="*/ 38 w 199"/>
                <a:gd name="T17" fmla="*/ 121 h 204"/>
                <a:gd name="T18" fmla="*/ 71 w 199"/>
                <a:gd name="T19" fmla="*/ 121 h 204"/>
                <a:gd name="T20" fmla="*/ 149 w 199"/>
                <a:gd name="T21" fmla="*/ 204 h 204"/>
                <a:gd name="T22" fmla="*/ 199 w 199"/>
                <a:gd name="T23" fmla="*/ 204 h 204"/>
                <a:gd name="T24" fmla="*/ 97 w 199"/>
                <a:gd name="T25" fmla="*/ 92 h 204"/>
                <a:gd name="T26" fmla="*/ 187 w 199"/>
                <a:gd name="T2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" h="204">
                  <a:moveTo>
                    <a:pt x="187" y="0"/>
                  </a:moveTo>
                  <a:lnTo>
                    <a:pt x="135" y="0"/>
                  </a:lnTo>
                  <a:lnTo>
                    <a:pt x="57" y="83"/>
                  </a:lnTo>
                  <a:lnTo>
                    <a:pt x="38" y="83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38" y="204"/>
                  </a:lnTo>
                  <a:lnTo>
                    <a:pt x="38" y="121"/>
                  </a:lnTo>
                  <a:lnTo>
                    <a:pt x="71" y="121"/>
                  </a:lnTo>
                  <a:lnTo>
                    <a:pt x="149" y="204"/>
                  </a:lnTo>
                  <a:lnTo>
                    <a:pt x="199" y="204"/>
                  </a:lnTo>
                  <a:lnTo>
                    <a:pt x="97" y="9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auto">
            <a:xfrm>
              <a:off x="9069318" y="6184366"/>
              <a:ext cx="194736" cy="197642"/>
            </a:xfrm>
            <a:custGeom>
              <a:avLst/>
              <a:gdLst>
                <a:gd name="T0" fmla="*/ 100 w 201"/>
                <a:gd name="T1" fmla="*/ 92 h 204"/>
                <a:gd name="T2" fmla="*/ 190 w 201"/>
                <a:gd name="T3" fmla="*/ 0 h 204"/>
                <a:gd name="T4" fmla="*/ 138 w 201"/>
                <a:gd name="T5" fmla="*/ 0 h 204"/>
                <a:gd name="T6" fmla="*/ 59 w 201"/>
                <a:gd name="T7" fmla="*/ 83 h 204"/>
                <a:gd name="T8" fmla="*/ 40 w 201"/>
                <a:gd name="T9" fmla="*/ 83 h 204"/>
                <a:gd name="T10" fmla="*/ 40 w 201"/>
                <a:gd name="T11" fmla="*/ 0 h 204"/>
                <a:gd name="T12" fmla="*/ 0 w 201"/>
                <a:gd name="T13" fmla="*/ 0 h 204"/>
                <a:gd name="T14" fmla="*/ 0 w 201"/>
                <a:gd name="T15" fmla="*/ 204 h 204"/>
                <a:gd name="T16" fmla="*/ 40 w 201"/>
                <a:gd name="T17" fmla="*/ 204 h 204"/>
                <a:gd name="T18" fmla="*/ 40 w 201"/>
                <a:gd name="T19" fmla="*/ 121 h 204"/>
                <a:gd name="T20" fmla="*/ 74 w 201"/>
                <a:gd name="T21" fmla="*/ 121 h 204"/>
                <a:gd name="T22" fmla="*/ 152 w 201"/>
                <a:gd name="T23" fmla="*/ 204 h 204"/>
                <a:gd name="T24" fmla="*/ 201 w 201"/>
                <a:gd name="T25" fmla="*/ 204 h 204"/>
                <a:gd name="T26" fmla="*/ 100 w 201"/>
                <a:gd name="T27" fmla="*/ 9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04">
                  <a:moveTo>
                    <a:pt x="100" y="92"/>
                  </a:moveTo>
                  <a:lnTo>
                    <a:pt x="190" y="0"/>
                  </a:lnTo>
                  <a:lnTo>
                    <a:pt x="138" y="0"/>
                  </a:lnTo>
                  <a:lnTo>
                    <a:pt x="59" y="83"/>
                  </a:lnTo>
                  <a:lnTo>
                    <a:pt x="40" y="83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40" y="204"/>
                  </a:lnTo>
                  <a:lnTo>
                    <a:pt x="40" y="121"/>
                  </a:lnTo>
                  <a:lnTo>
                    <a:pt x="74" y="121"/>
                  </a:lnTo>
                  <a:lnTo>
                    <a:pt x="152" y="204"/>
                  </a:lnTo>
                  <a:lnTo>
                    <a:pt x="201" y="204"/>
                  </a:lnTo>
                  <a:lnTo>
                    <a:pt x="100" y="92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16"/>
            <p:cNvSpPr>
              <a:spLocks/>
            </p:cNvSpPr>
            <p:nvPr userDrawn="1"/>
          </p:nvSpPr>
          <p:spPr bwMode="auto">
            <a:xfrm>
              <a:off x="7694541" y="6184366"/>
              <a:ext cx="181172" cy="197642"/>
            </a:xfrm>
            <a:custGeom>
              <a:avLst/>
              <a:gdLst>
                <a:gd name="T0" fmla="*/ 0 w 187"/>
                <a:gd name="T1" fmla="*/ 0 h 204"/>
                <a:gd name="T2" fmla="*/ 0 w 187"/>
                <a:gd name="T3" fmla="*/ 37 h 204"/>
                <a:gd name="T4" fmla="*/ 73 w 187"/>
                <a:gd name="T5" fmla="*/ 37 h 204"/>
                <a:gd name="T6" fmla="*/ 73 w 187"/>
                <a:gd name="T7" fmla="*/ 204 h 204"/>
                <a:gd name="T8" fmla="*/ 114 w 187"/>
                <a:gd name="T9" fmla="*/ 204 h 204"/>
                <a:gd name="T10" fmla="*/ 114 w 187"/>
                <a:gd name="T11" fmla="*/ 37 h 204"/>
                <a:gd name="T12" fmla="*/ 187 w 187"/>
                <a:gd name="T13" fmla="*/ 37 h 204"/>
                <a:gd name="T14" fmla="*/ 187 w 187"/>
                <a:gd name="T15" fmla="*/ 0 h 204"/>
                <a:gd name="T16" fmla="*/ 0 w 187"/>
                <a:gd name="T1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204">
                  <a:moveTo>
                    <a:pt x="0" y="0"/>
                  </a:moveTo>
                  <a:lnTo>
                    <a:pt x="0" y="37"/>
                  </a:lnTo>
                  <a:lnTo>
                    <a:pt x="73" y="37"/>
                  </a:lnTo>
                  <a:lnTo>
                    <a:pt x="73" y="204"/>
                  </a:lnTo>
                  <a:lnTo>
                    <a:pt x="114" y="204"/>
                  </a:lnTo>
                  <a:lnTo>
                    <a:pt x="114" y="37"/>
                  </a:lnTo>
                  <a:lnTo>
                    <a:pt x="187" y="37"/>
                  </a:lnTo>
                  <a:lnTo>
                    <a:pt x="1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17"/>
            <p:cNvSpPr>
              <a:spLocks noEditPoints="1"/>
            </p:cNvSpPr>
            <p:nvPr userDrawn="1"/>
          </p:nvSpPr>
          <p:spPr bwMode="auto">
            <a:xfrm>
              <a:off x="8385320" y="6095234"/>
              <a:ext cx="209268" cy="290651"/>
            </a:xfrm>
            <a:custGeom>
              <a:avLst/>
              <a:gdLst>
                <a:gd name="T0" fmla="*/ 42 w 91"/>
                <a:gd name="T1" fmla="*/ 45 h 124"/>
                <a:gd name="T2" fmla="*/ 17 w 91"/>
                <a:gd name="T3" fmla="*/ 45 h 124"/>
                <a:gd name="T4" fmla="*/ 17 w 91"/>
                <a:gd name="T5" fmla="*/ 17 h 124"/>
                <a:gd name="T6" fmla="*/ 78 w 91"/>
                <a:gd name="T7" fmla="*/ 17 h 124"/>
                <a:gd name="T8" fmla="*/ 78 w 91"/>
                <a:gd name="T9" fmla="*/ 0 h 124"/>
                <a:gd name="T10" fmla="*/ 17 w 91"/>
                <a:gd name="T11" fmla="*/ 0 h 124"/>
                <a:gd name="T12" fmla="*/ 0 w 91"/>
                <a:gd name="T13" fmla="*/ 0 h 124"/>
                <a:gd name="T14" fmla="*/ 0 w 91"/>
                <a:gd name="T15" fmla="*/ 17 h 124"/>
                <a:gd name="T16" fmla="*/ 0 w 91"/>
                <a:gd name="T17" fmla="*/ 122 h 124"/>
                <a:gd name="T18" fmla="*/ 2 w 91"/>
                <a:gd name="T19" fmla="*/ 122 h 124"/>
                <a:gd name="T20" fmla="*/ 42 w 91"/>
                <a:gd name="T21" fmla="*/ 124 h 124"/>
                <a:gd name="T22" fmla="*/ 91 w 91"/>
                <a:gd name="T23" fmla="*/ 84 h 124"/>
                <a:gd name="T24" fmla="*/ 42 w 91"/>
                <a:gd name="T25" fmla="*/ 45 h 124"/>
                <a:gd name="T26" fmla="*/ 43 w 91"/>
                <a:gd name="T27" fmla="*/ 107 h 124"/>
                <a:gd name="T28" fmla="*/ 17 w 91"/>
                <a:gd name="T29" fmla="*/ 107 h 124"/>
                <a:gd name="T30" fmla="*/ 17 w 91"/>
                <a:gd name="T31" fmla="*/ 61 h 124"/>
                <a:gd name="T32" fmla="*/ 43 w 91"/>
                <a:gd name="T33" fmla="*/ 61 h 124"/>
                <a:gd name="T34" fmla="*/ 74 w 91"/>
                <a:gd name="T35" fmla="*/ 84 h 124"/>
                <a:gd name="T36" fmla="*/ 43 w 91"/>
                <a:gd name="T37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24">
                  <a:moveTo>
                    <a:pt x="42" y="45"/>
                  </a:moveTo>
                  <a:cubicBezTo>
                    <a:pt x="17" y="45"/>
                    <a:pt x="17" y="45"/>
                    <a:pt x="17" y="45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17" y="123"/>
                    <a:pt x="30" y="124"/>
                    <a:pt x="42" y="124"/>
                  </a:cubicBezTo>
                  <a:cubicBezTo>
                    <a:pt x="72" y="124"/>
                    <a:pt x="91" y="110"/>
                    <a:pt x="91" y="84"/>
                  </a:cubicBezTo>
                  <a:cubicBezTo>
                    <a:pt x="91" y="59"/>
                    <a:pt x="71" y="45"/>
                    <a:pt x="42" y="45"/>
                  </a:cubicBezTo>
                  <a:close/>
                  <a:moveTo>
                    <a:pt x="43" y="107"/>
                  </a:moveTo>
                  <a:cubicBezTo>
                    <a:pt x="34" y="107"/>
                    <a:pt x="26" y="107"/>
                    <a:pt x="17" y="107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61" y="61"/>
                    <a:pt x="74" y="69"/>
                    <a:pt x="74" y="84"/>
                  </a:cubicBezTo>
                  <a:cubicBezTo>
                    <a:pt x="74" y="100"/>
                    <a:pt x="62" y="107"/>
                    <a:pt x="43" y="107"/>
                  </a:cubicBez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18"/>
            <p:cNvSpPr>
              <a:spLocks noEditPoints="1"/>
            </p:cNvSpPr>
            <p:nvPr userDrawn="1"/>
          </p:nvSpPr>
          <p:spPr bwMode="auto">
            <a:xfrm>
              <a:off x="7483335" y="6177585"/>
              <a:ext cx="186016" cy="204425"/>
            </a:xfrm>
            <a:custGeom>
              <a:avLst/>
              <a:gdLst>
                <a:gd name="T0" fmla="*/ 38 w 81"/>
                <a:gd name="T1" fmla="*/ 0 h 87"/>
                <a:gd name="T2" fmla="*/ 3 w 81"/>
                <a:gd name="T3" fmla="*/ 34 h 87"/>
                <a:gd name="T4" fmla="*/ 10 w 81"/>
                <a:gd name="T5" fmla="*/ 55 h 87"/>
                <a:gd name="T6" fmla="*/ 22 w 81"/>
                <a:gd name="T7" fmla="*/ 63 h 87"/>
                <a:gd name="T8" fmla="*/ 0 w 81"/>
                <a:gd name="T9" fmla="*/ 87 h 87"/>
                <a:gd name="T10" fmla="*/ 21 w 81"/>
                <a:gd name="T11" fmla="*/ 87 h 87"/>
                <a:gd name="T12" fmla="*/ 40 w 81"/>
                <a:gd name="T13" fmla="*/ 67 h 87"/>
                <a:gd name="T14" fmla="*/ 46 w 81"/>
                <a:gd name="T15" fmla="*/ 68 h 87"/>
                <a:gd name="T16" fmla="*/ 65 w 81"/>
                <a:gd name="T17" fmla="*/ 68 h 87"/>
                <a:gd name="T18" fmla="*/ 65 w 81"/>
                <a:gd name="T19" fmla="*/ 87 h 87"/>
                <a:gd name="T20" fmla="*/ 81 w 81"/>
                <a:gd name="T21" fmla="*/ 87 h 87"/>
                <a:gd name="T22" fmla="*/ 81 w 81"/>
                <a:gd name="T23" fmla="*/ 5 h 87"/>
                <a:gd name="T24" fmla="*/ 79 w 81"/>
                <a:gd name="T25" fmla="*/ 5 h 87"/>
                <a:gd name="T26" fmla="*/ 38 w 81"/>
                <a:gd name="T27" fmla="*/ 0 h 87"/>
                <a:gd name="T28" fmla="*/ 65 w 81"/>
                <a:gd name="T29" fmla="*/ 52 h 87"/>
                <a:gd name="T30" fmla="*/ 44 w 81"/>
                <a:gd name="T31" fmla="*/ 52 h 87"/>
                <a:gd name="T32" fmla="*/ 25 w 81"/>
                <a:gd name="T33" fmla="*/ 48 h 87"/>
                <a:gd name="T34" fmla="*/ 19 w 81"/>
                <a:gd name="T35" fmla="*/ 34 h 87"/>
                <a:gd name="T36" fmla="*/ 37 w 81"/>
                <a:gd name="T37" fmla="*/ 16 h 87"/>
                <a:gd name="T38" fmla="*/ 65 w 81"/>
                <a:gd name="T39" fmla="*/ 17 h 87"/>
                <a:gd name="T40" fmla="*/ 65 w 81"/>
                <a:gd name="T41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87">
                  <a:moveTo>
                    <a:pt x="38" y="0"/>
                  </a:moveTo>
                  <a:cubicBezTo>
                    <a:pt x="25" y="0"/>
                    <a:pt x="3" y="9"/>
                    <a:pt x="3" y="34"/>
                  </a:cubicBezTo>
                  <a:cubicBezTo>
                    <a:pt x="3" y="40"/>
                    <a:pt x="4" y="49"/>
                    <a:pt x="10" y="55"/>
                  </a:cubicBezTo>
                  <a:cubicBezTo>
                    <a:pt x="15" y="60"/>
                    <a:pt x="16" y="61"/>
                    <a:pt x="22" y="6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2" y="68"/>
                    <a:pt x="46" y="68"/>
                    <a:pt x="46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63" y="1"/>
                    <a:pt x="53" y="0"/>
                    <a:pt x="38" y="0"/>
                  </a:cubicBezTo>
                  <a:close/>
                  <a:moveTo>
                    <a:pt x="65" y="52"/>
                  </a:moveTo>
                  <a:cubicBezTo>
                    <a:pt x="65" y="52"/>
                    <a:pt x="48" y="52"/>
                    <a:pt x="44" y="52"/>
                  </a:cubicBezTo>
                  <a:cubicBezTo>
                    <a:pt x="36" y="52"/>
                    <a:pt x="29" y="52"/>
                    <a:pt x="25" y="48"/>
                  </a:cubicBezTo>
                  <a:cubicBezTo>
                    <a:pt x="20" y="44"/>
                    <a:pt x="19" y="39"/>
                    <a:pt x="19" y="34"/>
                  </a:cubicBezTo>
                  <a:cubicBezTo>
                    <a:pt x="19" y="21"/>
                    <a:pt x="29" y="16"/>
                    <a:pt x="37" y="16"/>
                  </a:cubicBezTo>
                  <a:cubicBezTo>
                    <a:pt x="47" y="15"/>
                    <a:pt x="56" y="16"/>
                    <a:pt x="65" y="17"/>
                  </a:cubicBezTo>
                  <a:lnTo>
                    <a:pt x="65" y="52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810"/>
            <a:ext cx="990600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31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95300" y="418653"/>
            <a:ext cx="8915400" cy="1143000"/>
          </a:xfrm>
        </p:spPr>
        <p:txBody>
          <a:bodyPr anchor="t"/>
          <a:lstStyle>
            <a:lvl1pPr algn="l">
              <a:defRPr sz="2800">
                <a:solidFill>
                  <a:srgbClr val="002569"/>
                </a:solidFill>
                <a:latin typeface="+mj-lt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Название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95300" y="1744216"/>
            <a:ext cx="8915400" cy="370100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2569"/>
                </a:solidFill>
                <a:latin typeface="Etelka Text Pro" panose="02000503030000020004" pitchFamily="50" charset="0"/>
                <a:ea typeface="Verdana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02569"/>
                </a:solidFill>
                <a:latin typeface="Etelka Text Pro" panose="02000503030000020004" pitchFamily="50" charset="0"/>
                <a:ea typeface="Verdana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02569"/>
                </a:solidFill>
                <a:latin typeface="Etelka Text Pro" panose="02000503030000020004" pitchFamily="50" charset="0"/>
                <a:ea typeface="Verdana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02569"/>
                </a:solidFill>
                <a:latin typeface="Etelka Text Pro" panose="02000503030000020004" pitchFamily="50" charset="0"/>
                <a:ea typeface="Verdana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002569"/>
                </a:solidFill>
                <a:latin typeface="Etelka Text Pro" panose="02000503030000020004" pitchFamily="50" charset="0"/>
                <a:ea typeface="Verdana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en-US" dirty="0" smtClean="0"/>
          </a:p>
          <a:p>
            <a:pPr lvl="1"/>
            <a:r>
              <a:rPr lang="ru-RU" dirty="0" smtClean="0"/>
              <a:t>Текст</a:t>
            </a:r>
            <a:endParaRPr lang="en-US" dirty="0" smtClean="0"/>
          </a:p>
          <a:p>
            <a:pPr lvl="2"/>
            <a:r>
              <a:rPr lang="ru-RU" dirty="0" smtClean="0"/>
              <a:t>Текст</a:t>
            </a:r>
            <a:endParaRPr lang="en-US" dirty="0" smtClean="0"/>
          </a:p>
          <a:p>
            <a:pPr lvl="3"/>
            <a:r>
              <a:rPr lang="ru-RU" dirty="0" smtClean="0"/>
              <a:t>Текст</a:t>
            </a:r>
            <a:endParaRPr lang="en-US" dirty="0" smtClean="0"/>
          </a:p>
          <a:p>
            <a:pPr lvl="4"/>
            <a:r>
              <a:rPr lang="ru-RU" dirty="0" smtClean="0"/>
              <a:t>Текст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495300" y="6233496"/>
            <a:ext cx="2228850" cy="363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bg1"/>
                </a:solidFill>
                <a:latin typeface="Etelka Text Pro" panose="02000503030000020004" pitchFamily="50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‹#›</a:t>
            </a:fld>
            <a:endParaRPr lang="lv-LV" dirty="0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812400" y="3810"/>
            <a:ext cx="93600" cy="6858000"/>
          </a:xfrm>
          <a:prstGeom prst="rect">
            <a:avLst/>
          </a:prstGeom>
          <a:solidFill>
            <a:srgbClr val="C6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7113240" y="6229849"/>
            <a:ext cx="2150814" cy="295495"/>
            <a:chOff x="7113240" y="6093296"/>
            <a:chExt cx="2150814" cy="295495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7113240" y="6231840"/>
              <a:ext cx="101728" cy="18408"/>
            </a:xfrm>
            <a:custGeom>
              <a:avLst/>
              <a:gdLst>
                <a:gd name="T0" fmla="*/ 0 w 44"/>
                <a:gd name="T1" fmla="*/ 0 h 8"/>
                <a:gd name="T2" fmla="*/ 0 w 44"/>
                <a:gd name="T3" fmla="*/ 6 h 8"/>
                <a:gd name="T4" fmla="*/ 0 w 44"/>
                <a:gd name="T5" fmla="*/ 8 h 8"/>
                <a:gd name="T6" fmla="*/ 44 w 44"/>
                <a:gd name="T7" fmla="*/ 8 h 8"/>
                <a:gd name="T8" fmla="*/ 44 w 44"/>
                <a:gd name="T9" fmla="*/ 0 h 8"/>
                <a:gd name="T10" fmla="*/ 0 w 44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8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7116147" y="6095234"/>
              <a:ext cx="98821" cy="115292"/>
            </a:xfrm>
            <a:custGeom>
              <a:avLst/>
              <a:gdLst>
                <a:gd name="T0" fmla="*/ 102 w 102"/>
                <a:gd name="T1" fmla="*/ 0 h 119"/>
                <a:gd name="T2" fmla="*/ 16 w 102"/>
                <a:gd name="T3" fmla="*/ 0 h 119"/>
                <a:gd name="T4" fmla="*/ 0 w 102"/>
                <a:gd name="T5" fmla="*/ 119 h 119"/>
                <a:gd name="T6" fmla="*/ 102 w 102"/>
                <a:gd name="T7" fmla="*/ 119 h 119"/>
                <a:gd name="T8" fmla="*/ 102 w 102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9">
                  <a:moveTo>
                    <a:pt x="102" y="0"/>
                  </a:moveTo>
                  <a:lnTo>
                    <a:pt x="16" y="0"/>
                  </a:lnTo>
                  <a:lnTo>
                    <a:pt x="0" y="119"/>
                  </a:lnTo>
                  <a:lnTo>
                    <a:pt x="102" y="119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C62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7116147" y="6268655"/>
              <a:ext cx="98821" cy="110447"/>
            </a:xfrm>
            <a:custGeom>
              <a:avLst/>
              <a:gdLst>
                <a:gd name="T0" fmla="*/ 24 w 43"/>
                <a:gd name="T1" fmla="*/ 37 h 47"/>
                <a:gd name="T2" fmla="*/ 43 w 43"/>
                <a:gd name="T3" fmla="*/ 47 h 47"/>
                <a:gd name="T4" fmla="*/ 43 w 43"/>
                <a:gd name="T5" fmla="*/ 0 h 47"/>
                <a:gd name="T6" fmla="*/ 0 w 43"/>
                <a:gd name="T7" fmla="*/ 0 h 47"/>
                <a:gd name="T8" fmla="*/ 24 w 43"/>
                <a:gd name="T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7">
                  <a:moveTo>
                    <a:pt x="24" y="37"/>
                  </a:moveTo>
                  <a:cubicBezTo>
                    <a:pt x="31" y="42"/>
                    <a:pt x="37" y="45"/>
                    <a:pt x="43" y="47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4"/>
                    <a:pt x="11" y="27"/>
                    <a:pt x="24" y="37"/>
                  </a:cubicBezTo>
                </a:path>
              </a:pathLst>
            </a:custGeom>
            <a:solidFill>
              <a:srgbClr val="C62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113240" y="6250247"/>
              <a:ext cx="101728" cy="18408"/>
            </a:xfrm>
            <a:custGeom>
              <a:avLst/>
              <a:gdLst>
                <a:gd name="T0" fmla="*/ 1 w 44"/>
                <a:gd name="T1" fmla="*/ 8 h 8"/>
                <a:gd name="T2" fmla="*/ 44 w 44"/>
                <a:gd name="T3" fmla="*/ 8 h 8"/>
                <a:gd name="T4" fmla="*/ 44 w 44"/>
                <a:gd name="T5" fmla="*/ 0 h 8"/>
                <a:gd name="T6" fmla="*/ 0 w 44"/>
                <a:gd name="T7" fmla="*/ 0 h 8"/>
                <a:gd name="T8" fmla="*/ 1 w 4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8">
                  <a:moveTo>
                    <a:pt x="1" y="8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1" y="8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7113240" y="6210525"/>
              <a:ext cx="101728" cy="21314"/>
            </a:xfrm>
            <a:custGeom>
              <a:avLst/>
              <a:gdLst>
                <a:gd name="T0" fmla="*/ 44 w 44"/>
                <a:gd name="T1" fmla="*/ 0 h 9"/>
                <a:gd name="T2" fmla="*/ 1 w 44"/>
                <a:gd name="T3" fmla="*/ 0 h 9"/>
                <a:gd name="T4" fmla="*/ 0 w 44"/>
                <a:gd name="T5" fmla="*/ 9 h 9"/>
                <a:gd name="T6" fmla="*/ 44 w 44"/>
                <a:gd name="T7" fmla="*/ 9 h 9"/>
                <a:gd name="T8" fmla="*/ 44 w 4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9">
                  <a:moveTo>
                    <a:pt x="4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4"/>
                    <a:pt x="0" y="9"/>
                  </a:cubicBezTo>
                  <a:cubicBezTo>
                    <a:pt x="44" y="9"/>
                    <a:pt x="44" y="9"/>
                    <a:pt x="44" y="9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8082075" y="6177585"/>
              <a:ext cx="197642" cy="211206"/>
            </a:xfrm>
            <a:custGeom>
              <a:avLst/>
              <a:gdLst>
                <a:gd name="T0" fmla="*/ 42 w 86"/>
                <a:gd name="T1" fmla="*/ 0 h 90"/>
                <a:gd name="T2" fmla="*/ 0 w 86"/>
                <a:gd name="T3" fmla="*/ 45 h 90"/>
                <a:gd name="T4" fmla="*/ 42 w 86"/>
                <a:gd name="T5" fmla="*/ 90 h 90"/>
                <a:gd name="T6" fmla="*/ 69 w 86"/>
                <a:gd name="T7" fmla="*/ 82 h 90"/>
                <a:gd name="T8" fmla="*/ 69 w 86"/>
                <a:gd name="T9" fmla="*/ 87 h 90"/>
                <a:gd name="T10" fmla="*/ 86 w 86"/>
                <a:gd name="T11" fmla="*/ 87 h 90"/>
                <a:gd name="T12" fmla="*/ 86 w 86"/>
                <a:gd name="T13" fmla="*/ 5 h 90"/>
                <a:gd name="T14" fmla="*/ 84 w 86"/>
                <a:gd name="T15" fmla="*/ 5 h 90"/>
                <a:gd name="T16" fmla="*/ 42 w 86"/>
                <a:gd name="T17" fmla="*/ 0 h 90"/>
                <a:gd name="T18" fmla="*/ 69 w 86"/>
                <a:gd name="T19" fmla="*/ 66 h 90"/>
                <a:gd name="T20" fmla="*/ 43 w 86"/>
                <a:gd name="T21" fmla="*/ 75 h 90"/>
                <a:gd name="T22" fmla="*/ 16 w 86"/>
                <a:gd name="T23" fmla="*/ 45 h 90"/>
                <a:gd name="T24" fmla="*/ 44 w 86"/>
                <a:gd name="T25" fmla="*/ 15 h 90"/>
                <a:gd name="T26" fmla="*/ 69 w 86"/>
                <a:gd name="T27" fmla="*/ 17 h 90"/>
                <a:gd name="T28" fmla="*/ 69 w 86"/>
                <a:gd name="T29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90">
                  <a:moveTo>
                    <a:pt x="42" y="0"/>
                  </a:moveTo>
                  <a:cubicBezTo>
                    <a:pt x="17" y="0"/>
                    <a:pt x="0" y="18"/>
                    <a:pt x="0" y="45"/>
                  </a:cubicBezTo>
                  <a:cubicBezTo>
                    <a:pt x="0" y="72"/>
                    <a:pt x="17" y="90"/>
                    <a:pt x="42" y="90"/>
                  </a:cubicBezTo>
                  <a:cubicBezTo>
                    <a:pt x="51" y="90"/>
                    <a:pt x="60" y="87"/>
                    <a:pt x="69" y="82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66" y="1"/>
                    <a:pt x="57" y="0"/>
                    <a:pt x="42" y="0"/>
                  </a:cubicBezTo>
                  <a:close/>
                  <a:moveTo>
                    <a:pt x="69" y="66"/>
                  </a:moveTo>
                  <a:cubicBezTo>
                    <a:pt x="60" y="72"/>
                    <a:pt x="52" y="75"/>
                    <a:pt x="43" y="75"/>
                  </a:cubicBezTo>
                  <a:cubicBezTo>
                    <a:pt x="27" y="75"/>
                    <a:pt x="16" y="63"/>
                    <a:pt x="16" y="45"/>
                  </a:cubicBezTo>
                  <a:cubicBezTo>
                    <a:pt x="16" y="27"/>
                    <a:pt x="27" y="15"/>
                    <a:pt x="44" y="15"/>
                  </a:cubicBezTo>
                  <a:cubicBezTo>
                    <a:pt x="53" y="15"/>
                    <a:pt x="60" y="16"/>
                    <a:pt x="69" y="17"/>
                  </a:cubicBezTo>
                  <a:lnTo>
                    <a:pt x="69" y="66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8612996" y="6177585"/>
              <a:ext cx="196674" cy="211206"/>
            </a:xfrm>
            <a:custGeom>
              <a:avLst/>
              <a:gdLst>
                <a:gd name="T0" fmla="*/ 43 w 86"/>
                <a:gd name="T1" fmla="*/ 0 h 90"/>
                <a:gd name="T2" fmla="*/ 0 w 86"/>
                <a:gd name="T3" fmla="*/ 45 h 90"/>
                <a:gd name="T4" fmla="*/ 42 w 86"/>
                <a:gd name="T5" fmla="*/ 90 h 90"/>
                <a:gd name="T6" fmla="*/ 70 w 86"/>
                <a:gd name="T7" fmla="*/ 82 h 90"/>
                <a:gd name="T8" fmla="*/ 70 w 86"/>
                <a:gd name="T9" fmla="*/ 87 h 90"/>
                <a:gd name="T10" fmla="*/ 86 w 86"/>
                <a:gd name="T11" fmla="*/ 87 h 90"/>
                <a:gd name="T12" fmla="*/ 86 w 86"/>
                <a:gd name="T13" fmla="*/ 5 h 90"/>
                <a:gd name="T14" fmla="*/ 84 w 86"/>
                <a:gd name="T15" fmla="*/ 5 h 90"/>
                <a:gd name="T16" fmla="*/ 43 w 86"/>
                <a:gd name="T17" fmla="*/ 0 h 90"/>
                <a:gd name="T18" fmla="*/ 70 w 86"/>
                <a:gd name="T19" fmla="*/ 66 h 90"/>
                <a:gd name="T20" fmla="*/ 44 w 86"/>
                <a:gd name="T21" fmla="*/ 75 h 90"/>
                <a:gd name="T22" fmla="*/ 17 w 86"/>
                <a:gd name="T23" fmla="*/ 45 h 90"/>
                <a:gd name="T24" fmla="*/ 45 w 86"/>
                <a:gd name="T25" fmla="*/ 15 h 90"/>
                <a:gd name="T26" fmla="*/ 70 w 86"/>
                <a:gd name="T27" fmla="*/ 17 h 90"/>
                <a:gd name="T28" fmla="*/ 70 w 86"/>
                <a:gd name="T29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90">
                  <a:moveTo>
                    <a:pt x="43" y="0"/>
                  </a:moveTo>
                  <a:cubicBezTo>
                    <a:pt x="17" y="0"/>
                    <a:pt x="1" y="18"/>
                    <a:pt x="0" y="45"/>
                  </a:cubicBezTo>
                  <a:cubicBezTo>
                    <a:pt x="0" y="72"/>
                    <a:pt x="17" y="90"/>
                    <a:pt x="42" y="90"/>
                  </a:cubicBezTo>
                  <a:cubicBezTo>
                    <a:pt x="52" y="90"/>
                    <a:pt x="61" y="87"/>
                    <a:pt x="70" y="82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67" y="1"/>
                    <a:pt x="58" y="0"/>
                    <a:pt x="43" y="0"/>
                  </a:cubicBezTo>
                  <a:close/>
                  <a:moveTo>
                    <a:pt x="70" y="66"/>
                  </a:moveTo>
                  <a:cubicBezTo>
                    <a:pt x="60" y="72"/>
                    <a:pt x="53" y="75"/>
                    <a:pt x="44" y="75"/>
                  </a:cubicBezTo>
                  <a:cubicBezTo>
                    <a:pt x="28" y="75"/>
                    <a:pt x="17" y="63"/>
                    <a:pt x="17" y="45"/>
                  </a:cubicBezTo>
                  <a:cubicBezTo>
                    <a:pt x="17" y="27"/>
                    <a:pt x="27" y="15"/>
                    <a:pt x="45" y="15"/>
                  </a:cubicBezTo>
                  <a:cubicBezTo>
                    <a:pt x="53" y="15"/>
                    <a:pt x="61" y="16"/>
                    <a:pt x="70" y="17"/>
                  </a:cubicBezTo>
                  <a:lnTo>
                    <a:pt x="70" y="66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7253721" y="6093296"/>
              <a:ext cx="217988" cy="292588"/>
            </a:xfrm>
            <a:custGeom>
              <a:avLst/>
              <a:gdLst>
                <a:gd name="T0" fmla="*/ 71 w 95"/>
                <a:gd name="T1" fmla="*/ 60 h 125"/>
                <a:gd name="T2" fmla="*/ 88 w 95"/>
                <a:gd name="T3" fmla="*/ 33 h 125"/>
                <a:gd name="T4" fmla="*/ 47 w 95"/>
                <a:gd name="T5" fmla="*/ 0 h 125"/>
                <a:gd name="T6" fmla="*/ 2 w 95"/>
                <a:gd name="T7" fmla="*/ 1 h 125"/>
                <a:gd name="T8" fmla="*/ 0 w 95"/>
                <a:gd name="T9" fmla="*/ 1 h 125"/>
                <a:gd name="T10" fmla="*/ 0 w 95"/>
                <a:gd name="T11" fmla="*/ 123 h 125"/>
                <a:gd name="T12" fmla="*/ 10 w 95"/>
                <a:gd name="T13" fmla="*/ 124 h 125"/>
                <a:gd name="T14" fmla="*/ 48 w 95"/>
                <a:gd name="T15" fmla="*/ 125 h 125"/>
                <a:gd name="T16" fmla="*/ 95 w 95"/>
                <a:gd name="T17" fmla="*/ 89 h 125"/>
                <a:gd name="T18" fmla="*/ 71 w 95"/>
                <a:gd name="T19" fmla="*/ 60 h 125"/>
                <a:gd name="T20" fmla="*/ 17 w 95"/>
                <a:gd name="T21" fmla="*/ 16 h 125"/>
                <a:gd name="T22" fmla="*/ 46 w 95"/>
                <a:gd name="T23" fmla="*/ 16 h 125"/>
                <a:gd name="T24" fmla="*/ 72 w 95"/>
                <a:gd name="T25" fmla="*/ 34 h 125"/>
                <a:gd name="T26" fmla="*/ 45 w 95"/>
                <a:gd name="T27" fmla="*/ 54 h 125"/>
                <a:gd name="T28" fmla="*/ 17 w 95"/>
                <a:gd name="T29" fmla="*/ 54 h 125"/>
                <a:gd name="T30" fmla="*/ 17 w 95"/>
                <a:gd name="T31" fmla="*/ 16 h 125"/>
                <a:gd name="T32" fmla="*/ 47 w 95"/>
                <a:gd name="T33" fmla="*/ 109 h 125"/>
                <a:gd name="T34" fmla="*/ 24 w 95"/>
                <a:gd name="T35" fmla="*/ 108 h 125"/>
                <a:gd name="T36" fmla="*/ 17 w 95"/>
                <a:gd name="T37" fmla="*/ 108 h 125"/>
                <a:gd name="T38" fmla="*/ 17 w 95"/>
                <a:gd name="T39" fmla="*/ 69 h 125"/>
                <a:gd name="T40" fmla="*/ 48 w 95"/>
                <a:gd name="T41" fmla="*/ 69 h 125"/>
                <a:gd name="T42" fmla="*/ 77 w 95"/>
                <a:gd name="T43" fmla="*/ 88 h 125"/>
                <a:gd name="T44" fmla="*/ 47 w 95"/>
                <a:gd name="T45" fmla="*/ 10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" h="125">
                  <a:moveTo>
                    <a:pt x="71" y="60"/>
                  </a:moveTo>
                  <a:cubicBezTo>
                    <a:pt x="82" y="55"/>
                    <a:pt x="88" y="45"/>
                    <a:pt x="88" y="33"/>
                  </a:cubicBezTo>
                  <a:cubicBezTo>
                    <a:pt x="88" y="12"/>
                    <a:pt x="73" y="0"/>
                    <a:pt x="47" y="0"/>
                  </a:cubicBezTo>
                  <a:cubicBezTo>
                    <a:pt x="31" y="0"/>
                    <a:pt x="13" y="0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22" y="124"/>
                    <a:pt x="36" y="125"/>
                    <a:pt x="48" y="125"/>
                  </a:cubicBezTo>
                  <a:cubicBezTo>
                    <a:pt x="78" y="125"/>
                    <a:pt x="95" y="112"/>
                    <a:pt x="95" y="89"/>
                  </a:cubicBezTo>
                  <a:cubicBezTo>
                    <a:pt x="95" y="75"/>
                    <a:pt x="86" y="65"/>
                    <a:pt x="71" y="60"/>
                  </a:cubicBezTo>
                  <a:close/>
                  <a:moveTo>
                    <a:pt x="17" y="16"/>
                  </a:moveTo>
                  <a:cubicBezTo>
                    <a:pt x="26" y="16"/>
                    <a:pt x="36" y="16"/>
                    <a:pt x="46" y="16"/>
                  </a:cubicBezTo>
                  <a:cubicBezTo>
                    <a:pt x="63" y="16"/>
                    <a:pt x="72" y="22"/>
                    <a:pt x="72" y="34"/>
                  </a:cubicBezTo>
                  <a:cubicBezTo>
                    <a:pt x="72" y="46"/>
                    <a:pt x="62" y="54"/>
                    <a:pt x="45" y="54"/>
                  </a:cubicBezTo>
                  <a:cubicBezTo>
                    <a:pt x="17" y="54"/>
                    <a:pt x="17" y="54"/>
                    <a:pt x="17" y="54"/>
                  </a:cubicBezTo>
                  <a:lnTo>
                    <a:pt x="17" y="16"/>
                  </a:lnTo>
                  <a:close/>
                  <a:moveTo>
                    <a:pt x="47" y="109"/>
                  </a:moveTo>
                  <a:cubicBezTo>
                    <a:pt x="39" y="109"/>
                    <a:pt x="32" y="109"/>
                    <a:pt x="24" y="108"/>
                  </a:cubicBezTo>
                  <a:cubicBezTo>
                    <a:pt x="17" y="108"/>
                    <a:pt x="17" y="108"/>
                    <a:pt x="17" y="108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67" y="69"/>
                    <a:pt x="77" y="76"/>
                    <a:pt x="77" y="88"/>
                  </a:cubicBezTo>
                  <a:cubicBezTo>
                    <a:pt x="77" y="101"/>
                    <a:pt x="66" y="109"/>
                    <a:pt x="47" y="109"/>
                  </a:cubicBez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8849392" y="6184366"/>
              <a:ext cx="181172" cy="197642"/>
            </a:xfrm>
            <a:custGeom>
              <a:avLst/>
              <a:gdLst>
                <a:gd name="T0" fmla="*/ 149 w 187"/>
                <a:gd name="T1" fmla="*/ 83 h 204"/>
                <a:gd name="T2" fmla="*/ 40 w 187"/>
                <a:gd name="T3" fmla="*/ 83 h 204"/>
                <a:gd name="T4" fmla="*/ 40 w 187"/>
                <a:gd name="T5" fmla="*/ 0 h 204"/>
                <a:gd name="T6" fmla="*/ 0 w 187"/>
                <a:gd name="T7" fmla="*/ 0 h 204"/>
                <a:gd name="T8" fmla="*/ 0 w 187"/>
                <a:gd name="T9" fmla="*/ 204 h 204"/>
                <a:gd name="T10" fmla="*/ 40 w 187"/>
                <a:gd name="T11" fmla="*/ 204 h 204"/>
                <a:gd name="T12" fmla="*/ 40 w 187"/>
                <a:gd name="T13" fmla="*/ 121 h 204"/>
                <a:gd name="T14" fmla="*/ 149 w 187"/>
                <a:gd name="T15" fmla="*/ 121 h 204"/>
                <a:gd name="T16" fmla="*/ 149 w 187"/>
                <a:gd name="T17" fmla="*/ 204 h 204"/>
                <a:gd name="T18" fmla="*/ 187 w 187"/>
                <a:gd name="T19" fmla="*/ 204 h 204"/>
                <a:gd name="T20" fmla="*/ 187 w 187"/>
                <a:gd name="T21" fmla="*/ 0 h 204"/>
                <a:gd name="T22" fmla="*/ 149 w 187"/>
                <a:gd name="T23" fmla="*/ 0 h 204"/>
                <a:gd name="T24" fmla="*/ 149 w 187"/>
                <a:gd name="T25" fmla="*/ 8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4">
                  <a:moveTo>
                    <a:pt x="149" y="83"/>
                  </a:moveTo>
                  <a:lnTo>
                    <a:pt x="40" y="83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40" y="204"/>
                  </a:lnTo>
                  <a:lnTo>
                    <a:pt x="40" y="121"/>
                  </a:lnTo>
                  <a:lnTo>
                    <a:pt x="149" y="121"/>
                  </a:lnTo>
                  <a:lnTo>
                    <a:pt x="149" y="204"/>
                  </a:lnTo>
                  <a:lnTo>
                    <a:pt x="187" y="204"/>
                  </a:lnTo>
                  <a:lnTo>
                    <a:pt x="187" y="0"/>
                  </a:lnTo>
                  <a:lnTo>
                    <a:pt x="149" y="0"/>
                  </a:lnTo>
                  <a:lnTo>
                    <a:pt x="149" y="83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7900903" y="6184366"/>
              <a:ext cx="192798" cy="197642"/>
            </a:xfrm>
            <a:custGeom>
              <a:avLst/>
              <a:gdLst>
                <a:gd name="T0" fmla="*/ 187 w 199"/>
                <a:gd name="T1" fmla="*/ 0 h 204"/>
                <a:gd name="T2" fmla="*/ 135 w 199"/>
                <a:gd name="T3" fmla="*/ 0 h 204"/>
                <a:gd name="T4" fmla="*/ 57 w 199"/>
                <a:gd name="T5" fmla="*/ 83 h 204"/>
                <a:gd name="T6" fmla="*/ 38 w 199"/>
                <a:gd name="T7" fmla="*/ 83 h 204"/>
                <a:gd name="T8" fmla="*/ 38 w 199"/>
                <a:gd name="T9" fmla="*/ 0 h 204"/>
                <a:gd name="T10" fmla="*/ 0 w 199"/>
                <a:gd name="T11" fmla="*/ 0 h 204"/>
                <a:gd name="T12" fmla="*/ 0 w 199"/>
                <a:gd name="T13" fmla="*/ 204 h 204"/>
                <a:gd name="T14" fmla="*/ 38 w 199"/>
                <a:gd name="T15" fmla="*/ 204 h 204"/>
                <a:gd name="T16" fmla="*/ 38 w 199"/>
                <a:gd name="T17" fmla="*/ 121 h 204"/>
                <a:gd name="T18" fmla="*/ 71 w 199"/>
                <a:gd name="T19" fmla="*/ 121 h 204"/>
                <a:gd name="T20" fmla="*/ 149 w 199"/>
                <a:gd name="T21" fmla="*/ 204 h 204"/>
                <a:gd name="T22" fmla="*/ 199 w 199"/>
                <a:gd name="T23" fmla="*/ 204 h 204"/>
                <a:gd name="T24" fmla="*/ 97 w 199"/>
                <a:gd name="T25" fmla="*/ 92 h 204"/>
                <a:gd name="T26" fmla="*/ 187 w 199"/>
                <a:gd name="T2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" h="204">
                  <a:moveTo>
                    <a:pt x="187" y="0"/>
                  </a:moveTo>
                  <a:lnTo>
                    <a:pt x="135" y="0"/>
                  </a:lnTo>
                  <a:lnTo>
                    <a:pt x="57" y="83"/>
                  </a:lnTo>
                  <a:lnTo>
                    <a:pt x="38" y="83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38" y="204"/>
                  </a:lnTo>
                  <a:lnTo>
                    <a:pt x="38" y="121"/>
                  </a:lnTo>
                  <a:lnTo>
                    <a:pt x="71" y="121"/>
                  </a:lnTo>
                  <a:lnTo>
                    <a:pt x="149" y="204"/>
                  </a:lnTo>
                  <a:lnTo>
                    <a:pt x="199" y="204"/>
                  </a:lnTo>
                  <a:lnTo>
                    <a:pt x="97" y="9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9069318" y="6184366"/>
              <a:ext cx="194736" cy="197642"/>
            </a:xfrm>
            <a:custGeom>
              <a:avLst/>
              <a:gdLst>
                <a:gd name="T0" fmla="*/ 100 w 201"/>
                <a:gd name="T1" fmla="*/ 92 h 204"/>
                <a:gd name="T2" fmla="*/ 190 w 201"/>
                <a:gd name="T3" fmla="*/ 0 h 204"/>
                <a:gd name="T4" fmla="*/ 138 w 201"/>
                <a:gd name="T5" fmla="*/ 0 h 204"/>
                <a:gd name="T6" fmla="*/ 59 w 201"/>
                <a:gd name="T7" fmla="*/ 83 h 204"/>
                <a:gd name="T8" fmla="*/ 40 w 201"/>
                <a:gd name="T9" fmla="*/ 83 h 204"/>
                <a:gd name="T10" fmla="*/ 40 w 201"/>
                <a:gd name="T11" fmla="*/ 0 h 204"/>
                <a:gd name="T12" fmla="*/ 0 w 201"/>
                <a:gd name="T13" fmla="*/ 0 h 204"/>
                <a:gd name="T14" fmla="*/ 0 w 201"/>
                <a:gd name="T15" fmla="*/ 204 h 204"/>
                <a:gd name="T16" fmla="*/ 40 w 201"/>
                <a:gd name="T17" fmla="*/ 204 h 204"/>
                <a:gd name="T18" fmla="*/ 40 w 201"/>
                <a:gd name="T19" fmla="*/ 121 h 204"/>
                <a:gd name="T20" fmla="*/ 74 w 201"/>
                <a:gd name="T21" fmla="*/ 121 h 204"/>
                <a:gd name="T22" fmla="*/ 152 w 201"/>
                <a:gd name="T23" fmla="*/ 204 h 204"/>
                <a:gd name="T24" fmla="*/ 201 w 201"/>
                <a:gd name="T25" fmla="*/ 204 h 204"/>
                <a:gd name="T26" fmla="*/ 100 w 201"/>
                <a:gd name="T27" fmla="*/ 9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04">
                  <a:moveTo>
                    <a:pt x="100" y="92"/>
                  </a:moveTo>
                  <a:lnTo>
                    <a:pt x="190" y="0"/>
                  </a:lnTo>
                  <a:lnTo>
                    <a:pt x="138" y="0"/>
                  </a:lnTo>
                  <a:lnTo>
                    <a:pt x="59" y="83"/>
                  </a:lnTo>
                  <a:lnTo>
                    <a:pt x="40" y="83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40" y="204"/>
                  </a:lnTo>
                  <a:lnTo>
                    <a:pt x="40" y="121"/>
                  </a:lnTo>
                  <a:lnTo>
                    <a:pt x="74" y="121"/>
                  </a:lnTo>
                  <a:lnTo>
                    <a:pt x="152" y="204"/>
                  </a:lnTo>
                  <a:lnTo>
                    <a:pt x="201" y="204"/>
                  </a:lnTo>
                  <a:lnTo>
                    <a:pt x="100" y="92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7694541" y="6184366"/>
              <a:ext cx="181172" cy="197642"/>
            </a:xfrm>
            <a:custGeom>
              <a:avLst/>
              <a:gdLst>
                <a:gd name="T0" fmla="*/ 0 w 187"/>
                <a:gd name="T1" fmla="*/ 0 h 204"/>
                <a:gd name="T2" fmla="*/ 0 w 187"/>
                <a:gd name="T3" fmla="*/ 37 h 204"/>
                <a:gd name="T4" fmla="*/ 73 w 187"/>
                <a:gd name="T5" fmla="*/ 37 h 204"/>
                <a:gd name="T6" fmla="*/ 73 w 187"/>
                <a:gd name="T7" fmla="*/ 204 h 204"/>
                <a:gd name="T8" fmla="*/ 114 w 187"/>
                <a:gd name="T9" fmla="*/ 204 h 204"/>
                <a:gd name="T10" fmla="*/ 114 w 187"/>
                <a:gd name="T11" fmla="*/ 37 h 204"/>
                <a:gd name="T12" fmla="*/ 187 w 187"/>
                <a:gd name="T13" fmla="*/ 37 h 204"/>
                <a:gd name="T14" fmla="*/ 187 w 187"/>
                <a:gd name="T15" fmla="*/ 0 h 204"/>
                <a:gd name="T16" fmla="*/ 0 w 187"/>
                <a:gd name="T1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204">
                  <a:moveTo>
                    <a:pt x="0" y="0"/>
                  </a:moveTo>
                  <a:lnTo>
                    <a:pt x="0" y="37"/>
                  </a:lnTo>
                  <a:lnTo>
                    <a:pt x="73" y="37"/>
                  </a:lnTo>
                  <a:lnTo>
                    <a:pt x="73" y="204"/>
                  </a:lnTo>
                  <a:lnTo>
                    <a:pt x="114" y="204"/>
                  </a:lnTo>
                  <a:lnTo>
                    <a:pt x="114" y="37"/>
                  </a:lnTo>
                  <a:lnTo>
                    <a:pt x="187" y="37"/>
                  </a:lnTo>
                  <a:lnTo>
                    <a:pt x="1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8385320" y="6095234"/>
              <a:ext cx="209268" cy="290651"/>
            </a:xfrm>
            <a:custGeom>
              <a:avLst/>
              <a:gdLst>
                <a:gd name="T0" fmla="*/ 42 w 91"/>
                <a:gd name="T1" fmla="*/ 45 h 124"/>
                <a:gd name="T2" fmla="*/ 17 w 91"/>
                <a:gd name="T3" fmla="*/ 45 h 124"/>
                <a:gd name="T4" fmla="*/ 17 w 91"/>
                <a:gd name="T5" fmla="*/ 17 h 124"/>
                <a:gd name="T6" fmla="*/ 78 w 91"/>
                <a:gd name="T7" fmla="*/ 17 h 124"/>
                <a:gd name="T8" fmla="*/ 78 w 91"/>
                <a:gd name="T9" fmla="*/ 0 h 124"/>
                <a:gd name="T10" fmla="*/ 17 w 91"/>
                <a:gd name="T11" fmla="*/ 0 h 124"/>
                <a:gd name="T12" fmla="*/ 0 w 91"/>
                <a:gd name="T13" fmla="*/ 0 h 124"/>
                <a:gd name="T14" fmla="*/ 0 w 91"/>
                <a:gd name="T15" fmla="*/ 17 h 124"/>
                <a:gd name="T16" fmla="*/ 0 w 91"/>
                <a:gd name="T17" fmla="*/ 122 h 124"/>
                <a:gd name="T18" fmla="*/ 2 w 91"/>
                <a:gd name="T19" fmla="*/ 122 h 124"/>
                <a:gd name="T20" fmla="*/ 42 w 91"/>
                <a:gd name="T21" fmla="*/ 124 h 124"/>
                <a:gd name="T22" fmla="*/ 91 w 91"/>
                <a:gd name="T23" fmla="*/ 84 h 124"/>
                <a:gd name="T24" fmla="*/ 42 w 91"/>
                <a:gd name="T25" fmla="*/ 45 h 124"/>
                <a:gd name="T26" fmla="*/ 43 w 91"/>
                <a:gd name="T27" fmla="*/ 107 h 124"/>
                <a:gd name="T28" fmla="*/ 17 w 91"/>
                <a:gd name="T29" fmla="*/ 107 h 124"/>
                <a:gd name="T30" fmla="*/ 17 w 91"/>
                <a:gd name="T31" fmla="*/ 61 h 124"/>
                <a:gd name="T32" fmla="*/ 43 w 91"/>
                <a:gd name="T33" fmla="*/ 61 h 124"/>
                <a:gd name="T34" fmla="*/ 74 w 91"/>
                <a:gd name="T35" fmla="*/ 84 h 124"/>
                <a:gd name="T36" fmla="*/ 43 w 91"/>
                <a:gd name="T37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24">
                  <a:moveTo>
                    <a:pt x="42" y="45"/>
                  </a:moveTo>
                  <a:cubicBezTo>
                    <a:pt x="17" y="45"/>
                    <a:pt x="17" y="45"/>
                    <a:pt x="17" y="45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17" y="123"/>
                    <a:pt x="30" y="124"/>
                    <a:pt x="42" y="124"/>
                  </a:cubicBezTo>
                  <a:cubicBezTo>
                    <a:pt x="72" y="124"/>
                    <a:pt x="91" y="110"/>
                    <a:pt x="91" y="84"/>
                  </a:cubicBezTo>
                  <a:cubicBezTo>
                    <a:pt x="91" y="59"/>
                    <a:pt x="71" y="45"/>
                    <a:pt x="42" y="45"/>
                  </a:cubicBezTo>
                  <a:close/>
                  <a:moveTo>
                    <a:pt x="43" y="107"/>
                  </a:moveTo>
                  <a:cubicBezTo>
                    <a:pt x="34" y="107"/>
                    <a:pt x="26" y="107"/>
                    <a:pt x="17" y="107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61" y="61"/>
                    <a:pt x="74" y="69"/>
                    <a:pt x="74" y="84"/>
                  </a:cubicBezTo>
                  <a:cubicBezTo>
                    <a:pt x="74" y="100"/>
                    <a:pt x="62" y="107"/>
                    <a:pt x="43" y="107"/>
                  </a:cubicBez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8"/>
            <p:cNvSpPr>
              <a:spLocks noEditPoints="1"/>
            </p:cNvSpPr>
            <p:nvPr userDrawn="1"/>
          </p:nvSpPr>
          <p:spPr bwMode="auto">
            <a:xfrm>
              <a:off x="7483335" y="6177585"/>
              <a:ext cx="186016" cy="204425"/>
            </a:xfrm>
            <a:custGeom>
              <a:avLst/>
              <a:gdLst>
                <a:gd name="T0" fmla="*/ 38 w 81"/>
                <a:gd name="T1" fmla="*/ 0 h 87"/>
                <a:gd name="T2" fmla="*/ 3 w 81"/>
                <a:gd name="T3" fmla="*/ 34 h 87"/>
                <a:gd name="T4" fmla="*/ 10 w 81"/>
                <a:gd name="T5" fmla="*/ 55 h 87"/>
                <a:gd name="T6" fmla="*/ 22 w 81"/>
                <a:gd name="T7" fmla="*/ 63 h 87"/>
                <a:gd name="T8" fmla="*/ 0 w 81"/>
                <a:gd name="T9" fmla="*/ 87 h 87"/>
                <a:gd name="T10" fmla="*/ 21 w 81"/>
                <a:gd name="T11" fmla="*/ 87 h 87"/>
                <a:gd name="T12" fmla="*/ 40 w 81"/>
                <a:gd name="T13" fmla="*/ 67 h 87"/>
                <a:gd name="T14" fmla="*/ 46 w 81"/>
                <a:gd name="T15" fmla="*/ 68 h 87"/>
                <a:gd name="T16" fmla="*/ 65 w 81"/>
                <a:gd name="T17" fmla="*/ 68 h 87"/>
                <a:gd name="T18" fmla="*/ 65 w 81"/>
                <a:gd name="T19" fmla="*/ 87 h 87"/>
                <a:gd name="T20" fmla="*/ 81 w 81"/>
                <a:gd name="T21" fmla="*/ 87 h 87"/>
                <a:gd name="T22" fmla="*/ 81 w 81"/>
                <a:gd name="T23" fmla="*/ 5 h 87"/>
                <a:gd name="T24" fmla="*/ 79 w 81"/>
                <a:gd name="T25" fmla="*/ 5 h 87"/>
                <a:gd name="T26" fmla="*/ 38 w 81"/>
                <a:gd name="T27" fmla="*/ 0 h 87"/>
                <a:gd name="T28" fmla="*/ 65 w 81"/>
                <a:gd name="T29" fmla="*/ 52 h 87"/>
                <a:gd name="T30" fmla="*/ 44 w 81"/>
                <a:gd name="T31" fmla="*/ 52 h 87"/>
                <a:gd name="T32" fmla="*/ 25 w 81"/>
                <a:gd name="T33" fmla="*/ 48 h 87"/>
                <a:gd name="T34" fmla="*/ 19 w 81"/>
                <a:gd name="T35" fmla="*/ 34 h 87"/>
                <a:gd name="T36" fmla="*/ 37 w 81"/>
                <a:gd name="T37" fmla="*/ 16 h 87"/>
                <a:gd name="T38" fmla="*/ 65 w 81"/>
                <a:gd name="T39" fmla="*/ 17 h 87"/>
                <a:gd name="T40" fmla="*/ 65 w 81"/>
                <a:gd name="T41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87">
                  <a:moveTo>
                    <a:pt x="38" y="0"/>
                  </a:moveTo>
                  <a:cubicBezTo>
                    <a:pt x="25" y="0"/>
                    <a:pt x="3" y="9"/>
                    <a:pt x="3" y="34"/>
                  </a:cubicBezTo>
                  <a:cubicBezTo>
                    <a:pt x="3" y="40"/>
                    <a:pt x="4" y="49"/>
                    <a:pt x="10" y="55"/>
                  </a:cubicBezTo>
                  <a:cubicBezTo>
                    <a:pt x="15" y="60"/>
                    <a:pt x="16" y="61"/>
                    <a:pt x="22" y="6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2" y="68"/>
                    <a:pt x="46" y="68"/>
                    <a:pt x="46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63" y="1"/>
                    <a:pt x="53" y="0"/>
                    <a:pt x="38" y="0"/>
                  </a:cubicBezTo>
                  <a:close/>
                  <a:moveTo>
                    <a:pt x="65" y="52"/>
                  </a:moveTo>
                  <a:cubicBezTo>
                    <a:pt x="65" y="52"/>
                    <a:pt x="48" y="52"/>
                    <a:pt x="44" y="52"/>
                  </a:cubicBezTo>
                  <a:cubicBezTo>
                    <a:pt x="36" y="52"/>
                    <a:pt x="29" y="52"/>
                    <a:pt x="25" y="48"/>
                  </a:cubicBezTo>
                  <a:cubicBezTo>
                    <a:pt x="20" y="44"/>
                    <a:pt x="19" y="39"/>
                    <a:pt x="19" y="34"/>
                  </a:cubicBezTo>
                  <a:cubicBezTo>
                    <a:pt x="19" y="21"/>
                    <a:pt x="29" y="16"/>
                    <a:pt x="37" y="16"/>
                  </a:cubicBezTo>
                  <a:cubicBezTo>
                    <a:pt x="47" y="15"/>
                    <a:pt x="56" y="16"/>
                    <a:pt x="65" y="17"/>
                  </a:cubicBezTo>
                  <a:lnTo>
                    <a:pt x="65" y="52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45"/>
          <p:cNvSpPr>
            <a:spLocks noChangeAspect="1" noChangeArrowheads="1" noTextEdit="1"/>
          </p:cNvSpPr>
          <p:nvPr userDrawn="1"/>
        </p:nvSpPr>
        <p:spPr bwMode="auto">
          <a:xfrm>
            <a:off x="0" y="3810"/>
            <a:ext cx="990600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31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974558" y="1787216"/>
            <a:ext cx="8289496" cy="1641783"/>
          </a:xfrm>
        </p:spPr>
        <p:txBody>
          <a:bodyPr anchor="t">
            <a:normAutofit/>
          </a:bodyPr>
          <a:lstStyle>
            <a:lvl1pPr algn="l">
              <a:defRPr sz="2800" baseline="0">
                <a:solidFill>
                  <a:srgbClr val="000066"/>
                </a:solidFill>
                <a:latin typeface="+mj-lt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Название</a:t>
            </a:r>
            <a:r>
              <a:rPr lang="lv-LV" dirty="0" smtClean="0"/>
              <a:t>/</a:t>
            </a:r>
            <a:r>
              <a:rPr lang="ru-RU" dirty="0" smtClean="0"/>
              <a:t>тема</a:t>
            </a:r>
            <a:endParaRPr lang="en-GB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1787217"/>
            <a:ext cx="950506" cy="950506"/>
          </a:xfrm>
          <a:prstGeom prst="rect">
            <a:avLst/>
          </a:prstGeom>
          <a:solidFill>
            <a:srgbClr val="C6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 userDrawn="1"/>
        </p:nvSpPr>
        <p:spPr>
          <a:xfrm>
            <a:off x="9812400" y="0"/>
            <a:ext cx="93600" cy="6858000"/>
          </a:xfrm>
          <a:prstGeom prst="rect">
            <a:avLst/>
          </a:prstGeom>
          <a:solidFill>
            <a:srgbClr val="C6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7113240" y="6229849"/>
            <a:ext cx="2150814" cy="295495"/>
            <a:chOff x="7113240" y="6093296"/>
            <a:chExt cx="2150814" cy="295495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7113240" y="6231840"/>
              <a:ext cx="101728" cy="18408"/>
            </a:xfrm>
            <a:custGeom>
              <a:avLst/>
              <a:gdLst>
                <a:gd name="T0" fmla="*/ 0 w 44"/>
                <a:gd name="T1" fmla="*/ 0 h 8"/>
                <a:gd name="T2" fmla="*/ 0 w 44"/>
                <a:gd name="T3" fmla="*/ 6 h 8"/>
                <a:gd name="T4" fmla="*/ 0 w 44"/>
                <a:gd name="T5" fmla="*/ 8 h 8"/>
                <a:gd name="T6" fmla="*/ 44 w 44"/>
                <a:gd name="T7" fmla="*/ 8 h 8"/>
                <a:gd name="T8" fmla="*/ 44 w 44"/>
                <a:gd name="T9" fmla="*/ 0 h 8"/>
                <a:gd name="T10" fmla="*/ 0 w 44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8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7116147" y="6095234"/>
              <a:ext cx="98821" cy="115292"/>
            </a:xfrm>
            <a:custGeom>
              <a:avLst/>
              <a:gdLst>
                <a:gd name="T0" fmla="*/ 102 w 102"/>
                <a:gd name="T1" fmla="*/ 0 h 119"/>
                <a:gd name="T2" fmla="*/ 16 w 102"/>
                <a:gd name="T3" fmla="*/ 0 h 119"/>
                <a:gd name="T4" fmla="*/ 0 w 102"/>
                <a:gd name="T5" fmla="*/ 119 h 119"/>
                <a:gd name="T6" fmla="*/ 102 w 102"/>
                <a:gd name="T7" fmla="*/ 119 h 119"/>
                <a:gd name="T8" fmla="*/ 102 w 102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9">
                  <a:moveTo>
                    <a:pt x="102" y="0"/>
                  </a:moveTo>
                  <a:lnTo>
                    <a:pt x="16" y="0"/>
                  </a:lnTo>
                  <a:lnTo>
                    <a:pt x="0" y="119"/>
                  </a:lnTo>
                  <a:lnTo>
                    <a:pt x="102" y="119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C62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7116147" y="6268655"/>
              <a:ext cx="98821" cy="110447"/>
            </a:xfrm>
            <a:custGeom>
              <a:avLst/>
              <a:gdLst>
                <a:gd name="T0" fmla="*/ 24 w 43"/>
                <a:gd name="T1" fmla="*/ 37 h 47"/>
                <a:gd name="T2" fmla="*/ 43 w 43"/>
                <a:gd name="T3" fmla="*/ 47 h 47"/>
                <a:gd name="T4" fmla="*/ 43 w 43"/>
                <a:gd name="T5" fmla="*/ 0 h 47"/>
                <a:gd name="T6" fmla="*/ 0 w 43"/>
                <a:gd name="T7" fmla="*/ 0 h 47"/>
                <a:gd name="T8" fmla="*/ 24 w 43"/>
                <a:gd name="T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7">
                  <a:moveTo>
                    <a:pt x="24" y="37"/>
                  </a:moveTo>
                  <a:cubicBezTo>
                    <a:pt x="31" y="42"/>
                    <a:pt x="37" y="45"/>
                    <a:pt x="43" y="47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4"/>
                    <a:pt x="11" y="27"/>
                    <a:pt x="24" y="37"/>
                  </a:cubicBezTo>
                </a:path>
              </a:pathLst>
            </a:custGeom>
            <a:solidFill>
              <a:srgbClr val="C62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113240" y="6250247"/>
              <a:ext cx="101728" cy="18408"/>
            </a:xfrm>
            <a:custGeom>
              <a:avLst/>
              <a:gdLst>
                <a:gd name="T0" fmla="*/ 1 w 44"/>
                <a:gd name="T1" fmla="*/ 8 h 8"/>
                <a:gd name="T2" fmla="*/ 44 w 44"/>
                <a:gd name="T3" fmla="*/ 8 h 8"/>
                <a:gd name="T4" fmla="*/ 44 w 44"/>
                <a:gd name="T5" fmla="*/ 0 h 8"/>
                <a:gd name="T6" fmla="*/ 0 w 44"/>
                <a:gd name="T7" fmla="*/ 0 h 8"/>
                <a:gd name="T8" fmla="*/ 1 w 4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8">
                  <a:moveTo>
                    <a:pt x="1" y="8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1" y="8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7113240" y="6210525"/>
              <a:ext cx="101728" cy="21314"/>
            </a:xfrm>
            <a:custGeom>
              <a:avLst/>
              <a:gdLst>
                <a:gd name="T0" fmla="*/ 44 w 44"/>
                <a:gd name="T1" fmla="*/ 0 h 9"/>
                <a:gd name="T2" fmla="*/ 1 w 44"/>
                <a:gd name="T3" fmla="*/ 0 h 9"/>
                <a:gd name="T4" fmla="*/ 0 w 44"/>
                <a:gd name="T5" fmla="*/ 9 h 9"/>
                <a:gd name="T6" fmla="*/ 44 w 44"/>
                <a:gd name="T7" fmla="*/ 9 h 9"/>
                <a:gd name="T8" fmla="*/ 44 w 4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9">
                  <a:moveTo>
                    <a:pt x="4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4"/>
                    <a:pt x="0" y="9"/>
                  </a:cubicBezTo>
                  <a:cubicBezTo>
                    <a:pt x="44" y="9"/>
                    <a:pt x="44" y="9"/>
                    <a:pt x="44" y="9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8082075" y="6177585"/>
              <a:ext cx="197642" cy="211206"/>
            </a:xfrm>
            <a:custGeom>
              <a:avLst/>
              <a:gdLst>
                <a:gd name="T0" fmla="*/ 42 w 86"/>
                <a:gd name="T1" fmla="*/ 0 h 90"/>
                <a:gd name="T2" fmla="*/ 0 w 86"/>
                <a:gd name="T3" fmla="*/ 45 h 90"/>
                <a:gd name="T4" fmla="*/ 42 w 86"/>
                <a:gd name="T5" fmla="*/ 90 h 90"/>
                <a:gd name="T6" fmla="*/ 69 w 86"/>
                <a:gd name="T7" fmla="*/ 82 h 90"/>
                <a:gd name="T8" fmla="*/ 69 w 86"/>
                <a:gd name="T9" fmla="*/ 87 h 90"/>
                <a:gd name="T10" fmla="*/ 86 w 86"/>
                <a:gd name="T11" fmla="*/ 87 h 90"/>
                <a:gd name="T12" fmla="*/ 86 w 86"/>
                <a:gd name="T13" fmla="*/ 5 h 90"/>
                <a:gd name="T14" fmla="*/ 84 w 86"/>
                <a:gd name="T15" fmla="*/ 5 h 90"/>
                <a:gd name="T16" fmla="*/ 42 w 86"/>
                <a:gd name="T17" fmla="*/ 0 h 90"/>
                <a:gd name="T18" fmla="*/ 69 w 86"/>
                <a:gd name="T19" fmla="*/ 66 h 90"/>
                <a:gd name="T20" fmla="*/ 43 w 86"/>
                <a:gd name="T21" fmla="*/ 75 h 90"/>
                <a:gd name="T22" fmla="*/ 16 w 86"/>
                <a:gd name="T23" fmla="*/ 45 h 90"/>
                <a:gd name="T24" fmla="*/ 44 w 86"/>
                <a:gd name="T25" fmla="*/ 15 h 90"/>
                <a:gd name="T26" fmla="*/ 69 w 86"/>
                <a:gd name="T27" fmla="*/ 17 h 90"/>
                <a:gd name="T28" fmla="*/ 69 w 86"/>
                <a:gd name="T29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90">
                  <a:moveTo>
                    <a:pt x="42" y="0"/>
                  </a:moveTo>
                  <a:cubicBezTo>
                    <a:pt x="17" y="0"/>
                    <a:pt x="0" y="18"/>
                    <a:pt x="0" y="45"/>
                  </a:cubicBezTo>
                  <a:cubicBezTo>
                    <a:pt x="0" y="72"/>
                    <a:pt x="17" y="90"/>
                    <a:pt x="42" y="90"/>
                  </a:cubicBezTo>
                  <a:cubicBezTo>
                    <a:pt x="51" y="90"/>
                    <a:pt x="60" y="87"/>
                    <a:pt x="69" y="82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66" y="1"/>
                    <a:pt x="57" y="0"/>
                    <a:pt x="42" y="0"/>
                  </a:cubicBezTo>
                  <a:close/>
                  <a:moveTo>
                    <a:pt x="69" y="66"/>
                  </a:moveTo>
                  <a:cubicBezTo>
                    <a:pt x="60" y="72"/>
                    <a:pt x="52" y="75"/>
                    <a:pt x="43" y="75"/>
                  </a:cubicBezTo>
                  <a:cubicBezTo>
                    <a:pt x="27" y="75"/>
                    <a:pt x="16" y="63"/>
                    <a:pt x="16" y="45"/>
                  </a:cubicBezTo>
                  <a:cubicBezTo>
                    <a:pt x="16" y="27"/>
                    <a:pt x="27" y="15"/>
                    <a:pt x="44" y="15"/>
                  </a:cubicBezTo>
                  <a:cubicBezTo>
                    <a:pt x="53" y="15"/>
                    <a:pt x="60" y="16"/>
                    <a:pt x="69" y="17"/>
                  </a:cubicBezTo>
                  <a:lnTo>
                    <a:pt x="69" y="66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1"/>
            <p:cNvSpPr>
              <a:spLocks noEditPoints="1"/>
            </p:cNvSpPr>
            <p:nvPr userDrawn="1"/>
          </p:nvSpPr>
          <p:spPr bwMode="auto">
            <a:xfrm>
              <a:off x="8612996" y="6177585"/>
              <a:ext cx="196674" cy="211206"/>
            </a:xfrm>
            <a:custGeom>
              <a:avLst/>
              <a:gdLst>
                <a:gd name="T0" fmla="*/ 43 w 86"/>
                <a:gd name="T1" fmla="*/ 0 h 90"/>
                <a:gd name="T2" fmla="*/ 0 w 86"/>
                <a:gd name="T3" fmla="*/ 45 h 90"/>
                <a:gd name="T4" fmla="*/ 42 w 86"/>
                <a:gd name="T5" fmla="*/ 90 h 90"/>
                <a:gd name="T6" fmla="*/ 70 w 86"/>
                <a:gd name="T7" fmla="*/ 82 h 90"/>
                <a:gd name="T8" fmla="*/ 70 w 86"/>
                <a:gd name="T9" fmla="*/ 87 h 90"/>
                <a:gd name="T10" fmla="*/ 86 w 86"/>
                <a:gd name="T11" fmla="*/ 87 h 90"/>
                <a:gd name="T12" fmla="*/ 86 w 86"/>
                <a:gd name="T13" fmla="*/ 5 h 90"/>
                <a:gd name="T14" fmla="*/ 84 w 86"/>
                <a:gd name="T15" fmla="*/ 5 h 90"/>
                <a:gd name="T16" fmla="*/ 43 w 86"/>
                <a:gd name="T17" fmla="*/ 0 h 90"/>
                <a:gd name="T18" fmla="*/ 70 w 86"/>
                <a:gd name="T19" fmla="*/ 66 h 90"/>
                <a:gd name="T20" fmla="*/ 44 w 86"/>
                <a:gd name="T21" fmla="*/ 75 h 90"/>
                <a:gd name="T22" fmla="*/ 17 w 86"/>
                <a:gd name="T23" fmla="*/ 45 h 90"/>
                <a:gd name="T24" fmla="*/ 45 w 86"/>
                <a:gd name="T25" fmla="*/ 15 h 90"/>
                <a:gd name="T26" fmla="*/ 70 w 86"/>
                <a:gd name="T27" fmla="*/ 17 h 90"/>
                <a:gd name="T28" fmla="*/ 70 w 86"/>
                <a:gd name="T29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90">
                  <a:moveTo>
                    <a:pt x="43" y="0"/>
                  </a:moveTo>
                  <a:cubicBezTo>
                    <a:pt x="17" y="0"/>
                    <a:pt x="1" y="18"/>
                    <a:pt x="0" y="45"/>
                  </a:cubicBezTo>
                  <a:cubicBezTo>
                    <a:pt x="0" y="72"/>
                    <a:pt x="17" y="90"/>
                    <a:pt x="42" y="90"/>
                  </a:cubicBezTo>
                  <a:cubicBezTo>
                    <a:pt x="52" y="90"/>
                    <a:pt x="61" y="87"/>
                    <a:pt x="70" y="82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67" y="1"/>
                    <a:pt x="58" y="0"/>
                    <a:pt x="43" y="0"/>
                  </a:cubicBezTo>
                  <a:close/>
                  <a:moveTo>
                    <a:pt x="70" y="66"/>
                  </a:moveTo>
                  <a:cubicBezTo>
                    <a:pt x="60" y="72"/>
                    <a:pt x="53" y="75"/>
                    <a:pt x="44" y="75"/>
                  </a:cubicBezTo>
                  <a:cubicBezTo>
                    <a:pt x="28" y="75"/>
                    <a:pt x="17" y="63"/>
                    <a:pt x="17" y="45"/>
                  </a:cubicBezTo>
                  <a:cubicBezTo>
                    <a:pt x="17" y="27"/>
                    <a:pt x="27" y="15"/>
                    <a:pt x="45" y="15"/>
                  </a:cubicBezTo>
                  <a:cubicBezTo>
                    <a:pt x="53" y="15"/>
                    <a:pt x="61" y="16"/>
                    <a:pt x="70" y="17"/>
                  </a:cubicBezTo>
                  <a:lnTo>
                    <a:pt x="70" y="66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7253721" y="6093296"/>
              <a:ext cx="217988" cy="292588"/>
            </a:xfrm>
            <a:custGeom>
              <a:avLst/>
              <a:gdLst>
                <a:gd name="T0" fmla="*/ 71 w 95"/>
                <a:gd name="T1" fmla="*/ 60 h 125"/>
                <a:gd name="T2" fmla="*/ 88 w 95"/>
                <a:gd name="T3" fmla="*/ 33 h 125"/>
                <a:gd name="T4" fmla="*/ 47 w 95"/>
                <a:gd name="T5" fmla="*/ 0 h 125"/>
                <a:gd name="T6" fmla="*/ 2 w 95"/>
                <a:gd name="T7" fmla="*/ 1 h 125"/>
                <a:gd name="T8" fmla="*/ 0 w 95"/>
                <a:gd name="T9" fmla="*/ 1 h 125"/>
                <a:gd name="T10" fmla="*/ 0 w 95"/>
                <a:gd name="T11" fmla="*/ 123 h 125"/>
                <a:gd name="T12" fmla="*/ 10 w 95"/>
                <a:gd name="T13" fmla="*/ 124 h 125"/>
                <a:gd name="T14" fmla="*/ 48 w 95"/>
                <a:gd name="T15" fmla="*/ 125 h 125"/>
                <a:gd name="T16" fmla="*/ 95 w 95"/>
                <a:gd name="T17" fmla="*/ 89 h 125"/>
                <a:gd name="T18" fmla="*/ 71 w 95"/>
                <a:gd name="T19" fmla="*/ 60 h 125"/>
                <a:gd name="T20" fmla="*/ 17 w 95"/>
                <a:gd name="T21" fmla="*/ 16 h 125"/>
                <a:gd name="T22" fmla="*/ 46 w 95"/>
                <a:gd name="T23" fmla="*/ 16 h 125"/>
                <a:gd name="T24" fmla="*/ 72 w 95"/>
                <a:gd name="T25" fmla="*/ 34 h 125"/>
                <a:gd name="T26" fmla="*/ 45 w 95"/>
                <a:gd name="T27" fmla="*/ 54 h 125"/>
                <a:gd name="T28" fmla="*/ 17 w 95"/>
                <a:gd name="T29" fmla="*/ 54 h 125"/>
                <a:gd name="T30" fmla="*/ 17 w 95"/>
                <a:gd name="T31" fmla="*/ 16 h 125"/>
                <a:gd name="T32" fmla="*/ 47 w 95"/>
                <a:gd name="T33" fmla="*/ 109 h 125"/>
                <a:gd name="T34" fmla="*/ 24 w 95"/>
                <a:gd name="T35" fmla="*/ 108 h 125"/>
                <a:gd name="T36" fmla="*/ 17 w 95"/>
                <a:gd name="T37" fmla="*/ 108 h 125"/>
                <a:gd name="T38" fmla="*/ 17 w 95"/>
                <a:gd name="T39" fmla="*/ 69 h 125"/>
                <a:gd name="T40" fmla="*/ 48 w 95"/>
                <a:gd name="T41" fmla="*/ 69 h 125"/>
                <a:gd name="T42" fmla="*/ 77 w 95"/>
                <a:gd name="T43" fmla="*/ 88 h 125"/>
                <a:gd name="T44" fmla="*/ 47 w 95"/>
                <a:gd name="T45" fmla="*/ 10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" h="125">
                  <a:moveTo>
                    <a:pt x="71" y="60"/>
                  </a:moveTo>
                  <a:cubicBezTo>
                    <a:pt x="82" y="55"/>
                    <a:pt x="88" y="45"/>
                    <a:pt x="88" y="33"/>
                  </a:cubicBezTo>
                  <a:cubicBezTo>
                    <a:pt x="88" y="12"/>
                    <a:pt x="73" y="0"/>
                    <a:pt x="47" y="0"/>
                  </a:cubicBezTo>
                  <a:cubicBezTo>
                    <a:pt x="31" y="0"/>
                    <a:pt x="13" y="0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22" y="124"/>
                    <a:pt x="36" y="125"/>
                    <a:pt x="48" y="125"/>
                  </a:cubicBezTo>
                  <a:cubicBezTo>
                    <a:pt x="78" y="125"/>
                    <a:pt x="95" y="112"/>
                    <a:pt x="95" y="89"/>
                  </a:cubicBezTo>
                  <a:cubicBezTo>
                    <a:pt x="95" y="75"/>
                    <a:pt x="86" y="65"/>
                    <a:pt x="71" y="60"/>
                  </a:cubicBezTo>
                  <a:close/>
                  <a:moveTo>
                    <a:pt x="17" y="16"/>
                  </a:moveTo>
                  <a:cubicBezTo>
                    <a:pt x="26" y="16"/>
                    <a:pt x="36" y="16"/>
                    <a:pt x="46" y="16"/>
                  </a:cubicBezTo>
                  <a:cubicBezTo>
                    <a:pt x="63" y="16"/>
                    <a:pt x="72" y="22"/>
                    <a:pt x="72" y="34"/>
                  </a:cubicBezTo>
                  <a:cubicBezTo>
                    <a:pt x="72" y="46"/>
                    <a:pt x="62" y="54"/>
                    <a:pt x="45" y="54"/>
                  </a:cubicBezTo>
                  <a:cubicBezTo>
                    <a:pt x="17" y="54"/>
                    <a:pt x="17" y="54"/>
                    <a:pt x="17" y="54"/>
                  </a:cubicBezTo>
                  <a:lnTo>
                    <a:pt x="17" y="16"/>
                  </a:lnTo>
                  <a:close/>
                  <a:moveTo>
                    <a:pt x="47" y="109"/>
                  </a:moveTo>
                  <a:cubicBezTo>
                    <a:pt x="39" y="109"/>
                    <a:pt x="32" y="109"/>
                    <a:pt x="24" y="108"/>
                  </a:cubicBezTo>
                  <a:cubicBezTo>
                    <a:pt x="17" y="108"/>
                    <a:pt x="17" y="108"/>
                    <a:pt x="17" y="108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67" y="69"/>
                    <a:pt x="77" y="76"/>
                    <a:pt x="77" y="88"/>
                  </a:cubicBezTo>
                  <a:cubicBezTo>
                    <a:pt x="77" y="101"/>
                    <a:pt x="66" y="109"/>
                    <a:pt x="47" y="109"/>
                  </a:cubicBez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8849392" y="6184366"/>
              <a:ext cx="181172" cy="197642"/>
            </a:xfrm>
            <a:custGeom>
              <a:avLst/>
              <a:gdLst>
                <a:gd name="T0" fmla="*/ 149 w 187"/>
                <a:gd name="T1" fmla="*/ 83 h 204"/>
                <a:gd name="T2" fmla="*/ 40 w 187"/>
                <a:gd name="T3" fmla="*/ 83 h 204"/>
                <a:gd name="T4" fmla="*/ 40 w 187"/>
                <a:gd name="T5" fmla="*/ 0 h 204"/>
                <a:gd name="T6" fmla="*/ 0 w 187"/>
                <a:gd name="T7" fmla="*/ 0 h 204"/>
                <a:gd name="T8" fmla="*/ 0 w 187"/>
                <a:gd name="T9" fmla="*/ 204 h 204"/>
                <a:gd name="T10" fmla="*/ 40 w 187"/>
                <a:gd name="T11" fmla="*/ 204 h 204"/>
                <a:gd name="T12" fmla="*/ 40 w 187"/>
                <a:gd name="T13" fmla="*/ 121 h 204"/>
                <a:gd name="T14" fmla="*/ 149 w 187"/>
                <a:gd name="T15" fmla="*/ 121 h 204"/>
                <a:gd name="T16" fmla="*/ 149 w 187"/>
                <a:gd name="T17" fmla="*/ 204 h 204"/>
                <a:gd name="T18" fmla="*/ 187 w 187"/>
                <a:gd name="T19" fmla="*/ 204 h 204"/>
                <a:gd name="T20" fmla="*/ 187 w 187"/>
                <a:gd name="T21" fmla="*/ 0 h 204"/>
                <a:gd name="T22" fmla="*/ 149 w 187"/>
                <a:gd name="T23" fmla="*/ 0 h 204"/>
                <a:gd name="T24" fmla="*/ 149 w 187"/>
                <a:gd name="T25" fmla="*/ 8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4">
                  <a:moveTo>
                    <a:pt x="149" y="83"/>
                  </a:moveTo>
                  <a:lnTo>
                    <a:pt x="40" y="83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40" y="204"/>
                  </a:lnTo>
                  <a:lnTo>
                    <a:pt x="40" y="121"/>
                  </a:lnTo>
                  <a:lnTo>
                    <a:pt x="149" y="121"/>
                  </a:lnTo>
                  <a:lnTo>
                    <a:pt x="149" y="204"/>
                  </a:lnTo>
                  <a:lnTo>
                    <a:pt x="187" y="204"/>
                  </a:lnTo>
                  <a:lnTo>
                    <a:pt x="187" y="0"/>
                  </a:lnTo>
                  <a:lnTo>
                    <a:pt x="149" y="0"/>
                  </a:lnTo>
                  <a:lnTo>
                    <a:pt x="149" y="83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7900903" y="6184366"/>
              <a:ext cx="192798" cy="197642"/>
            </a:xfrm>
            <a:custGeom>
              <a:avLst/>
              <a:gdLst>
                <a:gd name="T0" fmla="*/ 187 w 199"/>
                <a:gd name="T1" fmla="*/ 0 h 204"/>
                <a:gd name="T2" fmla="*/ 135 w 199"/>
                <a:gd name="T3" fmla="*/ 0 h 204"/>
                <a:gd name="T4" fmla="*/ 57 w 199"/>
                <a:gd name="T5" fmla="*/ 83 h 204"/>
                <a:gd name="T6" fmla="*/ 38 w 199"/>
                <a:gd name="T7" fmla="*/ 83 h 204"/>
                <a:gd name="T8" fmla="*/ 38 w 199"/>
                <a:gd name="T9" fmla="*/ 0 h 204"/>
                <a:gd name="T10" fmla="*/ 0 w 199"/>
                <a:gd name="T11" fmla="*/ 0 h 204"/>
                <a:gd name="T12" fmla="*/ 0 w 199"/>
                <a:gd name="T13" fmla="*/ 204 h 204"/>
                <a:gd name="T14" fmla="*/ 38 w 199"/>
                <a:gd name="T15" fmla="*/ 204 h 204"/>
                <a:gd name="T16" fmla="*/ 38 w 199"/>
                <a:gd name="T17" fmla="*/ 121 h 204"/>
                <a:gd name="T18" fmla="*/ 71 w 199"/>
                <a:gd name="T19" fmla="*/ 121 h 204"/>
                <a:gd name="T20" fmla="*/ 149 w 199"/>
                <a:gd name="T21" fmla="*/ 204 h 204"/>
                <a:gd name="T22" fmla="*/ 199 w 199"/>
                <a:gd name="T23" fmla="*/ 204 h 204"/>
                <a:gd name="T24" fmla="*/ 97 w 199"/>
                <a:gd name="T25" fmla="*/ 92 h 204"/>
                <a:gd name="T26" fmla="*/ 187 w 199"/>
                <a:gd name="T2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" h="204">
                  <a:moveTo>
                    <a:pt x="187" y="0"/>
                  </a:moveTo>
                  <a:lnTo>
                    <a:pt x="135" y="0"/>
                  </a:lnTo>
                  <a:lnTo>
                    <a:pt x="57" y="83"/>
                  </a:lnTo>
                  <a:lnTo>
                    <a:pt x="38" y="83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38" y="204"/>
                  </a:lnTo>
                  <a:lnTo>
                    <a:pt x="38" y="121"/>
                  </a:lnTo>
                  <a:lnTo>
                    <a:pt x="71" y="121"/>
                  </a:lnTo>
                  <a:lnTo>
                    <a:pt x="149" y="204"/>
                  </a:lnTo>
                  <a:lnTo>
                    <a:pt x="199" y="204"/>
                  </a:lnTo>
                  <a:lnTo>
                    <a:pt x="97" y="9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9069318" y="6184366"/>
              <a:ext cx="194736" cy="197642"/>
            </a:xfrm>
            <a:custGeom>
              <a:avLst/>
              <a:gdLst>
                <a:gd name="T0" fmla="*/ 100 w 201"/>
                <a:gd name="T1" fmla="*/ 92 h 204"/>
                <a:gd name="T2" fmla="*/ 190 w 201"/>
                <a:gd name="T3" fmla="*/ 0 h 204"/>
                <a:gd name="T4" fmla="*/ 138 w 201"/>
                <a:gd name="T5" fmla="*/ 0 h 204"/>
                <a:gd name="T6" fmla="*/ 59 w 201"/>
                <a:gd name="T7" fmla="*/ 83 h 204"/>
                <a:gd name="T8" fmla="*/ 40 w 201"/>
                <a:gd name="T9" fmla="*/ 83 h 204"/>
                <a:gd name="T10" fmla="*/ 40 w 201"/>
                <a:gd name="T11" fmla="*/ 0 h 204"/>
                <a:gd name="T12" fmla="*/ 0 w 201"/>
                <a:gd name="T13" fmla="*/ 0 h 204"/>
                <a:gd name="T14" fmla="*/ 0 w 201"/>
                <a:gd name="T15" fmla="*/ 204 h 204"/>
                <a:gd name="T16" fmla="*/ 40 w 201"/>
                <a:gd name="T17" fmla="*/ 204 h 204"/>
                <a:gd name="T18" fmla="*/ 40 w 201"/>
                <a:gd name="T19" fmla="*/ 121 h 204"/>
                <a:gd name="T20" fmla="*/ 74 w 201"/>
                <a:gd name="T21" fmla="*/ 121 h 204"/>
                <a:gd name="T22" fmla="*/ 152 w 201"/>
                <a:gd name="T23" fmla="*/ 204 h 204"/>
                <a:gd name="T24" fmla="*/ 201 w 201"/>
                <a:gd name="T25" fmla="*/ 204 h 204"/>
                <a:gd name="T26" fmla="*/ 100 w 201"/>
                <a:gd name="T27" fmla="*/ 9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04">
                  <a:moveTo>
                    <a:pt x="100" y="92"/>
                  </a:moveTo>
                  <a:lnTo>
                    <a:pt x="190" y="0"/>
                  </a:lnTo>
                  <a:lnTo>
                    <a:pt x="138" y="0"/>
                  </a:lnTo>
                  <a:lnTo>
                    <a:pt x="59" y="83"/>
                  </a:lnTo>
                  <a:lnTo>
                    <a:pt x="40" y="83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40" y="204"/>
                  </a:lnTo>
                  <a:lnTo>
                    <a:pt x="40" y="121"/>
                  </a:lnTo>
                  <a:lnTo>
                    <a:pt x="74" y="121"/>
                  </a:lnTo>
                  <a:lnTo>
                    <a:pt x="152" y="204"/>
                  </a:lnTo>
                  <a:lnTo>
                    <a:pt x="201" y="204"/>
                  </a:lnTo>
                  <a:lnTo>
                    <a:pt x="100" y="92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7694541" y="6184366"/>
              <a:ext cx="181172" cy="197642"/>
            </a:xfrm>
            <a:custGeom>
              <a:avLst/>
              <a:gdLst>
                <a:gd name="T0" fmla="*/ 0 w 187"/>
                <a:gd name="T1" fmla="*/ 0 h 204"/>
                <a:gd name="T2" fmla="*/ 0 w 187"/>
                <a:gd name="T3" fmla="*/ 37 h 204"/>
                <a:gd name="T4" fmla="*/ 73 w 187"/>
                <a:gd name="T5" fmla="*/ 37 h 204"/>
                <a:gd name="T6" fmla="*/ 73 w 187"/>
                <a:gd name="T7" fmla="*/ 204 h 204"/>
                <a:gd name="T8" fmla="*/ 114 w 187"/>
                <a:gd name="T9" fmla="*/ 204 h 204"/>
                <a:gd name="T10" fmla="*/ 114 w 187"/>
                <a:gd name="T11" fmla="*/ 37 h 204"/>
                <a:gd name="T12" fmla="*/ 187 w 187"/>
                <a:gd name="T13" fmla="*/ 37 h 204"/>
                <a:gd name="T14" fmla="*/ 187 w 187"/>
                <a:gd name="T15" fmla="*/ 0 h 204"/>
                <a:gd name="T16" fmla="*/ 0 w 187"/>
                <a:gd name="T1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204">
                  <a:moveTo>
                    <a:pt x="0" y="0"/>
                  </a:moveTo>
                  <a:lnTo>
                    <a:pt x="0" y="37"/>
                  </a:lnTo>
                  <a:lnTo>
                    <a:pt x="73" y="37"/>
                  </a:lnTo>
                  <a:lnTo>
                    <a:pt x="73" y="204"/>
                  </a:lnTo>
                  <a:lnTo>
                    <a:pt x="114" y="204"/>
                  </a:lnTo>
                  <a:lnTo>
                    <a:pt x="114" y="37"/>
                  </a:lnTo>
                  <a:lnTo>
                    <a:pt x="187" y="37"/>
                  </a:lnTo>
                  <a:lnTo>
                    <a:pt x="1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7"/>
            <p:cNvSpPr>
              <a:spLocks noEditPoints="1"/>
            </p:cNvSpPr>
            <p:nvPr userDrawn="1"/>
          </p:nvSpPr>
          <p:spPr bwMode="auto">
            <a:xfrm>
              <a:off x="8385320" y="6095234"/>
              <a:ext cx="209268" cy="290651"/>
            </a:xfrm>
            <a:custGeom>
              <a:avLst/>
              <a:gdLst>
                <a:gd name="T0" fmla="*/ 42 w 91"/>
                <a:gd name="T1" fmla="*/ 45 h 124"/>
                <a:gd name="T2" fmla="*/ 17 w 91"/>
                <a:gd name="T3" fmla="*/ 45 h 124"/>
                <a:gd name="T4" fmla="*/ 17 w 91"/>
                <a:gd name="T5" fmla="*/ 17 h 124"/>
                <a:gd name="T6" fmla="*/ 78 w 91"/>
                <a:gd name="T7" fmla="*/ 17 h 124"/>
                <a:gd name="T8" fmla="*/ 78 w 91"/>
                <a:gd name="T9" fmla="*/ 0 h 124"/>
                <a:gd name="T10" fmla="*/ 17 w 91"/>
                <a:gd name="T11" fmla="*/ 0 h 124"/>
                <a:gd name="T12" fmla="*/ 0 w 91"/>
                <a:gd name="T13" fmla="*/ 0 h 124"/>
                <a:gd name="T14" fmla="*/ 0 w 91"/>
                <a:gd name="T15" fmla="*/ 17 h 124"/>
                <a:gd name="T16" fmla="*/ 0 w 91"/>
                <a:gd name="T17" fmla="*/ 122 h 124"/>
                <a:gd name="T18" fmla="*/ 2 w 91"/>
                <a:gd name="T19" fmla="*/ 122 h 124"/>
                <a:gd name="T20" fmla="*/ 42 w 91"/>
                <a:gd name="T21" fmla="*/ 124 h 124"/>
                <a:gd name="T22" fmla="*/ 91 w 91"/>
                <a:gd name="T23" fmla="*/ 84 h 124"/>
                <a:gd name="T24" fmla="*/ 42 w 91"/>
                <a:gd name="T25" fmla="*/ 45 h 124"/>
                <a:gd name="T26" fmla="*/ 43 w 91"/>
                <a:gd name="T27" fmla="*/ 107 h 124"/>
                <a:gd name="T28" fmla="*/ 17 w 91"/>
                <a:gd name="T29" fmla="*/ 107 h 124"/>
                <a:gd name="T30" fmla="*/ 17 w 91"/>
                <a:gd name="T31" fmla="*/ 61 h 124"/>
                <a:gd name="T32" fmla="*/ 43 w 91"/>
                <a:gd name="T33" fmla="*/ 61 h 124"/>
                <a:gd name="T34" fmla="*/ 74 w 91"/>
                <a:gd name="T35" fmla="*/ 84 h 124"/>
                <a:gd name="T36" fmla="*/ 43 w 91"/>
                <a:gd name="T37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24">
                  <a:moveTo>
                    <a:pt x="42" y="45"/>
                  </a:moveTo>
                  <a:cubicBezTo>
                    <a:pt x="17" y="45"/>
                    <a:pt x="17" y="45"/>
                    <a:pt x="17" y="45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17" y="123"/>
                    <a:pt x="30" y="124"/>
                    <a:pt x="42" y="124"/>
                  </a:cubicBezTo>
                  <a:cubicBezTo>
                    <a:pt x="72" y="124"/>
                    <a:pt x="91" y="110"/>
                    <a:pt x="91" y="84"/>
                  </a:cubicBezTo>
                  <a:cubicBezTo>
                    <a:pt x="91" y="59"/>
                    <a:pt x="71" y="45"/>
                    <a:pt x="42" y="45"/>
                  </a:cubicBezTo>
                  <a:close/>
                  <a:moveTo>
                    <a:pt x="43" y="107"/>
                  </a:moveTo>
                  <a:cubicBezTo>
                    <a:pt x="34" y="107"/>
                    <a:pt x="26" y="107"/>
                    <a:pt x="17" y="107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61" y="61"/>
                    <a:pt x="74" y="69"/>
                    <a:pt x="74" y="84"/>
                  </a:cubicBezTo>
                  <a:cubicBezTo>
                    <a:pt x="74" y="100"/>
                    <a:pt x="62" y="107"/>
                    <a:pt x="43" y="107"/>
                  </a:cubicBez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7483335" y="6177585"/>
              <a:ext cx="186016" cy="204425"/>
            </a:xfrm>
            <a:custGeom>
              <a:avLst/>
              <a:gdLst>
                <a:gd name="T0" fmla="*/ 38 w 81"/>
                <a:gd name="T1" fmla="*/ 0 h 87"/>
                <a:gd name="T2" fmla="*/ 3 w 81"/>
                <a:gd name="T3" fmla="*/ 34 h 87"/>
                <a:gd name="T4" fmla="*/ 10 w 81"/>
                <a:gd name="T5" fmla="*/ 55 h 87"/>
                <a:gd name="T6" fmla="*/ 22 w 81"/>
                <a:gd name="T7" fmla="*/ 63 h 87"/>
                <a:gd name="T8" fmla="*/ 0 w 81"/>
                <a:gd name="T9" fmla="*/ 87 h 87"/>
                <a:gd name="T10" fmla="*/ 21 w 81"/>
                <a:gd name="T11" fmla="*/ 87 h 87"/>
                <a:gd name="T12" fmla="*/ 40 w 81"/>
                <a:gd name="T13" fmla="*/ 67 h 87"/>
                <a:gd name="T14" fmla="*/ 46 w 81"/>
                <a:gd name="T15" fmla="*/ 68 h 87"/>
                <a:gd name="T16" fmla="*/ 65 w 81"/>
                <a:gd name="T17" fmla="*/ 68 h 87"/>
                <a:gd name="T18" fmla="*/ 65 w 81"/>
                <a:gd name="T19" fmla="*/ 87 h 87"/>
                <a:gd name="T20" fmla="*/ 81 w 81"/>
                <a:gd name="T21" fmla="*/ 87 h 87"/>
                <a:gd name="T22" fmla="*/ 81 w 81"/>
                <a:gd name="T23" fmla="*/ 5 h 87"/>
                <a:gd name="T24" fmla="*/ 79 w 81"/>
                <a:gd name="T25" fmla="*/ 5 h 87"/>
                <a:gd name="T26" fmla="*/ 38 w 81"/>
                <a:gd name="T27" fmla="*/ 0 h 87"/>
                <a:gd name="T28" fmla="*/ 65 w 81"/>
                <a:gd name="T29" fmla="*/ 52 h 87"/>
                <a:gd name="T30" fmla="*/ 44 w 81"/>
                <a:gd name="T31" fmla="*/ 52 h 87"/>
                <a:gd name="T32" fmla="*/ 25 w 81"/>
                <a:gd name="T33" fmla="*/ 48 h 87"/>
                <a:gd name="T34" fmla="*/ 19 w 81"/>
                <a:gd name="T35" fmla="*/ 34 h 87"/>
                <a:gd name="T36" fmla="*/ 37 w 81"/>
                <a:gd name="T37" fmla="*/ 16 h 87"/>
                <a:gd name="T38" fmla="*/ 65 w 81"/>
                <a:gd name="T39" fmla="*/ 17 h 87"/>
                <a:gd name="T40" fmla="*/ 65 w 81"/>
                <a:gd name="T41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87">
                  <a:moveTo>
                    <a:pt x="38" y="0"/>
                  </a:moveTo>
                  <a:cubicBezTo>
                    <a:pt x="25" y="0"/>
                    <a:pt x="3" y="9"/>
                    <a:pt x="3" y="34"/>
                  </a:cubicBezTo>
                  <a:cubicBezTo>
                    <a:pt x="3" y="40"/>
                    <a:pt x="4" y="49"/>
                    <a:pt x="10" y="55"/>
                  </a:cubicBezTo>
                  <a:cubicBezTo>
                    <a:pt x="15" y="60"/>
                    <a:pt x="16" y="61"/>
                    <a:pt x="22" y="6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2" y="68"/>
                    <a:pt x="46" y="68"/>
                    <a:pt x="46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63" y="1"/>
                    <a:pt x="53" y="0"/>
                    <a:pt x="38" y="0"/>
                  </a:cubicBezTo>
                  <a:close/>
                  <a:moveTo>
                    <a:pt x="65" y="52"/>
                  </a:moveTo>
                  <a:cubicBezTo>
                    <a:pt x="65" y="52"/>
                    <a:pt x="48" y="52"/>
                    <a:pt x="44" y="52"/>
                  </a:cubicBezTo>
                  <a:cubicBezTo>
                    <a:pt x="36" y="52"/>
                    <a:pt x="29" y="52"/>
                    <a:pt x="25" y="48"/>
                  </a:cubicBezTo>
                  <a:cubicBezTo>
                    <a:pt x="20" y="44"/>
                    <a:pt x="19" y="39"/>
                    <a:pt x="19" y="34"/>
                  </a:cubicBezTo>
                  <a:cubicBezTo>
                    <a:pt x="19" y="21"/>
                    <a:pt x="29" y="16"/>
                    <a:pt x="37" y="16"/>
                  </a:cubicBezTo>
                  <a:cubicBezTo>
                    <a:pt x="47" y="15"/>
                    <a:pt x="56" y="16"/>
                    <a:pt x="65" y="17"/>
                  </a:cubicBezTo>
                  <a:lnTo>
                    <a:pt x="65" y="52"/>
                  </a:lnTo>
                  <a:close/>
                </a:path>
              </a:pathLst>
            </a:custGeom>
            <a:solidFill>
              <a:srgbClr val="0025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810"/>
            <a:ext cx="990600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31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40532" y="3861048"/>
            <a:ext cx="3120347" cy="1382554"/>
          </a:xfrm>
        </p:spPr>
        <p:txBody>
          <a:bodyPr>
            <a:normAutofit/>
          </a:bodyPr>
          <a:lstStyle>
            <a:lvl1pPr algn="l">
              <a:defRPr sz="1800" b="0" baseline="0">
                <a:solidFill>
                  <a:srgbClr val="000066"/>
                </a:solidFill>
                <a:latin typeface="Etelka Text Pro" panose="02000503030000020004" pitchFamily="50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</a:t>
            </a:r>
            <a:r>
              <a:rPr lang="lv-LV" dirty="0" smtClean="0"/>
              <a:t>. </a:t>
            </a:r>
            <a:r>
              <a:rPr lang="ru-RU" dirty="0" smtClean="0"/>
              <a:t>8-800-1001-777 </a:t>
            </a:r>
            <a:r>
              <a:rPr lang="en-US" dirty="0" smtClean="0"/>
              <a:t>www.vtkbank.ru</a:t>
            </a:r>
            <a:endParaRPr lang="en-GB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9808960" y="0"/>
            <a:ext cx="93600" cy="6858000"/>
          </a:xfrm>
          <a:prstGeom prst="rect">
            <a:avLst/>
          </a:prstGeom>
          <a:solidFill>
            <a:srgbClr val="C60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13792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Etelka Text Pro" panose="02000503030000020004" pitchFamily="50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Etelka Text Pro" panose="02000503030000020004" pitchFamily="50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Etelka Text Pro" panose="02000503030000020004" pitchFamily="50" charset="0"/>
              </a:defRPr>
            </a:lvl1pPr>
          </a:lstStyle>
          <a:p>
            <a:fld id="{4CAD54FE-5F04-4084-8197-52DD050C9D6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3205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60C2E"/>
        </a:buClr>
        <a:buFont typeface="Arial" pitchFamily="34" charset="0"/>
        <a:buChar char="•"/>
        <a:defRPr sz="3200" kern="1200">
          <a:solidFill>
            <a:srgbClr val="03205B"/>
          </a:solidFill>
          <a:latin typeface="Etelka Text Pro" panose="02000503030000020004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3205B"/>
          </a:solidFill>
          <a:latin typeface="Etelka Text Pro" panose="02000503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•"/>
        <a:defRPr sz="2400" kern="1200">
          <a:solidFill>
            <a:srgbClr val="03205B"/>
          </a:solidFill>
          <a:latin typeface="Etelka Text Pro" panose="02000503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3205B"/>
          </a:solidFill>
          <a:latin typeface="Etelka Text Pro" panose="02000503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60C2E"/>
        </a:buClr>
        <a:buFont typeface="Arial" pitchFamily="34" charset="0"/>
        <a:buChar char="»"/>
        <a:defRPr sz="2000" kern="1200">
          <a:solidFill>
            <a:srgbClr val="03205B"/>
          </a:solidFill>
          <a:latin typeface="Etelka Text Pro" panose="02000503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microsoft.com/office/2007/relationships/diagramDrawing" Target="../diagrams/drawing3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diagramColors" Target="../diagrams/colors3.xml"/><Relationship Id="rId2" Type="http://schemas.openxmlformats.org/officeDocument/2006/relationships/image" Target="../media/image21.pn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diagramLayout" Target="../diagrams/layout3.xml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jp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98060" cy="114300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Etelka Text Pro" panose="02000503030000020004" pitchFamily="50" charset="0"/>
              </a:rPr>
              <a:t>Вятка Банк – нам 25 лет!</a:t>
            </a:r>
            <a:endParaRPr lang="ru-RU" sz="4400" dirty="0">
              <a:latin typeface="Etelka Text Pro" panose="02000503030000020004" pitchFamily="50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" y="3501008"/>
            <a:ext cx="8778180" cy="2592288"/>
          </a:xfrm>
        </p:spPr>
        <p:txBody>
          <a:bodyPr>
            <a:normAutofit/>
          </a:bodyPr>
          <a:lstStyle/>
          <a:p>
            <a:pPr algn="just" fontAlgn="t">
              <a:spcBef>
                <a:spcPts val="1200"/>
              </a:spcBef>
              <a:defRPr/>
            </a:pPr>
            <a:r>
              <a:rPr lang="ru-RU" sz="1600" dirty="0">
                <a:solidFill>
                  <a:srgbClr val="002060"/>
                </a:solidFill>
                <a:latin typeface="Etelka Light Pro" panose="02000503030000020004" pitchFamily="50" charset="0"/>
              </a:rPr>
              <a:t>«Вятка</a:t>
            </a:r>
            <a:r>
              <a:rPr lang="en-US" sz="1600" dirty="0">
                <a:solidFill>
                  <a:srgbClr val="002060"/>
                </a:solidFill>
                <a:latin typeface="Etelka Light Pro" panose="02000503030000020004" pitchFamily="50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Etelka Light Pro" panose="02000503030000020004" pitchFamily="50" charset="0"/>
              </a:rPr>
              <a:t>Банк» основан 22 ноября 1990 года в г. Киров. </a:t>
            </a:r>
          </a:p>
          <a:p>
            <a:pPr algn="just" fontAlgn="t">
              <a:spcBef>
                <a:spcPts val="1200"/>
              </a:spcBef>
              <a:defRPr/>
            </a:pPr>
            <a:r>
              <a:rPr lang="ru-RU" sz="1600" dirty="0">
                <a:solidFill>
                  <a:srgbClr val="002060"/>
                </a:solidFill>
                <a:latin typeface="Etelka Light Pro" panose="02000503030000020004" pitchFamily="50" charset="0"/>
              </a:rPr>
              <a:t>Крупнейший региональный банк Кировской области, обслуживающий предприятия малого и среднего бизнеса и население Кировской области, Республики Мари Эл, Пермского края, г. Москвы.</a:t>
            </a:r>
          </a:p>
          <a:p>
            <a:pPr algn="just" fontAlgn="t">
              <a:spcBef>
                <a:spcPts val="1200"/>
              </a:spcBef>
              <a:defRPr/>
            </a:pPr>
            <a:r>
              <a:rPr lang="ru-RU" sz="1600" dirty="0">
                <a:solidFill>
                  <a:srgbClr val="002060"/>
                </a:solidFill>
                <a:latin typeface="Etelka Light Pro" panose="02000503030000020004" pitchFamily="50" charset="0"/>
              </a:rPr>
              <a:t>Банк обладает необходимым набором Лицензий ЦБ РФ для осуществления банковской деятельности, является членом профессиональных сообществ </a:t>
            </a:r>
            <a:r>
              <a:rPr lang="ru-RU" sz="1600" dirty="0" smtClean="0">
                <a:solidFill>
                  <a:srgbClr val="002060"/>
                </a:solidFill>
                <a:latin typeface="Etelka Light Pro" panose="02000503030000020004" pitchFamily="50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Etelka Light Pro" panose="02000503030000020004" pitchFamily="50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Etelka Light Pro" panose="02000503030000020004" pitchFamily="50" charset="0"/>
              </a:rPr>
              <a:t>и </a:t>
            </a:r>
            <a:r>
              <a:rPr lang="ru-RU" sz="1600" dirty="0">
                <a:solidFill>
                  <a:srgbClr val="002060"/>
                </a:solidFill>
                <a:latin typeface="Etelka Light Pro" panose="02000503030000020004" pitchFamily="50" charset="0"/>
              </a:rPr>
              <a:t>ассоциаций, с февраля 2005 года является членом Системы страхования вкладов (№559).</a:t>
            </a:r>
          </a:p>
          <a:p>
            <a:pPr algn="just"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23" y="1519552"/>
            <a:ext cx="4112975" cy="169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4"/>
            <a:ext cx="9906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Модель финансового поведения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10</a:t>
            </a:fld>
            <a:endParaRPr lang="lv-LV" dirty="0"/>
          </a:p>
        </p:txBody>
      </p:sp>
      <p:grpSp>
        <p:nvGrpSpPr>
          <p:cNvPr id="6" name="Group 12660"/>
          <p:cNvGrpSpPr/>
          <p:nvPr/>
        </p:nvGrpSpPr>
        <p:grpSpPr>
          <a:xfrm>
            <a:off x="116289" y="1588977"/>
            <a:ext cx="9673422" cy="4072271"/>
            <a:chOff x="0" y="156630"/>
            <a:chExt cx="10130266" cy="3722671"/>
          </a:xfrm>
        </p:grpSpPr>
        <p:sp>
          <p:nvSpPr>
            <p:cNvPr id="7" name="Shape 969"/>
            <p:cNvSpPr/>
            <p:nvPr/>
          </p:nvSpPr>
          <p:spPr>
            <a:xfrm>
              <a:off x="821388" y="180202"/>
              <a:ext cx="2276361" cy="2276374"/>
            </a:xfrm>
            <a:custGeom>
              <a:avLst/>
              <a:gdLst/>
              <a:ahLst/>
              <a:cxnLst/>
              <a:rect l="0" t="0" r="0" b="0"/>
              <a:pathLst>
                <a:path w="2276361" h="2276374">
                  <a:moveTo>
                    <a:pt x="1138187" y="0"/>
                  </a:move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4"/>
                    <a:pt x="1138187" y="2276374"/>
                  </a:cubicBezTo>
                  <a:cubicBezTo>
                    <a:pt x="509575" y="2276374"/>
                    <a:pt x="0" y="1766786"/>
                    <a:pt x="0" y="1138187"/>
                  </a:cubicBezTo>
                  <a:cubicBezTo>
                    <a:pt x="0" y="509588"/>
                    <a:pt x="509575" y="0"/>
                    <a:pt x="1138187" y="0"/>
                  </a:cubicBez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B494A">
                <a:alpha val="50196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970"/>
            <p:cNvSpPr/>
            <p:nvPr/>
          </p:nvSpPr>
          <p:spPr>
            <a:xfrm>
              <a:off x="821388" y="180202"/>
              <a:ext cx="2276361" cy="2276374"/>
            </a:xfrm>
            <a:custGeom>
              <a:avLst/>
              <a:gdLst/>
              <a:ahLst/>
              <a:cxnLst/>
              <a:rect l="0" t="0" r="0" b="0"/>
              <a:pathLst>
                <a:path w="2276361" h="2276374">
                  <a:moveTo>
                    <a:pt x="0" y="1138187"/>
                  </a:moveTo>
                  <a:cubicBezTo>
                    <a:pt x="0" y="509588"/>
                    <a:pt x="509575" y="0"/>
                    <a:pt x="1138187" y="0"/>
                  </a:cubicBez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4"/>
                    <a:pt x="1138187" y="2276374"/>
                  </a:cubicBezTo>
                  <a:cubicBezTo>
                    <a:pt x="509575" y="2276374"/>
                    <a:pt x="0" y="1766786"/>
                    <a:pt x="0" y="1138187"/>
                  </a:cubicBezTo>
                  <a:close/>
                </a:path>
              </a:pathLst>
            </a:custGeom>
            <a:ln w="12700" cap="flat">
              <a:miter lim="1016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" name="Rectangle 971"/>
            <p:cNvSpPr/>
            <p:nvPr/>
          </p:nvSpPr>
          <p:spPr>
            <a:xfrm>
              <a:off x="1333680" y="1015786"/>
              <a:ext cx="1729934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ДИСЦИПЛИНА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Shape 972"/>
            <p:cNvSpPr/>
            <p:nvPr/>
          </p:nvSpPr>
          <p:spPr>
            <a:xfrm>
              <a:off x="1642774" y="1602928"/>
              <a:ext cx="2276361" cy="2276373"/>
            </a:xfrm>
            <a:custGeom>
              <a:avLst/>
              <a:gdLst/>
              <a:ahLst/>
              <a:cxnLst/>
              <a:rect l="0" t="0" r="0" b="0"/>
              <a:pathLst>
                <a:path w="2276361" h="2276373">
                  <a:moveTo>
                    <a:pt x="1138187" y="0"/>
                  </a:move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3"/>
                    <a:pt x="1138187" y="2276373"/>
                  </a:cubicBezTo>
                  <a:cubicBezTo>
                    <a:pt x="509575" y="2276373"/>
                    <a:pt x="0" y="1766786"/>
                    <a:pt x="0" y="1138187"/>
                  </a:cubicBezTo>
                  <a:cubicBezTo>
                    <a:pt x="0" y="509588"/>
                    <a:pt x="509575" y="0"/>
                    <a:pt x="1138187" y="0"/>
                  </a:cubicBez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6999A">
                <a:alpha val="50196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Shape 973"/>
            <p:cNvSpPr/>
            <p:nvPr/>
          </p:nvSpPr>
          <p:spPr>
            <a:xfrm>
              <a:off x="1642774" y="1602928"/>
              <a:ext cx="2276361" cy="2276373"/>
            </a:xfrm>
            <a:custGeom>
              <a:avLst/>
              <a:gdLst/>
              <a:ahLst/>
              <a:cxnLst/>
              <a:rect l="0" t="0" r="0" b="0"/>
              <a:pathLst>
                <a:path w="2276361" h="2276373">
                  <a:moveTo>
                    <a:pt x="0" y="1138187"/>
                  </a:moveTo>
                  <a:cubicBezTo>
                    <a:pt x="0" y="509588"/>
                    <a:pt x="509575" y="0"/>
                    <a:pt x="1138187" y="0"/>
                  </a:cubicBez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3"/>
                    <a:pt x="1138187" y="2276373"/>
                  </a:cubicBezTo>
                  <a:cubicBezTo>
                    <a:pt x="509575" y="2276373"/>
                    <a:pt x="0" y="1766786"/>
                    <a:pt x="0" y="1138187"/>
                  </a:cubicBezTo>
                  <a:close/>
                </a:path>
              </a:pathLst>
            </a:custGeom>
            <a:ln w="12700" cap="flat">
              <a:miter lim="1016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Rectangle 974"/>
            <p:cNvSpPr/>
            <p:nvPr/>
          </p:nvSpPr>
          <p:spPr>
            <a:xfrm>
              <a:off x="2542413" y="2614234"/>
              <a:ext cx="1409497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dirty="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КОНТРОЛЬ 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975"/>
            <p:cNvSpPr/>
            <p:nvPr/>
          </p:nvSpPr>
          <p:spPr>
            <a:xfrm>
              <a:off x="2656753" y="2870255"/>
              <a:ext cx="1037487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dirty="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РИСКОВ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Shape 976"/>
            <p:cNvSpPr/>
            <p:nvPr/>
          </p:nvSpPr>
          <p:spPr>
            <a:xfrm>
              <a:off x="0" y="1602928"/>
              <a:ext cx="2276361" cy="2276373"/>
            </a:xfrm>
            <a:custGeom>
              <a:avLst/>
              <a:gdLst/>
              <a:ahLst/>
              <a:cxnLst/>
              <a:rect l="0" t="0" r="0" b="0"/>
              <a:pathLst>
                <a:path w="2276361" h="2276373">
                  <a:moveTo>
                    <a:pt x="1138187" y="0"/>
                  </a:move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3"/>
                    <a:pt x="1138187" y="2276373"/>
                  </a:cubicBezTo>
                  <a:cubicBezTo>
                    <a:pt x="509575" y="2276373"/>
                    <a:pt x="0" y="1766786"/>
                    <a:pt x="0" y="1138187"/>
                  </a:cubicBezTo>
                  <a:cubicBezTo>
                    <a:pt x="0" y="509588"/>
                    <a:pt x="509575" y="0"/>
                    <a:pt x="1138187" y="0"/>
                  </a:cubicBez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6999A">
                <a:alpha val="50196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Shape 977"/>
            <p:cNvSpPr/>
            <p:nvPr/>
          </p:nvSpPr>
          <p:spPr>
            <a:xfrm>
              <a:off x="0" y="1602928"/>
              <a:ext cx="2276361" cy="2276373"/>
            </a:xfrm>
            <a:custGeom>
              <a:avLst/>
              <a:gdLst/>
              <a:ahLst/>
              <a:cxnLst/>
              <a:rect l="0" t="0" r="0" b="0"/>
              <a:pathLst>
                <a:path w="2276361" h="2276373">
                  <a:moveTo>
                    <a:pt x="0" y="1138187"/>
                  </a:moveTo>
                  <a:cubicBezTo>
                    <a:pt x="0" y="509588"/>
                    <a:pt x="509575" y="0"/>
                    <a:pt x="1138187" y="0"/>
                  </a:cubicBez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3"/>
                    <a:pt x="1138187" y="2276373"/>
                  </a:cubicBezTo>
                  <a:cubicBezTo>
                    <a:pt x="509575" y="2276373"/>
                    <a:pt x="0" y="1766786"/>
                    <a:pt x="0" y="1138187"/>
                  </a:cubicBezTo>
                  <a:close/>
                </a:path>
              </a:pathLst>
            </a:custGeom>
            <a:ln w="12700" cap="flat">
              <a:miter lim="1016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978"/>
            <p:cNvSpPr/>
            <p:nvPr/>
          </p:nvSpPr>
          <p:spPr>
            <a:xfrm>
              <a:off x="248644" y="2650016"/>
              <a:ext cx="1791400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РАССТАНОВКА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979"/>
            <p:cNvSpPr/>
            <p:nvPr/>
          </p:nvSpPr>
          <p:spPr>
            <a:xfrm>
              <a:off x="227339" y="2834486"/>
              <a:ext cx="1847223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ПРИОРИТЕТОВ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986"/>
            <p:cNvSpPr/>
            <p:nvPr/>
          </p:nvSpPr>
          <p:spPr>
            <a:xfrm>
              <a:off x="1239032" y="1808383"/>
              <a:ext cx="1925746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Финансовая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987"/>
            <p:cNvSpPr/>
            <p:nvPr/>
          </p:nvSpPr>
          <p:spPr>
            <a:xfrm>
              <a:off x="2686733" y="1808383"/>
              <a:ext cx="8452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988"/>
            <p:cNvSpPr/>
            <p:nvPr/>
          </p:nvSpPr>
          <p:spPr>
            <a:xfrm>
              <a:off x="1140734" y="2082704"/>
              <a:ext cx="2187067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грамотность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989"/>
            <p:cNvSpPr/>
            <p:nvPr/>
          </p:nvSpPr>
          <p:spPr>
            <a:xfrm>
              <a:off x="2784917" y="2082704"/>
              <a:ext cx="8452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Shape 990"/>
            <p:cNvSpPr/>
            <p:nvPr/>
          </p:nvSpPr>
          <p:spPr>
            <a:xfrm>
              <a:off x="6796624" y="156630"/>
              <a:ext cx="2276361" cy="2276374"/>
            </a:xfrm>
            <a:custGeom>
              <a:avLst/>
              <a:gdLst/>
              <a:ahLst/>
              <a:cxnLst/>
              <a:rect l="0" t="0" r="0" b="0"/>
              <a:pathLst>
                <a:path w="2276361" h="2276374">
                  <a:moveTo>
                    <a:pt x="1138187" y="0"/>
                  </a:move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4"/>
                    <a:pt x="1138187" y="2276374"/>
                  </a:cubicBezTo>
                  <a:cubicBezTo>
                    <a:pt x="509588" y="2276374"/>
                    <a:pt x="0" y="1766786"/>
                    <a:pt x="0" y="1138187"/>
                  </a:cubicBezTo>
                  <a:cubicBezTo>
                    <a:pt x="0" y="509588"/>
                    <a:pt x="509588" y="0"/>
                    <a:pt x="1138187" y="0"/>
                  </a:cubicBez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B494A">
                <a:alpha val="50196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Shape 991"/>
            <p:cNvSpPr/>
            <p:nvPr/>
          </p:nvSpPr>
          <p:spPr>
            <a:xfrm>
              <a:off x="6796624" y="156630"/>
              <a:ext cx="2276361" cy="2276374"/>
            </a:xfrm>
            <a:custGeom>
              <a:avLst/>
              <a:gdLst/>
              <a:ahLst/>
              <a:cxnLst/>
              <a:rect l="0" t="0" r="0" b="0"/>
              <a:pathLst>
                <a:path w="2276361" h="2276374">
                  <a:moveTo>
                    <a:pt x="0" y="1138187"/>
                  </a:moveTo>
                  <a:cubicBezTo>
                    <a:pt x="0" y="509588"/>
                    <a:pt x="509588" y="0"/>
                    <a:pt x="1138187" y="0"/>
                  </a:cubicBez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4"/>
                    <a:pt x="1138187" y="2276374"/>
                  </a:cubicBezTo>
                  <a:cubicBezTo>
                    <a:pt x="509588" y="2276374"/>
                    <a:pt x="0" y="1766786"/>
                    <a:pt x="0" y="1138187"/>
                  </a:cubicBezTo>
                  <a:close/>
                </a:path>
              </a:pathLst>
            </a:custGeom>
            <a:ln w="12700" cap="flat">
              <a:miter lim="1016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Rectangle 992"/>
            <p:cNvSpPr/>
            <p:nvPr/>
          </p:nvSpPr>
          <p:spPr>
            <a:xfrm>
              <a:off x="7168679" y="716180"/>
              <a:ext cx="2103879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Самоорганизация,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993"/>
            <p:cNvSpPr/>
            <p:nvPr/>
          </p:nvSpPr>
          <p:spPr>
            <a:xfrm>
              <a:off x="7103875" y="900650"/>
              <a:ext cx="2275102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борьба с соблазном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994"/>
            <p:cNvSpPr/>
            <p:nvPr/>
          </p:nvSpPr>
          <p:spPr>
            <a:xfrm>
              <a:off x="7523770" y="1084232"/>
              <a:ext cx="115796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потратить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995"/>
            <p:cNvSpPr/>
            <p:nvPr/>
          </p:nvSpPr>
          <p:spPr>
            <a:xfrm>
              <a:off x="7399488" y="1268703"/>
              <a:ext cx="1488838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накопленное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Shape 996"/>
            <p:cNvSpPr/>
            <p:nvPr/>
          </p:nvSpPr>
          <p:spPr>
            <a:xfrm>
              <a:off x="7618011" y="1579357"/>
              <a:ext cx="2276361" cy="2276374"/>
            </a:xfrm>
            <a:custGeom>
              <a:avLst/>
              <a:gdLst/>
              <a:ahLst/>
              <a:cxnLst/>
              <a:rect l="0" t="0" r="0" b="0"/>
              <a:pathLst>
                <a:path w="2276361" h="2276374">
                  <a:moveTo>
                    <a:pt x="1138187" y="0"/>
                  </a:move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4"/>
                    <a:pt x="1138187" y="2276374"/>
                  </a:cubicBezTo>
                  <a:cubicBezTo>
                    <a:pt x="509588" y="2276374"/>
                    <a:pt x="0" y="1766786"/>
                    <a:pt x="0" y="1138187"/>
                  </a:cubicBezTo>
                  <a:cubicBezTo>
                    <a:pt x="0" y="509588"/>
                    <a:pt x="509588" y="0"/>
                    <a:pt x="1138187" y="0"/>
                  </a:cubicBez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6999A">
                <a:alpha val="50196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9" name="Shape 997"/>
            <p:cNvSpPr/>
            <p:nvPr/>
          </p:nvSpPr>
          <p:spPr>
            <a:xfrm>
              <a:off x="7618011" y="1579357"/>
              <a:ext cx="2276361" cy="2276374"/>
            </a:xfrm>
            <a:custGeom>
              <a:avLst/>
              <a:gdLst/>
              <a:ahLst/>
              <a:cxnLst/>
              <a:rect l="0" t="0" r="0" b="0"/>
              <a:pathLst>
                <a:path w="2276361" h="2276374">
                  <a:moveTo>
                    <a:pt x="0" y="1138187"/>
                  </a:moveTo>
                  <a:cubicBezTo>
                    <a:pt x="0" y="509588"/>
                    <a:pt x="509588" y="0"/>
                    <a:pt x="1138187" y="0"/>
                  </a:cubicBezTo>
                  <a:cubicBezTo>
                    <a:pt x="1766786" y="0"/>
                    <a:pt x="2276361" y="509588"/>
                    <a:pt x="2276361" y="1138187"/>
                  </a:cubicBezTo>
                  <a:cubicBezTo>
                    <a:pt x="2276361" y="1766786"/>
                    <a:pt x="1766786" y="2276374"/>
                    <a:pt x="1138187" y="2276374"/>
                  </a:cubicBezTo>
                  <a:cubicBezTo>
                    <a:pt x="509588" y="2276374"/>
                    <a:pt x="0" y="1766786"/>
                    <a:pt x="0" y="1138187"/>
                  </a:cubicBezTo>
                  <a:close/>
                </a:path>
              </a:pathLst>
            </a:custGeom>
            <a:ln w="12700" cap="flat">
              <a:miter lim="1016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Rectangle 998"/>
            <p:cNvSpPr/>
            <p:nvPr/>
          </p:nvSpPr>
          <p:spPr>
            <a:xfrm>
              <a:off x="8353790" y="2534432"/>
              <a:ext cx="1776476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Распределение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999"/>
            <p:cNvSpPr/>
            <p:nvPr/>
          </p:nvSpPr>
          <p:spPr>
            <a:xfrm>
              <a:off x="8596140" y="2718902"/>
              <a:ext cx="1132863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«подушки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1000"/>
            <p:cNvSpPr/>
            <p:nvPr/>
          </p:nvSpPr>
          <p:spPr>
            <a:xfrm>
              <a:off x="8385749" y="2902485"/>
              <a:ext cx="1692339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безопасности»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Shape 1001"/>
            <p:cNvSpPr/>
            <p:nvPr/>
          </p:nvSpPr>
          <p:spPr>
            <a:xfrm>
              <a:off x="5975238" y="1579357"/>
              <a:ext cx="2276360" cy="2276374"/>
            </a:xfrm>
            <a:custGeom>
              <a:avLst/>
              <a:gdLst/>
              <a:ahLst/>
              <a:cxnLst/>
              <a:rect l="0" t="0" r="0" b="0"/>
              <a:pathLst>
                <a:path w="2276360" h="2276374">
                  <a:moveTo>
                    <a:pt x="1138186" y="0"/>
                  </a:moveTo>
                  <a:cubicBezTo>
                    <a:pt x="1766786" y="0"/>
                    <a:pt x="2276360" y="509588"/>
                    <a:pt x="2276360" y="1138187"/>
                  </a:cubicBezTo>
                  <a:cubicBezTo>
                    <a:pt x="2276360" y="1766786"/>
                    <a:pt x="1766786" y="2276374"/>
                    <a:pt x="1138186" y="2276374"/>
                  </a:cubicBezTo>
                  <a:cubicBezTo>
                    <a:pt x="509588" y="2276374"/>
                    <a:pt x="0" y="1766786"/>
                    <a:pt x="0" y="1138187"/>
                  </a:cubicBezTo>
                  <a:cubicBezTo>
                    <a:pt x="0" y="509588"/>
                    <a:pt x="509588" y="0"/>
                    <a:pt x="1138186" y="0"/>
                  </a:cubicBez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6999A">
                <a:alpha val="50196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Shape 1002"/>
            <p:cNvSpPr/>
            <p:nvPr/>
          </p:nvSpPr>
          <p:spPr>
            <a:xfrm>
              <a:off x="5975238" y="1579357"/>
              <a:ext cx="2276360" cy="2276374"/>
            </a:xfrm>
            <a:custGeom>
              <a:avLst/>
              <a:gdLst/>
              <a:ahLst/>
              <a:cxnLst/>
              <a:rect l="0" t="0" r="0" b="0"/>
              <a:pathLst>
                <a:path w="2276360" h="2276374">
                  <a:moveTo>
                    <a:pt x="0" y="1138187"/>
                  </a:moveTo>
                  <a:cubicBezTo>
                    <a:pt x="0" y="509588"/>
                    <a:pt x="509588" y="0"/>
                    <a:pt x="1138186" y="0"/>
                  </a:cubicBezTo>
                  <a:cubicBezTo>
                    <a:pt x="1766786" y="0"/>
                    <a:pt x="2276360" y="509588"/>
                    <a:pt x="2276360" y="1138187"/>
                  </a:cubicBezTo>
                  <a:cubicBezTo>
                    <a:pt x="2276360" y="1766786"/>
                    <a:pt x="1766786" y="2276374"/>
                    <a:pt x="1138186" y="2276374"/>
                  </a:cubicBezTo>
                  <a:cubicBezTo>
                    <a:pt x="509588" y="2276374"/>
                    <a:pt x="0" y="1766786"/>
                    <a:pt x="0" y="1138187"/>
                  </a:cubicBezTo>
                  <a:close/>
                </a:path>
              </a:pathLst>
            </a:custGeom>
            <a:ln w="12700" cap="flat">
              <a:miter lim="1016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5" name="Rectangle 1003"/>
            <p:cNvSpPr/>
            <p:nvPr/>
          </p:nvSpPr>
          <p:spPr>
            <a:xfrm>
              <a:off x="6292431" y="2534432"/>
              <a:ext cx="1609150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Распределять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1004"/>
            <p:cNvSpPr/>
            <p:nvPr/>
          </p:nvSpPr>
          <p:spPr>
            <a:xfrm>
              <a:off x="6231533" y="2718902"/>
              <a:ext cx="1770171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потребности по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1005"/>
            <p:cNvSpPr/>
            <p:nvPr/>
          </p:nvSpPr>
          <p:spPr>
            <a:xfrm>
              <a:off x="6340546" y="2902485"/>
              <a:ext cx="1480338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приоритетам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Shape 13122"/>
            <p:cNvSpPr/>
            <p:nvPr/>
          </p:nvSpPr>
          <p:spPr>
            <a:xfrm>
              <a:off x="4394508" y="2041421"/>
              <a:ext cx="42863" cy="342900"/>
            </a:xfrm>
            <a:custGeom>
              <a:avLst/>
              <a:gdLst/>
              <a:ahLst/>
              <a:cxnLst/>
              <a:rect l="0" t="0" r="0" b="0"/>
              <a:pathLst>
                <a:path w="42863" h="342900">
                  <a:moveTo>
                    <a:pt x="0" y="0"/>
                  </a:moveTo>
                  <a:lnTo>
                    <a:pt x="42863" y="0"/>
                  </a:lnTo>
                  <a:lnTo>
                    <a:pt x="42863" y="342900"/>
                  </a:lnTo>
                  <a:lnTo>
                    <a:pt x="0" y="342900"/>
                  </a:lnTo>
                  <a:lnTo>
                    <a:pt x="0" y="0"/>
                  </a:lnTo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E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9" name="Shape 13123"/>
            <p:cNvSpPr/>
            <p:nvPr/>
          </p:nvSpPr>
          <p:spPr>
            <a:xfrm>
              <a:off x="4351645" y="2041421"/>
              <a:ext cx="21425" cy="342900"/>
            </a:xfrm>
            <a:custGeom>
              <a:avLst/>
              <a:gdLst/>
              <a:ahLst/>
              <a:cxnLst/>
              <a:rect l="0" t="0" r="0" b="0"/>
              <a:pathLst>
                <a:path w="21425" h="342900">
                  <a:moveTo>
                    <a:pt x="0" y="0"/>
                  </a:moveTo>
                  <a:lnTo>
                    <a:pt x="21425" y="0"/>
                  </a:lnTo>
                  <a:lnTo>
                    <a:pt x="21425" y="342900"/>
                  </a:lnTo>
                  <a:lnTo>
                    <a:pt x="0" y="342900"/>
                  </a:lnTo>
                  <a:lnTo>
                    <a:pt x="0" y="0"/>
                  </a:lnTo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E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0" name="Shape 1008"/>
            <p:cNvSpPr/>
            <p:nvPr/>
          </p:nvSpPr>
          <p:spPr>
            <a:xfrm>
              <a:off x="4458795" y="1869971"/>
              <a:ext cx="1112050" cy="685800"/>
            </a:xfrm>
            <a:custGeom>
              <a:avLst/>
              <a:gdLst/>
              <a:ahLst/>
              <a:cxnLst/>
              <a:rect l="0" t="0" r="0" b="0"/>
              <a:pathLst>
                <a:path w="1112050" h="685800">
                  <a:moveTo>
                    <a:pt x="769150" y="0"/>
                  </a:moveTo>
                  <a:lnTo>
                    <a:pt x="1112050" y="342900"/>
                  </a:lnTo>
                  <a:lnTo>
                    <a:pt x="769150" y="685800"/>
                  </a:lnTo>
                  <a:lnTo>
                    <a:pt x="769150" y="514350"/>
                  </a:lnTo>
                  <a:lnTo>
                    <a:pt x="0" y="514350"/>
                  </a:lnTo>
                  <a:lnTo>
                    <a:pt x="0" y="171450"/>
                  </a:lnTo>
                  <a:lnTo>
                    <a:pt x="769150" y="171450"/>
                  </a:lnTo>
                  <a:lnTo>
                    <a:pt x="769150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E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1" name="Shape 1009"/>
            <p:cNvSpPr/>
            <p:nvPr/>
          </p:nvSpPr>
          <p:spPr>
            <a:xfrm>
              <a:off x="4351645" y="2041421"/>
              <a:ext cx="21425" cy="342900"/>
            </a:xfrm>
            <a:custGeom>
              <a:avLst/>
              <a:gdLst/>
              <a:ahLst/>
              <a:cxnLst/>
              <a:rect l="0" t="0" r="0" b="0"/>
              <a:pathLst>
                <a:path w="21425" h="342900">
                  <a:moveTo>
                    <a:pt x="0" y="0"/>
                  </a:moveTo>
                  <a:lnTo>
                    <a:pt x="21425" y="0"/>
                  </a:lnTo>
                  <a:lnTo>
                    <a:pt x="21425" y="342900"/>
                  </a:lnTo>
                  <a:lnTo>
                    <a:pt x="0" y="342900"/>
                  </a:lnTo>
                  <a:close/>
                </a:path>
              </a:pathLst>
            </a:custGeom>
            <a:ln w="3175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2" name="Shape 1011"/>
            <p:cNvSpPr/>
            <p:nvPr/>
          </p:nvSpPr>
          <p:spPr>
            <a:xfrm>
              <a:off x="4394508" y="2041421"/>
              <a:ext cx="42863" cy="342900"/>
            </a:xfrm>
            <a:custGeom>
              <a:avLst/>
              <a:gdLst/>
              <a:ahLst/>
              <a:cxnLst/>
              <a:rect l="0" t="0" r="0" b="0"/>
              <a:pathLst>
                <a:path w="42863" h="342900">
                  <a:moveTo>
                    <a:pt x="0" y="0"/>
                  </a:moveTo>
                  <a:lnTo>
                    <a:pt x="42863" y="0"/>
                  </a:lnTo>
                  <a:lnTo>
                    <a:pt x="42863" y="342900"/>
                  </a:lnTo>
                  <a:lnTo>
                    <a:pt x="0" y="342900"/>
                  </a:lnTo>
                  <a:close/>
                </a:path>
              </a:pathLst>
            </a:custGeom>
            <a:ln w="3175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Shape 1013"/>
            <p:cNvSpPr/>
            <p:nvPr/>
          </p:nvSpPr>
          <p:spPr>
            <a:xfrm>
              <a:off x="4458795" y="1869971"/>
              <a:ext cx="1112050" cy="685800"/>
            </a:xfrm>
            <a:custGeom>
              <a:avLst/>
              <a:gdLst/>
              <a:ahLst/>
              <a:cxnLst/>
              <a:rect l="0" t="0" r="0" b="0"/>
              <a:pathLst>
                <a:path w="1112050" h="685800">
                  <a:moveTo>
                    <a:pt x="0" y="171450"/>
                  </a:moveTo>
                  <a:lnTo>
                    <a:pt x="769150" y="171450"/>
                  </a:lnTo>
                  <a:lnTo>
                    <a:pt x="769150" y="0"/>
                  </a:lnTo>
                  <a:lnTo>
                    <a:pt x="1112050" y="342900"/>
                  </a:lnTo>
                  <a:lnTo>
                    <a:pt x="769150" y="685800"/>
                  </a:lnTo>
                  <a:lnTo>
                    <a:pt x="769150" y="514350"/>
                  </a:lnTo>
                  <a:lnTo>
                    <a:pt x="0" y="514350"/>
                  </a:lnTo>
                  <a:lnTo>
                    <a:pt x="0" y="171450"/>
                  </a:lnTo>
                  <a:close/>
                </a:path>
              </a:pathLst>
            </a:custGeom>
            <a:ln w="3175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766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Остерегайтесь мошенников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11</a:t>
            </a:fld>
            <a:endParaRPr lang="lv-LV" dirty="0"/>
          </a:p>
        </p:txBody>
      </p:sp>
      <p:grpSp>
        <p:nvGrpSpPr>
          <p:cNvPr id="7" name="Group 11637"/>
          <p:cNvGrpSpPr/>
          <p:nvPr/>
        </p:nvGrpSpPr>
        <p:grpSpPr>
          <a:xfrm>
            <a:off x="128465" y="980728"/>
            <a:ext cx="9282235" cy="5252768"/>
            <a:chOff x="258776" y="217771"/>
            <a:chExt cx="10011679" cy="5118609"/>
          </a:xfrm>
        </p:grpSpPr>
        <p:sp>
          <p:nvSpPr>
            <p:cNvPr id="17" name="Rectangle 1101"/>
            <p:cNvSpPr/>
            <p:nvPr/>
          </p:nvSpPr>
          <p:spPr>
            <a:xfrm>
              <a:off x="8706905" y="4415726"/>
              <a:ext cx="6564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10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694128" y="479137"/>
              <a:ext cx="1888236" cy="2180082"/>
            </a:xfrm>
            <a:prstGeom prst="rect">
              <a:avLst/>
            </a:prstGeom>
          </p:spPr>
        </p:pic>
        <p:sp>
          <p:nvSpPr>
            <p:cNvPr id="19" name="Rectangle 1103"/>
            <p:cNvSpPr/>
            <p:nvPr/>
          </p:nvSpPr>
          <p:spPr>
            <a:xfrm>
              <a:off x="2824663" y="1214219"/>
              <a:ext cx="1498353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Для сбережения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104"/>
            <p:cNvSpPr/>
            <p:nvPr/>
          </p:nvSpPr>
          <p:spPr>
            <a:xfrm>
              <a:off x="3031888" y="1352102"/>
              <a:ext cx="948089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денежных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1105"/>
            <p:cNvSpPr/>
            <p:nvPr/>
          </p:nvSpPr>
          <p:spPr>
            <a:xfrm>
              <a:off x="2868801" y="1489986"/>
              <a:ext cx="757556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средств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1106"/>
            <p:cNvSpPr/>
            <p:nvPr/>
          </p:nvSpPr>
          <p:spPr>
            <a:xfrm>
              <a:off x="3441806" y="1489986"/>
              <a:ext cx="147560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–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1107"/>
            <p:cNvSpPr/>
            <p:nvPr/>
          </p:nvSpPr>
          <p:spPr>
            <a:xfrm>
              <a:off x="3553020" y="1489986"/>
              <a:ext cx="471978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Банк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11626"/>
            <p:cNvSpPr/>
            <p:nvPr/>
          </p:nvSpPr>
          <p:spPr>
            <a:xfrm>
              <a:off x="3059225" y="1628670"/>
              <a:ext cx="59059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11628"/>
            <p:cNvSpPr/>
            <p:nvPr/>
          </p:nvSpPr>
          <p:spPr>
            <a:xfrm>
              <a:off x="3103364" y="1628670"/>
              <a:ext cx="711143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депозит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11627"/>
            <p:cNvSpPr/>
            <p:nvPr/>
          </p:nvSpPr>
          <p:spPr>
            <a:xfrm>
              <a:off x="3635204" y="1628670"/>
              <a:ext cx="59059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1109"/>
            <p:cNvSpPr/>
            <p:nvPr/>
          </p:nvSpPr>
          <p:spPr>
            <a:xfrm>
              <a:off x="3679343" y="1628670"/>
              <a:ext cx="49305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8" name="Picture 11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745944" y="1657189"/>
              <a:ext cx="2180082" cy="2179320"/>
            </a:xfrm>
            <a:prstGeom prst="rect">
              <a:avLst/>
            </a:prstGeom>
          </p:spPr>
        </p:pic>
        <p:sp>
          <p:nvSpPr>
            <p:cNvPr id="29" name="Rectangle 1111"/>
            <p:cNvSpPr/>
            <p:nvPr/>
          </p:nvSpPr>
          <p:spPr>
            <a:xfrm>
              <a:off x="3618387" y="2565483"/>
              <a:ext cx="1387098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Для получения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1112"/>
            <p:cNvSpPr/>
            <p:nvPr/>
          </p:nvSpPr>
          <p:spPr>
            <a:xfrm>
              <a:off x="3540644" y="2703367"/>
              <a:ext cx="1443479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кредита (займа)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1113"/>
            <p:cNvSpPr/>
            <p:nvPr/>
          </p:nvSpPr>
          <p:spPr>
            <a:xfrm>
              <a:off x="4627314" y="2703367"/>
              <a:ext cx="147560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–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1114"/>
            <p:cNvSpPr/>
            <p:nvPr/>
          </p:nvSpPr>
          <p:spPr>
            <a:xfrm>
              <a:off x="3760939" y="2841251"/>
              <a:ext cx="957932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Банк, МФО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1115"/>
            <p:cNvSpPr/>
            <p:nvPr/>
          </p:nvSpPr>
          <p:spPr>
            <a:xfrm>
              <a:off x="4481029" y="2841251"/>
              <a:ext cx="49305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1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685746" y="2771996"/>
              <a:ext cx="2091690" cy="2254758"/>
            </a:xfrm>
            <a:prstGeom prst="rect">
              <a:avLst/>
            </a:prstGeom>
          </p:spPr>
        </p:pic>
        <p:sp>
          <p:nvSpPr>
            <p:cNvPr id="35" name="Rectangle 1118"/>
            <p:cNvSpPr/>
            <p:nvPr/>
          </p:nvSpPr>
          <p:spPr>
            <a:xfrm>
              <a:off x="2982456" y="3619390"/>
              <a:ext cx="1300921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Для снижения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1119"/>
            <p:cNvSpPr/>
            <p:nvPr/>
          </p:nvSpPr>
          <p:spPr>
            <a:xfrm>
              <a:off x="2964988" y="3757274"/>
              <a:ext cx="1346519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рисков утраты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1120"/>
            <p:cNvSpPr/>
            <p:nvPr/>
          </p:nvSpPr>
          <p:spPr>
            <a:xfrm>
              <a:off x="2854441" y="3895158"/>
              <a:ext cx="1641443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здоровья и порчи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1121"/>
            <p:cNvSpPr/>
            <p:nvPr/>
          </p:nvSpPr>
          <p:spPr>
            <a:xfrm>
              <a:off x="3028996" y="4033842"/>
              <a:ext cx="1024263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имущества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1122"/>
            <p:cNvSpPr/>
            <p:nvPr/>
          </p:nvSpPr>
          <p:spPr>
            <a:xfrm>
              <a:off x="3803226" y="4033842"/>
              <a:ext cx="147560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–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1123"/>
            <p:cNvSpPr/>
            <p:nvPr/>
          </p:nvSpPr>
          <p:spPr>
            <a:xfrm>
              <a:off x="3101405" y="4171726"/>
              <a:ext cx="984571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Страховая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1124"/>
            <p:cNvSpPr/>
            <p:nvPr/>
          </p:nvSpPr>
          <p:spPr>
            <a:xfrm>
              <a:off x="3131942" y="4309610"/>
              <a:ext cx="854446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компания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1125"/>
            <p:cNvSpPr/>
            <p:nvPr/>
          </p:nvSpPr>
          <p:spPr>
            <a:xfrm>
              <a:off x="3774289" y="4309610"/>
              <a:ext cx="49305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3" name="Picture 112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57886" y="2834479"/>
              <a:ext cx="1837182" cy="2221230"/>
            </a:xfrm>
            <a:prstGeom prst="rect">
              <a:avLst/>
            </a:prstGeom>
          </p:spPr>
        </p:pic>
        <p:sp>
          <p:nvSpPr>
            <p:cNvPr id="44" name="Rectangle 1127"/>
            <p:cNvSpPr/>
            <p:nvPr/>
          </p:nvSpPr>
          <p:spPr>
            <a:xfrm>
              <a:off x="1818241" y="3732436"/>
              <a:ext cx="391814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Для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1128"/>
            <p:cNvSpPr/>
            <p:nvPr/>
          </p:nvSpPr>
          <p:spPr>
            <a:xfrm>
              <a:off x="1454062" y="3870320"/>
              <a:ext cx="1360831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приумножения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1129"/>
            <p:cNvSpPr/>
            <p:nvPr/>
          </p:nvSpPr>
          <p:spPr>
            <a:xfrm>
              <a:off x="1464730" y="4008204"/>
              <a:ext cx="679733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пенсии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1130"/>
            <p:cNvSpPr/>
            <p:nvPr/>
          </p:nvSpPr>
          <p:spPr>
            <a:xfrm>
              <a:off x="1975327" y="4008204"/>
              <a:ext cx="147560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–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1131"/>
            <p:cNvSpPr/>
            <p:nvPr/>
          </p:nvSpPr>
          <p:spPr>
            <a:xfrm>
              <a:off x="2086541" y="4008204"/>
              <a:ext cx="505357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НПФ,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1132"/>
            <p:cNvSpPr/>
            <p:nvPr/>
          </p:nvSpPr>
          <p:spPr>
            <a:xfrm>
              <a:off x="1595813" y="4146888"/>
              <a:ext cx="984571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Страховая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1133"/>
            <p:cNvSpPr/>
            <p:nvPr/>
          </p:nvSpPr>
          <p:spPr>
            <a:xfrm>
              <a:off x="1626350" y="4284772"/>
              <a:ext cx="903733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компания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1134"/>
            <p:cNvSpPr/>
            <p:nvPr/>
          </p:nvSpPr>
          <p:spPr>
            <a:xfrm>
              <a:off x="2305235" y="4284772"/>
              <a:ext cx="49305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113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3170" y="1657189"/>
              <a:ext cx="2180082" cy="2179320"/>
            </a:xfrm>
            <a:prstGeom prst="rect">
              <a:avLst/>
            </a:prstGeom>
          </p:spPr>
        </p:pic>
        <p:sp>
          <p:nvSpPr>
            <p:cNvPr id="53" name="Rectangle 1136"/>
            <p:cNvSpPr/>
            <p:nvPr/>
          </p:nvSpPr>
          <p:spPr>
            <a:xfrm>
              <a:off x="688464" y="2245881"/>
              <a:ext cx="1322130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Для получения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Rectangle 1137"/>
            <p:cNvSpPr/>
            <p:nvPr/>
          </p:nvSpPr>
          <p:spPr>
            <a:xfrm>
              <a:off x="605367" y="2377716"/>
              <a:ext cx="1544217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дополнительного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 1138"/>
            <p:cNvSpPr/>
            <p:nvPr/>
          </p:nvSpPr>
          <p:spPr>
            <a:xfrm>
              <a:off x="612239" y="2508788"/>
              <a:ext cx="1525854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инвестиционного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Rectangle 1139"/>
            <p:cNvSpPr/>
            <p:nvPr/>
          </p:nvSpPr>
          <p:spPr>
            <a:xfrm>
              <a:off x="885835" y="2640623"/>
              <a:ext cx="657325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дохода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tangle 1140"/>
            <p:cNvSpPr/>
            <p:nvPr/>
          </p:nvSpPr>
          <p:spPr>
            <a:xfrm>
              <a:off x="1378817" y="2640623"/>
              <a:ext cx="141322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–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Rectangle 1141"/>
            <p:cNvSpPr/>
            <p:nvPr/>
          </p:nvSpPr>
          <p:spPr>
            <a:xfrm>
              <a:off x="637435" y="2771695"/>
              <a:ext cx="1457935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Инвестиционная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 1142"/>
            <p:cNvSpPr/>
            <p:nvPr/>
          </p:nvSpPr>
          <p:spPr>
            <a:xfrm>
              <a:off x="667213" y="2903530"/>
              <a:ext cx="1379810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 управляющая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 1143"/>
            <p:cNvSpPr/>
            <p:nvPr/>
          </p:nvSpPr>
          <p:spPr>
            <a:xfrm>
              <a:off x="618474" y="3034602"/>
              <a:ext cx="1508574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компании (рынок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1144"/>
            <p:cNvSpPr/>
            <p:nvPr/>
          </p:nvSpPr>
          <p:spPr>
            <a:xfrm>
              <a:off x="705389" y="3166437"/>
              <a:ext cx="1230059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ценных бумаг)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Rectangle 1145"/>
            <p:cNvSpPr/>
            <p:nvPr/>
          </p:nvSpPr>
          <p:spPr>
            <a:xfrm>
              <a:off x="1630398" y="3166437"/>
              <a:ext cx="47051" cy="1590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3" name="Picture 114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97688" y="473041"/>
              <a:ext cx="1903476" cy="2196846"/>
            </a:xfrm>
            <a:prstGeom prst="rect">
              <a:avLst/>
            </a:prstGeom>
          </p:spPr>
        </p:pic>
        <p:sp>
          <p:nvSpPr>
            <p:cNvPr id="64" name="Rectangle 1147"/>
            <p:cNvSpPr/>
            <p:nvPr/>
          </p:nvSpPr>
          <p:spPr>
            <a:xfrm>
              <a:off x="1599600" y="1007145"/>
              <a:ext cx="899583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Получить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 1148"/>
            <p:cNvSpPr/>
            <p:nvPr/>
          </p:nvSpPr>
          <p:spPr>
            <a:xfrm>
              <a:off x="1442647" y="1145029"/>
              <a:ext cx="1316280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адреналин, но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1149"/>
            <p:cNvSpPr/>
            <p:nvPr/>
          </p:nvSpPr>
          <p:spPr>
            <a:xfrm>
              <a:off x="1367171" y="1282913"/>
              <a:ext cx="1517862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потерять деньги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Rectangle 1150"/>
            <p:cNvSpPr/>
            <p:nvPr/>
          </p:nvSpPr>
          <p:spPr>
            <a:xfrm>
              <a:off x="1618669" y="1421597"/>
              <a:ext cx="147560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–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Rectangle 1151"/>
            <p:cNvSpPr/>
            <p:nvPr/>
          </p:nvSpPr>
          <p:spPr>
            <a:xfrm>
              <a:off x="1729883" y="1421597"/>
              <a:ext cx="699969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казино,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 1152"/>
            <p:cNvSpPr/>
            <p:nvPr/>
          </p:nvSpPr>
          <p:spPr>
            <a:xfrm>
              <a:off x="1507322" y="1559481"/>
              <a:ext cx="1143908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финансовая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Rectangle 1153"/>
            <p:cNvSpPr/>
            <p:nvPr/>
          </p:nvSpPr>
          <p:spPr>
            <a:xfrm>
              <a:off x="1571330" y="1697365"/>
              <a:ext cx="973558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пирамида,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Rectangle 1154"/>
            <p:cNvSpPr/>
            <p:nvPr/>
          </p:nvSpPr>
          <p:spPr>
            <a:xfrm>
              <a:off x="1673476" y="1835249"/>
              <a:ext cx="653928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Форекс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Rectangle 1155"/>
            <p:cNvSpPr/>
            <p:nvPr/>
          </p:nvSpPr>
          <p:spPr>
            <a:xfrm>
              <a:off x="2164884" y="1835249"/>
              <a:ext cx="49305" cy="166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3" name="Picture 1254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691080" y="373219"/>
              <a:ext cx="2014728" cy="1207008"/>
            </a:xfrm>
            <a:prstGeom prst="rect">
              <a:avLst/>
            </a:prstGeom>
          </p:spPr>
        </p:pic>
        <p:pic>
          <p:nvPicPr>
            <p:cNvPr id="74" name="Picture 1255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487368" y="1595467"/>
              <a:ext cx="576072" cy="2221992"/>
            </a:xfrm>
            <a:prstGeom prst="rect">
              <a:avLst/>
            </a:prstGeom>
          </p:spPr>
        </p:pic>
        <p:pic>
          <p:nvPicPr>
            <p:cNvPr id="75" name="Picture 12551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680920" y="3824572"/>
              <a:ext cx="2075688" cy="1511808"/>
            </a:xfrm>
            <a:prstGeom prst="rect">
              <a:avLst/>
            </a:prstGeom>
          </p:spPr>
        </p:pic>
        <p:pic>
          <p:nvPicPr>
            <p:cNvPr id="76" name="Picture 12552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582880" y="3909916"/>
              <a:ext cx="2011680" cy="1207008"/>
            </a:xfrm>
            <a:prstGeom prst="rect">
              <a:avLst/>
            </a:prstGeom>
          </p:spPr>
        </p:pic>
        <p:pic>
          <p:nvPicPr>
            <p:cNvPr id="77" name="Picture 12553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58776" y="1665571"/>
              <a:ext cx="573024" cy="2221992"/>
            </a:xfrm>
            <a:prstGeom prst="rect">
              <a:avLst/>
            </a:prstGeom>
          </p:spPr>
        </p:pic>
        <p:pic>
          <p:nvPicPr>
            <p:cNvPr id="78" name="Picture 12554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614376" y="217771"/>
              <a:ext cx="1981200" cy="1426464"/>
            </a:xfrm>
            <a:prstGeom prst="rect">
              <a:avLst/>
            </a:prstGeom>
          </p:spPr>
        </p:pic>
        <p:sp>
          <p:nvSpPr>
            <p:cNvPr id="84" name="Rectangle 11625"/>
            <p:cNvSpPr/>
            <p:nvPr/>
          </p:nvSpPr>
          <p:spPr>
            <a:xfrm>
              <a:off x="7110148" y="610407"/>
              <a:ext cx="70435" cy="2381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Rectangle 1169"/>
            <p:cNvSpPr/>
            <p:nvPr/>
          </p:nvSpPr>
          <p:spPr>
            <a:xfrm>
              <a:off x="8841412" y="807765"/>
              <a:ext cx="70435" cy="2381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Rectangle 1174"/>
            <p:cNvSpPr/>
            <p:nvPr/>
          </p:nvSpPr>
          <p:spPr>
            <a:xfrm>
              <a:off x="9059462" y="2014520"/>
              <a:ext cx="6564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Rectangle 1179"/>
            <p:cNvSpPr/>
            <p:nvPr/>
          </p:nvSpPr>
          <p:spPr>
            <a:xfrm>
              <a:off x="10204810" y="2198991"/>
              <a:ext cx="6564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99" name="Схема 98"/>
          <p:cNvGraphicFramePr/>
          <p:nvPr>
            <p:extLst>
              <p:ext uri="{D42A27DB-BD31-4B8C-83A1-F6EECF244321}">
                <p14:modId xmlns:p14="http://schemas.microsoft.com/office/powerpoint/2010/main" val="3913598591"/>
              </p:ext>
            </p:extLst>
          </p:nvPr>
        </p:nvGraphicFramePr>
        <p:xfrm>
          <a:off x="4663470" y="1301184"/>
          <a:ext cx="5072797" cy="3866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0962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Основные банковские услуги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12</a:t>
            </a:fld>
            <a:endParaRPr lang="lv-LV" dirty="0"/>
          </a:p>
        </p:txBody>
      </p:sp>
      <p:grpSp>
        <p:nvGrpSpPr>
          <p:cNvPr id="7" name="Group 12663"/>
          <p:cNvGrpSpPr/>
          <p:nvPr/>
        </p:nvGrpSpPr>
        <p:grpSpPr>
          <a:xfrm>
            <a:off x="2504728" y="1268760"/>
            <a:ext cx="9940369" cy="4486407"/>
            <a:chOff x="232245" y="0"/>
            <a:chExt cx="9940922" cy="4486657"/>
          </a:xfrm>
        </p:grpSpPr>
        <p:pic>
          <p:nvPicPr>
            <p:cNvPr id="8" name="Picture 126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439759" y="233172"/>
              <a:ext cx="2068068" cy="3044952"/>
            </a:xfrm>
            <a:prstGeom prst="rect">
              <a:avLst/>
            </a:prstGeom>
          </p:spPr>
        </p:pic>
        <p:pic>
          <p:nvPicPr>
            <p:cNvPr id="9" name="Picture 126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567013" y="1423416"/>
              <a:ext cx="1508760" cy="579882"/>
            </a:xfrm>
            <a:prstGeom prst="rect">
              <a:avLst/>
            </a:prstGeom>
          </p:spPr>
        </p:pic>
        <p:pic>
          <p:nvPicPr>
            <p:cNvPr id="10" name="Picture 1255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492083" y="266701"/>
              <a:ext cx="1959864" cy="2935224"/>
            </a:xfrm>
            <a:prstGeom prst="rect">
              <a:avLst/>
            </a:prstGeom>
          </p:spPr>
        </p:pic>
        <p:sp>
          <p:nvSpPr>
            <p:cNvPr id="11" name="Rectangle 1268"/>
            <p:cNvSpPr/>
            <p:nvPr/>
          </p:nvSpPr>
          <p:spPr>
            <a:xfrm>
              <a:off x="2712812" y="1537773"/>
              <a:ext cx="1619104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Прием денег на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269"/>
            <p:cNvSpPr/>
            <p:nvPr/>
          </p:nvSpPr>
          <p:spPr>
            <a:xfrm>
              <a:off x="2931506" y="1695507"/>
              <a:ext cx="979813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депозиты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70"/>
            <p:cNvSpPr/>
            <p:nvPr/>
          </p:nvSpPr>
          <p:spPr>
            <a:xfrm>
              <a:off x="3668360" y="1695507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27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8109" y="2325624"/>
              <a:ext cx="3497580" cy="2068068"/>
            </a:xfrm>
            <a:prstGeom prst="rect">
              <a:avLst/>
            </a:prstGeom>
          </p:spPr>
        </p:pic>
        <p:pic>
          <p:nvPicPr>
            <p:cNvPr id="15" name="Picture 127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533741" y="3041142"/>
              <a:ext cx="1856232" cy="895350"/>
            </a:xfrm>
            <a:prstGeom prst="rect">
              <a:avLst/>
            </a:prstGeom>
          </p:spPr>
        </p:pic>
        <p:pic>
          <p:nvPicPr>
            <p:cNvPr id="16" name="Picture 1255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23227" y="2358645"/>
              <a:ext cx="3386328" cy="1959864"/>
            </a:xfrm>
            <a:prstGeom prst="rect">
              <a:avLst/>
            </a:prstGeom>
          </p:spPr>
        </p:pic>
        <p:sp>
          <p:nvSpPr>
            <p:cNvPr id="17" name="Rectangle 1274"/>
            <p:cNvSpPr/>
            <p:nvPr/>
          </p:nvSpPr>
          <p:spPr>
            <a:xfrm>
              <a:off x="1772392" y="3155818"/>
              <a:ext cx="1831951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Выдача кредитов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1478"/>
            <p:cNvSpPr/>
            <p:nvPr/>
          </p:nvSpPr>
          <p:spPr>
            <a:xfrm>
              <a:off x="1761724" y="3313552"/>
              <a:ext cx="674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1479"/>
            <p:cNvSpPr/>
            <p:nvPr/>
          </p:nvSpPr>
          <p:spPr>
            <a:xfrm>
              <a:off x="1812778" y="3313552"/>
              <a:ext cx="1792405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потребительские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276"/>
            <p:cNvSpPr/>
            <p:nvPr/>
          </p:nvSpPr>
          <p:spPr>
            <a:xfrm>
              <a:off x="1679428" y="3471286"/>
              <a:ext cx="2079235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кредиты, ипотечное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1277"/>
            <p:cNvSpPr/>
            <p:nvPr/>
          </p:nvSpPr>
          <p:spPr>
            <a:xfrm>
              <a:off x="1887454" y="3629020"/>
              <a:ext cx="1470125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кредитование)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1278"/>
            <p:cNvSpPr/>
            <p:nvPr/>
          </p:nvSpPr>
          <p:spPr>
            <a:xfrm>
              <a:off x="2993116" y="3629020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127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25971" y="233172"/>
              <a:ext cx="2068830" cy="3044952"/>
            </a:xfrm>
            <a:prstGeom prst="rect">
              <a:avLst/>
            </a:prstGeom>
          </p:spPr>
        </p:pic>
        <p:pic>
          <p:nvPicPr>
            <p:cNvPr id="24" name="Picture 128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714591" y="1186434"/>
              <a:ext cx="1681734" cy="1053084"/>
            </a:xfrm>
            <a:prstGeom prst="rect">
              <a:avLst/>
            </a:prstGeom>
          </p:spPr>
        </p:pic>
        <p:pic>
          <p:nvPicPr>
            <p:cNvPr id="25" name="Picture 1255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79819" y="266701"/>
              <a:ext cx="1956816" cy="2935224"/>
            </a:xfrm>
            <a:prstGeom prst="rect">
              <a:avLst/>
            </a:prstGeom>
          </p:spPr>
        </p:pic>
        <p:sp>
          <p:nvSpPr>
            <p:cNvPr id="26" name="Rectangle 1282"/>
            <p:cNvSpPr/>
            <p:nvPr/>
          </p:nvSpPr>
          <p:spPr>
            <a:xfrm>
              <a:off x="1126129" y="1301077"/>
              <a:ext cx="1140771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Расчетные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1283"/>
            <p:cNvSpPr/>
            <p:nvPr/>
          </p:nvSpPr>
          <p:spPr>
            <a:xfrm>
              <a:off x="860191" y="1458811"/>
              <a:ext cx="1847153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операции (оплата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1284"/>
            <p:cNvSpPr/>
            <p:nvPr/>
          </p:nvSpPr>
          <p:spPr>
            <a:xfrm>
              <a:off x="860191" y="1616545"/>
              <a:ext cx="184816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услуг, банковские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1285"/>
            <p:cNvSpPr/>
            <p:nvPr/>
          </p:nvSpPr>
          <p:spPr>
            <a:xfrm>
              <a:off x="956203" y="1774279"/>
              <a:ext cx="1592774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карты, система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1286"/>
            <p:cNvSpPr/>
            <p:nvPr/>
          </p:nvSpPr>
          <p:spPr>
            <a:xfrm>
              <a:off x="1049929" y="1932013"/>
              <a:ext cx="46213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банк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1287"/>
            <p:cNvSpPr/>
            <p:nvPr/>
          </p:nvSpPr>
          <p:spPr>
            <a:xfrm>
              <a:off x="1397401" y="1932013"/>
              <a:ext cx="674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1288"/>
            <p:cNvSpPr/>
            <p:nvPr/>
          </p:nvSpPr>
          <p:spPr>
            <a:xfrm>
              <a:off x="1448455" y="1932013"/>
              <a:ext cx="756649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клиент)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1289"/>
            <p:cNvSpPr/>
            <p:nvPr/>
          </p:nvSpPr>
          <p:spPr>
            <a:xfrm>
              <a:off x="2017670" y="1932013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1290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439759" y="140208"/>
              <a:ext cx="2161794" cy="3128772"/>
            </a:xfrm>
            <a:prstGeom prst="rect">
              <a:avLst/>
            </a:prstGeom>
          </p:spPr>
        </p:pic>
        <p:pic>
          <p:nvPicPr>
            <p:cNvPr id="35" name="Picture 12558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492083" y="174245"/>
              <a:ext cx="2051304" cy="3017520"/>
            </a:xfrm>
            <a:prstGeom prst="rect">
              <a:avLst/>
            </a:prstGeom>
          </p:spPr>
        </p:pic>
        <p:pic>
          <p:nvPicPr>
            <p:cNvPr id="36" name="Picture 1292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58381" y="3236215"/>
              <a:ext cx="3688080" cy="1250442"/>
            </a:xfrm>
            <a:prstGeom prst="rect">
              <a:avLst/>
            </a:prstGeom>
          </p:spPr>
        </p:pic>
        <p:pic>
          <p:nvPicPr>
            <p:cNvPr id="37" name="Picture 12559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612483" y="3269997"/>
              <a:ext cx="3578352" cy="1139953"/>
            </a:xfrm>
            <a:prstGeom prst="rect">
              <a:avLst/>
            </a:prstGeom>
          </p:spPr>
        </p:pic>
        <p:pic>
          <p:nvPicPr>
            <p:cNvPr id="38" name="Picture 1294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232245" y="0"/>
              <a:ext cx="2162556" cy="3324605"/>
            </a:xfrm>
            <a:prstGeom prst="rect">
              <a:avLst/>
            </a:prstGeom>
          </p:spPr>
        </p:pic>
        <p:pic>
          <p:nvPicPr>
            <p:cNvPr id="39" name="Picture 12560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285331" y="35053"/>
              <a:ext cx="2051304" cy="3212592"/>
            </a:xfrm>
            <a:prstGeom prst="rect">
              <a:avLst/>
            </a:prstGeom>
          </p:spPr>
        </p:pic>
        <p:sp>
          <p:nvSpPr>
            <p:cNvPr id="51" name="Rectangle 1306"/>
            <p:cNvSpPr/>
            <p:nvPr/>
          </p:nvSpPr>
          <p:spPr>
            <a:xfrm>
              <a:off x="9527031" y="2606491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1308"/>
            <p:cNvSpPr/>
            <p:nvPr/>
          </p:nvSpPr>
          <p:spPr>
            <a:xfrm>
              <a:off x="10116819" y="2606491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Rectangle 1319"/>
            <p:cNvSpPr/>
            <p:nvPr/>
          </p:nvSpPr>
          <p:spPr>
            <a:xfrm>
              <a:off x="7878757" y="2685327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9282236" cy="1210146"/>
          </a:xfrm>
        </p:spPr>
        <p:txBody>
          <a:bodyPr/>
          <a:lstStyle/>
          <a:p>
            <a:r>
              <a:rPr lang="ru-RU" b="1" dirty="0" smtClean="0"/>
              <a:t>Основные услуги </a:t>
            </a:r>
            <a:r>
              <a:rPr lang="ru-RU" b="1" dirty="0" err="1" smtClean="0"/>
              <a:t>микрофинансовых</a:t>
            </a:r>
            <a:r>
              <a:rPr lang="ru-RU" b="1" dirty="0" smtClean="0"/>
              <a:t> организаций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13</a:t>
            </a:fld>
            <a:endParaRPr lang="lv-LV" dirty="0"/>
          </a:p>
        </p:txBody>
      </p:sp>
      <p:grpSp>
        <p:nvGrpSpPr>
          <p:cNvPr id="7" name="Group 12663"/>
          <p:cNvGrpSpPr/>
          <p:nvPr/>
        </p:nvGrpSpPr>
        <p:grpSpPr>
          <a:xfrm>
            <a:off x="-1743744" y="1268760"/>
            <a:ext cx="8684734" cy="4487166"/>
            <a:chOff x="2017670" y="51817"/>
            <a:chExt cx="8685217" cy="4487416"/>
          </a:xfrm>
        </p:grpSpPr>
        <p:sp>
          <p:nvSpPr>
            <p:cNvPr id="13" name="Rectangle 1270"/>
            <p:cNvSpPr/>
            <p:nvPr/>
          </p:nvSpPr>
          <p:spPr>
            <a:xfrm>
              <a:off x="3668360" y="1695507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1278"/>
            <p:cNvSpPr/>
            <p:nvPr/>
          </p:nvSpPr>
          <p:spPr>
            <a:xfrm>
              <a:off x="2993116" y="3629020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1289"/>
            <p:cNvSpPr/>
            <p:nvPr/>
          </p:nvSpPr>
          <p:spPr>
            <a:xfrm>
              <a:off x="2017670" y="1932013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0" name="Picture 129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541854" y="284988"/>
              <a:ext cx="2068068" cy="4021073"/>
            </a:xfrm>
            <a:prstGeom prst="rect">
              <a:avLst/>
            </a:prstGeom>
          </p:spPr>
        </p:pic>
        <p:pic>
          <p:nvPicPr>
            <p:cNvPr id="41" name="Picture 129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654630" y="1703070"/>
              <a:ext cx="1693164" cy="1210818"/>
            </a:xfrm>
            <a:prstGeom prst="rect">
              <a:avLst/>
            </a:prstGeom>
          </p:spPr>
        </p:pic>
        <p:pic>
          <p:nvPicPr>
            <p:cNvPr id="42" name="Picture 1256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94179" y="320549"/>
              <a:ext cx="1959864" cy="3910584"/>
            </a:xfrm>
            <a:prstGeom prst="rect">
              <a:avLst/>
            </a:prstGeom>
          </p:spPr>
        </p:pic>
        <p:sp>
          <p:nvSpPr>
            <p:cNvPr id="43" name="Rectangle 1299"/>
            <p:cNvSpPr/>
            <p:nvPr/>
          </p:nvSpPr>
          <p:spPr>
            <a:xfrm>
              <a:off x="8886952" y="1817821"/>
              <a:ext cx="1628245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Выдача займов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11477"/>
            <p:cNvSpPr/>
            <p:nvPr/>
          </p:nvSpPr>
          <p:spPr>
            <a:xfrm>
              <a:off x="8851138" y="1975555"/>
              <a:ext cx="1792405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потребительские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11476"/>
            <p:cNvSpPr/>
            <p:nvPr/>
          </p:nvSpPr>
          <p:spPr>
            <a:xfrm>
              <a:off x="8800084" y="1975555"/>
              <a:ext cx="674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1301"/>
            <p:cNvSpPr/>
            <p:nvPr/>
          </p:nvSpPr>
          <p:spPr>
            <a:xfrm>
              <a:off x="8941053" y="2133289"/>
              <a:ext cx="1485327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займы, займы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1302"/>
            <p:cNvSpPr/>
            <p:nvPr/>
          </p:nvSpPr>
          <p:spPr>
            <a:xfrm>
              <a:off x="8892285" y="2291023"/>
              <a:ext cx="1615070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«до зарплаты»,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1303"/>
            <p:cNvSpPr/>
            <p:nvPr/>
          </p:nvSpPr>
          <p:spPr>
            <a:xfrm>
              <a:off x="8939529" y="2448757"/>
              <a:ext cx="1365354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предпринима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1304"/>
            <p:cNvSpPr/>
            <p:nvPr/>
          </p:nvSpPr>
          <p:spPr>
            <a:xfrm>
              <a:off x="9965958" y="2448757"/>
              <a:ext cx="674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1305"/>
            <p:cNvSpPr/>
            <p:nvPr/>
          </p:nvSpPr>
          <p:spPr>
            <a:xfrm>
              <a:off x="8839707" y="2606491"/>
              <a:ext cx="914344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тельские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1306"/>
            <p:cNvSpPr/>
            <p:nvPr/>
          </p:nvSpPr>
          <p:spPr>
            <a:xfrm>
              <a:off x="9527031" y="2606491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1307"/>
            <p:cNvSpPr/>
            <p:nvPr/>
          </p:nvSpPr>
          <p:spPr>
            <a:xfrm>
              <a:off x="9571227" y="2606491"/>
              <a:ext cx="725232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займы)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1308"/>
            <p:cNvSpPr/>
            <p:nvPr/>
          </p:nvSpPr>
          <p:spPr>
            <a:xfrm>
              <a:off x="10116819" y="2606491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4" name="Picture 130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402920" y="284988"/>
              <a:ext cx="2068830" cy="4021073"/>
            </a:xfrm>
            <a:prstGeom prst="rect">
              <a:avLst/>
            </a:prstGeom>
          </p:spPr>
        </p:pic>
        <p:pic>
          <p:nvPicPr>
            <p:cNvPr id="55" name="Picture 131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741248" y="1624584"/>
              <a:ext cx="1632966" cy="1368552"/>
            </a:xfrm>
            <a:prstGeom prst="rect">
              <a:avLst/>
            </a:prstGeom>
          </p:spPr>
        </p:pic>
        <p:pic>
          <p:nvPicPr>
            <p:cNvPr id="56" name="Picture 1256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457531" y="320549"/>
              <a:ext cx="1956816" cy="3910584"/>
            </a:xfrm>
            <a:prstGeom prst="rect">
              <a:avLst/>
            </a:prstGeom>
          </p:spPr>
        </p:pic>
        <p:sp>
          <p:nvSpPr>
            <p:cNvPr id="57" name="Rectangle 1312"/>
            <p:cNvSpPr/>
            <p:nvPr/>
          </p:nvSpPr>
          <p:spPr>
            <a:xfrm>
              <a:off x="7011600" y="1738922"/>
              <a:ext cx="1447829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Инвестиции 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Rectangle 1313"/>
            <p:cNvSpPr/>
            <p:nvPr/>
          </p:nvSpPr>
          <p:spPr>
            <a:xfrm>
              <a:off x="7212007" y="1896656"/>
              <a:ext cx="914749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МФО (не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 1314"/>
            <p:cNvSpPr/>
            <p:nvPr/>
          </p:nvSpPr>
          <p:spPr>
            <a:xfrm>
              <a:off x="6932352" y="2054391"/>
              <a:ext cx="165862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застрахованы 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 1315"/>
            <p:cNvSpPr/>
            <p:nvPr/>
          </p:nvSpPr>
          <p:spPr>
            <a:xfrm>
              <a:off x="6886633" y="2212124"/>
              <a:ext cx="1780264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государственной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1316"/>
            <p:cNvSpPr/>
            <p:nvPr/>
          </p:nvSpPr>
          <p:spPr>
            <a:xfrm>
              <a:off x="7227247" y="2369858"/>
              <a:ext cx="875224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системе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Rectangle 1317"/>
            <p:cNvSpPr/>
            <p:nvPr/>
          </p:nvSpPr>
          <p:spPr>
            <a:xfrm>
              <a:off x="7055035" y="2527592"/>
              <a:ext cx="133332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страхования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 1318"/>
            <p:cNvSpPr/>
            <p:nvPr/>
          </p:nvSpPr>
          <p:spPr>
            <a:xfrm>
              <a:off x="7191433" y="2685327"/>
              <a:ext cx="91373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вкладов)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Rectangle 1319"/>
            <p:cNvSpPr/>
            <p:nvPr/>
          </p:nvSpPr>
          <p:spPr>
            <a:xfrm>
              <a:off x="7878757" y="2685327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5" name="Picture 132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541855" y="192024"/>
              <a:ext cx="2161032" cy="4347209"/>
            </a:xfrm>
            <a:prstGeom prst="rect">
              <a:avLst/>
            </a:prstGeom>
          </p:spPr>
        </p:pic>
        <p:pic>
          <p:nvPicPr>
            <p:cNvPr id="66" name="Picture 1256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594179" y="228093"/>
              <a:ext cx="2051304" cy="4233672"/>
            </a:xfrm>
            <a:prstGeom prst="rect">
              <a:avLst/>
            </a:prstGeom>
          </p:spPr>
        </p:pic>
        <p:pic>
          <p:nvPicPr>
            <p:cNvPr id="67" name="Picture 132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6309956" y="51817"/>
              <a:ext cx="2161794" cy="4347209"/>
            </a:xfrm>
            <a:prstGeom prst="rect">
              <a:avLst/>
            </a:prstGeom>
          </p:spPr>
        </p:pic>
        <p:pic>
          <p:nvPicPr>
            <p:cNvPr id="68" name="Picture 12564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6365075" y="85853"/>
              <a:ext cx="2051304" cy="4236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4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8574" y="1700808"/>
            <a:ext cx="8586954" cy="1152128"/>
          </a:xfrm>
        </p:spPr>
        <p:txBody>
          <a:bodyPr>
            <a:noAutofit/>
          </a:bodyPr>
          <a:lstStyle/>
          <a:p>
            <a:r>
              <a:rPr lang="ru-RU" sz="3200" b="1" dirty="0"/>
              <a:t>Застраховать риски и увеличить накопительную часть пенсии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096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9282236" cy="1138138"/>
          </a:xfrm>
        </p:spPr>
        <p:txBody>
          <a:bodyPr/>
          <a:lstStyle/>
          <a:p>
            <a:r>
              <a:rPr lang="ru-RU" b="1" dirty="0" smtClean="0"/>
              <a:t>Страховать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15</a:t>
            </a:fld>
            <a:endParaRPr lang="lv-LV" dirty="0"/>
          </a:p>
        </p:txBody>
      </p:sp>
      <p:grpSp>
        <p:nvGrpSpPr>
          <p:cNvPr id="78" name="Group 12666"/>
          <p:cNvGrpSpPr/>
          <p:nvPr/>
        </p:nvGrpSpPr>
        <p:grpSpPr>
          <a:xfrm>
            <a:off x="2576736" y="1340768"/>
            <a:ext cx="9490218" cy="4297429"/>
            <a:chOff x="219786" y="46483"/>
            <a:chExt cx="9490402" cy="4297680"/>
          </a:xfrm>
        </p:grpSpPr>
        <p:sp>
          <p:nvSpPr>
            <p:cNvPr id="84" name="Rectangle 12404"/>
            <p:cNvSpPr/>
            <p:nvPr/>
          </p:nvSpPr>
          <p:spPr>
            <a:xfrm>
              <a:off x="9429535" y="1382817"/>
              <a:ext cx="6564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Rectangle 1360"/>
            <p:cNvSpPr/>
            <p:nvPr/>
          </p:nvSpPr>
          <p:spPr>
            <a:xfrm>
              <a:off x="9644543" y="1750870"/>
              <a:ext cx="6564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Rectangle 1370"/>
            <p:cNvSpPr/>
            <p:nvPr/>
          </p:nvSpPr>
          <p:spPr>
            <a:xfrm>
              <a:off x="9047433" y="3557086"/>
              <a:ext cx="6564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Rectangle 12400"/>
            <p:cNvSpPr/>
            <p:nvPr/>
          </p:nvSpPr>
          <p:spPr>
            <a:xfrm>
              <a:off x="7696673" y="954853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Rectangle 1383"/>
            <p:cNvSpPr/>
            <p:nvPr/>
          </p:nvSpPr>
          <p:spPr>
            <a:xfrm>
              <a:off x="7811759" y="2151025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8" name="Picture 139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332050" y="269748"/>
              <a:ext cx="1983486" cy="2918460"/>
            </a:xfrm>
            <a:prstGeom prst="rect">
              <a:avLst/>
            </a:prstGeom>
          </p:spPr>
        </p:pic>
        <p:pic>
          <p:nvPicPr>
            <p:cNvPr id="119" name="Picture 139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612466" y="1379982"/>
              <a:ext cx="1137666" cy="618744"/>
            </a:xfrm>
            <a:prstGeom prst="rect">
              <a:avLst/>
            </a:prstGeom>
          </p:spPr>
        </p:pic>
        <p:pic>
          <p:nvPicPr>
            <p:cNvPr id="120" name="Picture 1257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383867" y="304038"/>
              <a:ext cx="1874520" cy="2807208"/>
            </a:xfrm>
            <a:prstGeom prst="rect">
              <a:avLst/>
            </a:prstGeom>
          </p:spPr>
        </p:pic>
        <p:sp>
          <p:nvSpPr>
            <p:cNvPr id="121" name="Rectangle 1396"/>
            <p:cNvSpPr/>
            <p:nvPr/>
          </p:nvSpPr>
          <p:spPr>
            <a:xfrm>
              <a:off x="2817145" y="1500735"/>
              <a:ext cx="967124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Жизнь 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Rectangle 1397"/>
            <p:cNvSpPr/>
            <p:nvPr/>
          </p:nvSpPr>
          <p:spPr>
            <a:xfrm>
              <a:off x="2764562" y="1672207"/>
              <a:ext cx="1045592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здоровье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Rectangle 1398"/>
            <p:cNvSpPr/>
            <p:nvPr/>
          </p:nvSpPr>
          <p:spPr>
            <a:xfrm>
              <a:off x="3551052" y="1672207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4" name="Picture 139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36600" y="2271523"/>
              <a:ext cx="3352038" cy="1984248"/>
            </a:xfrm>
            <a:prstGeom prst="rect">
              <a:avLst/>
            </a:prstGeom>
          </p:spPr>
        </p:pic>
        <p:pic>
          <p:nvPicPr>
            <p:cNvPr id="125" name="Picture 140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40104" y="2908554"/>
              <a:ext cx="2235708" cy="960120"/>
            </a:xfrm>
            <a:prstGeom prst="rect">
              <a:avLst/>
            </a:prstGeom>
          </p:spPr>
        </p:pic>
        <p:pic>
          <p:nvPicPr>
            <p:cNvPr id="126" name="Picture 1257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91210" y="2304542"/>
              <a:ext cx="3240024" cy="1874521"/>
            </a:xfrm>
            <a:prstGeom prst="rect">
              <a:avLst/>
            </a:prstGeom>
          </p:spPr>
        </p:pic>
        <p:sp>
          <p:nvSpPr>
            <p:cNvPr id="127" name="Rectangle 1402"/>
            <p:cNvSpPr/>
            <p:nvPr/>
          </p:nvSpPr>
          <p:spPr>
            <a:xfrm>
              <a:off x="1630408" y="3029059"/>
              <a:ext cx="1934996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Ответственность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" name="Rectangle 1403"/>
            <p:cNvSpPr/>
            <p:nvPr/>
          </p:nvSpPr>
          <p:spPr>
            <a:xfrm>
              <a:off x="1836936" y="3200532"/>
              <a:ext cx="1384776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владельцев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Rectangle 1404"/>
            <p:cNvSpPr/>
            <p:nvPr/>
          </p:nvSpPr>
          <p:spPr>
            <a:xfrm>
              <a:off x="1392629" y="3371177"/>
              <a:ext cx="2566960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транспортных средств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Rectangle 12406"/>
            <p:cNvSpPr/>
            <p:nvPr/>
          </p:nvSpPr>
          <p:spPr>
            <a:xfrm>
              <a:off x="2627030" y="3541822"/>
              <a:ext cx="73234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" name="Rectangle 12405"/>
            <p:cNvSpPr/>
            <p:nvPr/>
          </p:nvSpPr>
          <p:spPr>
            <a:xfrm>
              <a:off x="1987738" y="3541822"/>
              <a:ext cx="73234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" name="Rectangle 12407"/>
            <p:cNvSpPr/>
            <p:nvPr/>
          </p:nvSpPr>
          <p:spPr>
            <a:xfrm>
              <a:off x="2042603" y="3541822"/>
              <a:ext cx="77706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ОСАГО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" name="Rectangle 1406"/>
            <p:cNvSpPr/>
            <p:nvPr/>
          </p:nvSpPr>
          <p:spPr>
            <a:xfrm>
              <a:off x="2681895" y="3541822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4" name="Picture 140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09702" y="269748"/>
              <a:ext cx="1984248" cy="2918460"/>
            </a:xfrm>
            <a:prstGeom prst="rect">
              <a:avLst/>
            </a:prstGeom>
          </p:spPr>
        </p:pic>
        <p:pic>
          <p:nvPicPr>
            <p:cNvPr id="135" name="Picture 1408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792810" y="1209294"/>
              <a:ext cx="1396746" cy="960120"/>
            </a:xfrm>
            <a:prstGeom prst="rect">
              <a:avLst/>
            </a:prstGeom>
          </p:spPr>
        </p:pic>
        <p:pic>
          <p:nvPicPr>
            <p:cNvPr id="136" name="Picture 1257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64058" y="304038"/>
              <a:ext cx="1874520" cy="2807208"/>
            </a:xfrm>
            <a:prstGeom prst="rect">
              <a:avLst/>
            </a:prstGeom>
          </p:spPr>
        </p:pic>
        <p:sp>
          <p:nvSpPr>
            <p:cNvPr id="137" name="Rectangle 1410"/>
            <p:cNvSpPr/>
            <p:nvPr/>
          </p:nvSpPr>
          <p:spPr>
            <a:xfrm>
              <a:off x="1002632" y="1329857"/>
              <a:ext cx="1297577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Имущество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Rectangle 12401"/>
            <p:cNvSpPr/>
            <p:nvPr/>
          </p:nvSpPr>
          <p:spPr>
            <a:xfrm>
              <a:off x="1043805" y="1501329"/>
              <a:ext cx="73234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" name="Rectangle 12402"/>
            <p:cNvSpPr/>
            <p:nvPr/>
          </p:nvSpPr>
          <p:spPr>
            <a:xfrm>
              <a:off x="1098670" y="1501329"/>
              <a:ext cx="1114251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квартира,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" name="Rectangle 1412"/>
            <p:cNvSpPr/>
            <p:nvPr/>
          </p:nvSpPr>
          <p:spPr>
            <a:xfrm>
              <a:off x="945585" y="1671974"/>
              <a:ext cx="1448509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автомобиль,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Rectangle 1413"/>
            <p:cNvSpPr/>
            <p:nvPr/>
          </p:nvSpPr>
          <p:spPr>
            <a:xfrm>
              <a:off x="1248844" y="1842619"/>
              <a:ext cx="580987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дача)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" name="Rectangle 1414"/>
            <p:cNvSpPr/>
            <p:nvPr/>
          </p:nvSpPr>
          <p:spPr>
            <a:xfrm>
              <a:off x="1685544" y="1842619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3" name="Picture 1415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332050" y="180594"/>
              <a:ext cx="2073402" cy="2998470"/>
            </a:xfrm>
            <a:prstGeom prst="rect">
              <a:avLst/>
            </a:prstGeom>
          </p:spPr>
        </p:pic>
        <p:pic>
          <p:nvPicPr>
            <p:cNvPr id="144" name="Picture 12574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383867" y="214630"/>
              <a:ext cx="1965960" cy="2889504"/>
            </a:xfrm>
            <a:prstGeom prst="rect">
              <a:avLst/>
            </a:prstGeom>
          </p:spPr>
        </p:pic>
        <p:pic>
          <p:nvPicPr>
            <p:cNvPr id="145" name="Picture 1417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32206" y="3143251"/>
              <a:ext cx="3533393" cy="1200912"/>
            </a:xfrm>
            <a:prstGeom prst="rect">
              <a:avLst/>
            </a:prstGeom>
          </p:spPr>
        </p:pic>
        <p:pic>
          <p:nvPicPr>
            <p:cNvPr id="146" name="Picture 12575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586562" y="3177286"/>
              <a:ext cx="3422904" cy="1091184"/>
            </a:xfrm>
            <a:prstGeom prst="rect">
              <a:avLst/>
            </a:prstGeom>
          </p:spPr>
        </p:pic>
        <p:pic>
          <p:nvPicPr>
            <p:cNvPr id="147" name="Picture 1420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219786" y="46483"/>
              <a:ext cx="2074164" cy="3185922"/>
            </a:xfrm>
            <a:prstGeom prst="rect">
              <a:avLst/>
            </a:prstGeom>
          </p:spPr>
        </p:pic>
        <p:pic>
          <p:nvPicPr>
            <p:cNvPr id="148" name="Picture 12576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272618" y="81534"/>
              <a:ext cx="1965960" cy="3075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80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9282236" cy="1138138"/>
          </a:xfrm>
        </p:spPr>
        <p:txBody>
          <a:bodyPr/>
          <a:lstStyle/>
          <a:p>
            <a:r>
              <a:rPr lang="ru-RU" b="1" dirty="0" smtClean="0"/>
              <a:t>Копить на пенсию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16</a:t>
            </a:fld>
            <a:endParaRPr lang="lv-LV" dirty="0"/>
          </a:p>
        </p:txBody>
      </p:sp>
      <p:grpSp>
        <p:nvGrpSpPr>
          <p:cNvPr id="41" name="Group 12666"/>
          <p:cNvGrpSpPr/>
          <p:nvPr/>
        </p:nvGrpSpPr>
        <p:grpSpPr>
          <a:xfrm>
            <a:off x="-1743744" y="1196752"/>
            <a:ext cx="8623716" cy="4352290"/>
            <a:chOff x="1685544" y="0"/>
            <a:chExt cx="8623883" cy="4352544"/>
          </a:xfrm>
        </p:grpSpPr>
        <p:pic>
          <p:nvPicPr>
            <p:cNvPr id="42" name="Picture 135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220024" y="243840"/>
              <a:ext cx="1999488" cy="2942082"/>
            </a:xfrm>
            <a:prstGeom prst="rect">
              <a:avLst/>
            </a:prstGeom>
          </p:spPr>
        </p:pic>
        <p:pic>
          <p:nvPicPr>
            <p:cNvPr id="43" name="Picture 135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351849" y="1255015"/>
              <a:ext cx="1501902" cy="841248"/>
            </a:xfrm>
            <a:prstGeom prst="rect">
              <a:avLst/>
            </a:prstGeom>
          </p:spPr>
        </p:pic>
        <p:pic>
          <p:nvPicPr>
            <p:cNvPr id="44" name="Picture 1256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273618" y="278638"/>
              <a:ext cx="1889760" cy="2831592"/>
            </a:xfrm>
            <a:prstGeom prst="rect">
              <a:avLst/>
            </a:prstGeom>
          </p:spPr>
        </p:pic>
        <p:sp>
          <p:nvSpPr>
            <p:cNvPr id="45" name="Rectangle 1356"/>
            <p:cNvSpPr/>
            <p:nvPr/>
          </p:nvSpPr>
          <p:spPr>
            <a:xfrm>
              <a:off x="8674433" y="1382817"/>
              <a:ext cx="924048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Пенсия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12403"/>
            <p:cNvSpPr/>
            <p:nvPr/>
          </p:nvSpPr>
          <p:spPr>
            <a:xfrm>
              <a:off x="9370058" y="1382817"/>
              <a:ext cx="78633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12404"/>
            <p:cNvSpPr/>
            <p:nvPr/>
          </p:nvSpPr>
          <p:spPr>
            <a:xfrm>
              <a:off x="9429535" y="1382817"/>
              <a:ext cx="6564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1358"/>
            <p:cNvSpPr/>
            <p:nvPr/>
          </p:nvSpPr>
          <p:spPr>
            <a:xfrm>
              <a:off x="8525826" y="1567287"/>
              <a:ext cx="1466311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частично от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1359"/>
            <p:cNvSpPr/>
            <p:nvPr/>
          </p:nvSpPr>
          <p:spPr>
            <a:xfrm>
              <a:off x="8512155" y="1750870"/>
              <a:ext cx="1501778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государства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1360"/>
            <p:cNvSpPr/>
            <p:nvPr/>
          </p:nvSpPr>
          <p:spPr>
            <a:xfrm>
              <a:off x="9644543" y="1750870"/>
              <a:ext cx="6564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1" name="Picture 136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510096" y="2262378"/>
              <a:ext cx="3379470" cy="2000249"/>
            </a:xfrm>
            <a:prstGeom prst="rect">
              <a:avLst/>
            </a:prstGeom>
          </p:spPr>
        </p:pic>
        <p:pic>
          <p:nvPicPr>
            <p:cNvPr id="52" name="Picture 136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7080072" y="2877312"/>
              <a:ext cx="2335530" cy="1025651"/>
            </a:xfrm>
            <a:prstGeom prst="rect">
              <a:avLst/>
            </a:prstGeom>
          </p:spPr>
        </p:pic>
        <p:pic>
          <p:nvPicPr>
            <p:cNvPr id="53" name="Picture 1256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564707" y="2297430"/>
              <a:ext cx="3267456" cy="1889761"/>
            </a:xfrm>
            <a:prstGeom prst="rect">
              <a:avLst/>
            </a:prstGeom>
          </p:spPr>
        </p:pic>
        <p:sp>
          <p:nvSpPr>
            <p:cNvPr id="54" name="Rectangle 1364"/>
            <p:cNvSpPr/>
            <p:nvPr/>
          </p:nvSpPr>
          <p:spPr>
            <a:xfrm>
              <a:off x="7240015" y="3004562"/>
              <a:ext cx="2678540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Доход от сдачи жилья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 1365"/>
            <p:cNvSpPr/>
            <p:nvPr/>
          </p:nvSpPr>
          <p:spPr>
            <a:xfrm>
              <a:off x="7431232" y="3189033"/>
              <a:ext cx="2170800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в аренду (жить на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Rectangle 1366"/>
            <p:cNvSpPr/>
            <p:nvPr/>
          </p:nvSpPr>
          <p:spPr>
            <a:xfrm>
              <a:off x="7425906" y="3372615"/>
              <a:ext cx="688998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даче)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tangle 1367"/>
            <p:cNvSpPr/>
            <p:nvPr/>
          </p:nvSpPr>
          <p:spPr>
            <a:xfrm>
              <a:off x="7943985" y="3372615"/>
              <a:ext cx="197409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–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Rectangle 1368"/>
            <p:cNvSpPr/>
            <p:nvPr/>
          </p:nvSpPr>
          <p:spPr>
            <a:xfrm>
              <a:off x="8091881" y="3372615"/>
              <a:ext cx="129898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достойная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 1369"/>
            <p:cNvSpPr/>
            <p:nvPr/>
          </p:nvSpPr>
          <p:spPr>
            <a:xfrm>
              <a:off x="7397676" y="3557086"/>
              <a:ext cx="2194437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прибавка к пенсии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 1370"/>
            <p:cNvSpPr/>
            <p:nvPr/>
          </p:nvSpPr>
          <p:spPr>
            <a:xfrm>
              <a:off x="9047433" y="3557086"/>
              <a:ext cx="65645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1" name="Picture 137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178625" y="224790"/>
              <a:ext cx="2001012" cy="2942082"/>
            </a:xfrm>
            <a:prstGeom prst="rect">
              <a:avLst/>
            </a:prstGeom>
          </p:spPr>
        </p:pic>
        <p:pic>
          <p:nvPicPr>
            <p:cNvPr id="62" name="Picture 137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547434" y="834390"/>
              <a:ext cx="1647444" cy="1643634"/>
            </a:xfrm>
            <a:prstGeom prst="rect">
              <a:avLst/>
            </a:prstGeom>
          </p:spPr>
        </p:pic>
        <p:pic>
          <p:nvPicPr>
            <p:cNvPr id="63" name="Picture 1256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6234507" y="259334"/>
              <a:ext cx="1889761" cy="2831592"/>
            </a:xfrm>
            <a:prstGeom prst="rect">
              <a:avLst/>
            </a:prstGeom>
          </p:spPr>
        </p:pic>
        <p:sp>
          <p:nvSpPr>
            <p:cNvPr id="64" name="Rectangle 1374"/>
            <p:cNvSpPr/>
            <p:nvPr/>
          </p:nvSpPr>
          <p:spPr>
            <a:xfrm>
              <a:off x="6996399" y="954853"/>
              <a:ext cx="860880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Пенсия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 12399"/>
            <p:cNvSpPr/>
            <p:nvPr/>
          </p:nvSpPr>
          <p:spPr>
            <a:xfrm>
              <a:off x="7641776" y="954853"/>
              <a:ext cx="73233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12400"/>
            <p:cNvSpPr/>
            <p:nvPr/>
          </p:nvSpPr>
          <p:spPr>
            <a:xfrm>
              <a:off x="7696673" y="954853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Rectangle 1376"/>
            <p:cNvSpPr/>
            <p:nvPr/>
          </p:nvSpPr>
          <p:spPr>
            <a:xfrm>
              <a:off x="6699919" y="1126325"/>
              <a:ext cx="1781249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частично из тех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Rectangle 1377"/>
            <p:cNvSpPr/>
            <p:nvPr/>
          </p:nvSpPr>
          <p:spPr>
            <a:xfrm>
              <a:off x="6993257" y="1296971"/>
              <a:ext cx="999892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средств,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 1378"/>
            <p:cNvSpPr/>
            <p:nvPr/>
          </p:nvSpPr>
          <p:spPr>
            <a:xfrm>
              <a:off x="7001690" y="1467616"/>
              <a:ext cx="978450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которые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Rectangle 1379"/>
            <p:cNvSpPr/>
            <p:nvPr/>
          </p:nvSpPr>
          <p:spPr>
            <a:xfrm>
              <a:off x="6727368" y="1638262"/>
              <a:ext cx="1708037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откладывал на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Rectangle 1380"/>
            <p:cNvSpPr/>
            <p:nvPr/>
          </p:nvSpPr>
          <p:spPr>
            <a:xfrm>
              <a:off x="6822612" y="1809734"/>
              <a:ext cx="1454996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пенсию себе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Rectangle 1381"/>
            <p:cNvSpPr/>
            <p:nvPr/>
          </p:nvSpPr>
          <p:spPr>
            <a:xfrm>
              <a:off x="6772344" y="1980379"/>
              <a:ext cx="1588686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сам в течение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Rectangle 1382"/>
            <p:cNvSpPr/>
            <p:nvPr/>
          </p:nvSpPr>
          <p:spPr>
            <a:xfrm>
              <a:off x="6881313" y="2151025"/>
              <a:ext cx="1237935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всей жизни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Rectangle 1383"/>
            <p:cNvSpPr/>
            <p:nvPr/>
          </p:nvSpPr>
          <p:spPr>
            <a:xfrm>
              <a:off x="7811759" y="2151025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5" name="Picture 1384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8220023" y="153924"/>
              <a:ext cx="2089404" cy="3022854"/>
            </a:xfrm>
            <a:prstGeom prst="rect">
              <a:avLst/>
            </a:prstGeom>
          </p:spPr>
        </p:pic>
        <p:pic>
          <p:nvPicPr>
            <p:cNvPr id="76" name="Picture 12568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8273618" y="189230"/>
              <a:ext cx="1978152" cy="2910840"/>
            </a:xfrm>
            <a:prstGeom prst="rect">
              <a:avLst/>
            </a:prstGeom>
          </p:spPr>
        </p:pic>
        <p:pic>
          <p:nvPicPr>
            <p:cNvPr id="77" name="Picture 1386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6404178" y="3141726"/>
              <a:ext cx="3563112" cy="1210818"/>
            </a:xfrm>
            <a:prstGeom prst="rect">
              <a:avLst/>
            </a:prstGeom>
          </p:spPr>
        </p:pic>
        <p:pic>
          <p:nvPicPr>
            <p:cNvPr id="79" name="Picture 12569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6457011" y="3177286"/>
              <a:ext cx="3453384" cy="1100328"/>
            </a:xfrm>
            <a:prstGeom prst="rect">
              <a:avLst/>
            </a:prstGeom>
          </p:spPr>
        </p:pic>
        <p:pic>
          <p:nvPicPr>
            <p:cNvPr id="80" name="Picture 1388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6088711" y="0"/>
              <a:ext cx="2090928" cy="3211829"/>
            </a:xfrm>
            <a:prstGeom prst="rect">
              <a:avLst/>
            </a:prstGeom>
          </p:spPr>
        </p:pic>
        <p:pic>
          <p:nvPicPr>
            <p:cNvPr id="81" name="Picture 12570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6143066" y="33782"/>
              <a:ext cx="1981201" cy="3102864"/>
            </a:xfrm>
            <a:prstGeom prst="rect">
              <a:avLst/>
            </a:prstGeom>
          </p:spPr>
        </p:pic>
        <p:sp>
          <p:nvSpPr>
            <p:cNvPr id="89" name="Rectangle 1398"/>
            <p:cNvSpPr/>
            <p:nvPr/>
          </p:nvSpPr>
          <p:spPr>
            <a:xfrm>
              <a:off x="3551052" y="1672207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Rectangle 1406"/>
            <p:cNvSpPr/>
            <p:nvPr/>
          </p:nvSpPr>
          <p:spPr>
            <a:xfrm>
              <a:off x="2681895" y="3541822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Rectangle 1414"/>
            <p:cNvSpPr/>
            <p:nvPr/>
          </p:nvSpPr>
          <p:spPr>
            <a:xfrm>
              <a:off x="1685544" y="1842619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8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Басня И.А. Крылова «Стрекоза и муравей»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17</a:t>
            </a:fld>
            <a:endParaRPr lang="lv-LV" dirty="0"/>
          </a:p>
        </p:txBody>
      </p:sp>
      <p:grpSp>
        <p:nvGrpSpPr>
          <p:cNvPr id="7" name="Group 11424"/>
          <p:cNvGrpSpPr/>
          <p:nvPr/>
        </p:nvGrpSpPr>
        <p:grpSpPr>
          <a:xfrm>
            <a:off x="704528" y="1130371"/>
            <a:ext cx="5544616" cy="5250957"/>
            <a:chOff x="0" y="0"/>
            <a:chExt cx="5142613" cy="5063240"/>
          </a:xfrm>
        </p:grpSpPr>
        <p:pic>
          <p:nvPicPr>
            <p:cNvPr id="8" name="Picture 147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142613" cy="2511654"/>
            </a:xfrm>
            <a:prstGeom prst="rect">
              <a:avLst/>
            </a:prstGeom>
          </p:spPr>
        </p:pic>
        <p:pic>
          <p:nvPicPr>
            <p:cNvPr id="9" name="Picture 147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51587"/>
              <a:ext cx="5142613" cy="2511653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6825208" y="1916832"/>
            <a:ext cx="2729508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Жизнь до пенсии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825208" y="4293096"/>
            <a:ext cx="2729508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Жизнь на пенсии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Басня И.А. Крылова «Стрекоза и муравей»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18</a:t>
            </a:fld>
            <a:endParaRPr lang="lv-LV" dirty="0"/>
          </a:p>
        </p:txBody>
      </p:sp>
      <p:sp>
        <p:nvSpPr>
          <p:cNvPr id="10" name="TextBox 9"/>
          <p:cNvSpPr txBox="1"/>
          <p:nvPr/>
        </p:nvSpPr>
        <p:spPr>
          <a:xfrm>
            <a:off x="6681192" y="1933742"/>
            <a:ext cx="2729508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Жизнь до пенсии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81192" y="4293096"/>
            <a:ext cx="2729508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Жизнь на пенсии</a:t>
            </a:r>
            <a:endParaRPr lang="ru-RU" dirty="0"/>
          </a:p>
        </p:txBody>
      </p:sp>
      <p:grpSp>
        <p:nvGrpSpPr>
          <p:cNvPr id="12" name="Group 11425"/>
          <p:cNvGrpSpPr/>
          <p:nvPr/>
        </p:nvGrpSpPr>
        <p:grpSpPr>
          <a:xfrm>
            <a:off x="632520" y="1152860"/>
            <a:ext cx="5142230" cy="5080636"/>
            <a:chOff x="0" y="0"/>
            <a:chExt cx="5142613" cy="5080848"/>
          </a:xfrm>
        </p:grpSpPr>
        <p:pic>
          <p:nvPicPr>
            <p:cNvPr id="13" name="Picture 147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142613" cy="2511654"/>
            </a:xfrm>
            <a:prstGeom prst="rect">
              <a:avLst/>
            </a:prstGeom>
          </p:spPr>
        </p:pic>
        <p:pic>
          <p:nvPicPr>
            <p:cNvPr id="14" name="Picture 147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69194"/>
              <a:ext cx="5142613" cy="2511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6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9066212" cy="1138138"/>
          </a:xfrm>
        </p:spPr>
        <p:txBody>
          <a:bodyPr/>
          <a:lstStyle/>
          <a:p>
            <a:r>
              <a:rPr lang="ru-RU" b="1" dirty="0" smtClean="0"/>
              <a:t>Получение дополнительного инвестиционного дохода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19</a:t>
            </a:fld>
            <a:endParaRPr lang="lv-LV" dirty="0"/>
          </a:p>
        </p:txBody>
      </p:sp>
      <p:grpSp>
        <p:nvGrpSpPr>
          <p:cNvPr id="7" name="Group 11738"/>
          <p:cNvGrpSpPr/>
          <p:nvPr/>
        </p:nvGrpSpPr>
        <p:grpSpPr>
          <a:xfrm>
            <a:off x="286491" y="1585369"/>
            <a:ext cx="3273155" cy="4270793"/>
            <a:chOff x="12510" y="0"/>
            <a:chExt cx="4110756" cy="4509518"/>
          </a:xfrm>
        </p:grpSpPr>
        <p:pic>
          <p:nvPicPr>
            <p:cNvPr id="8" name="Picture 156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30670" y="3339876"/>
              <a:ext cx="2348971" cy="1169642"/>
            </a:xfrm>
            <a:prstGeom prst="rect">
              <a:avLst/>
            </a:prstGeom>
          </p:spPr>
        </p:pic>
        <p:sp>
          <p:nvSpPr>
            <p:cNvPr id="9" name="Rectangle 1573"/>
            <p:cNvSpPr/>
            <p:nvPr/>
          </p:nvSpPr>
          <p:spPr>
            <a:xfrm>
              <a:off x="1674738" y="2994093"/>
              <a:ext cx="1130596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solidFill>
                    <a:srgbClr val="45454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БИРЖА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1574"/>
            <p:cNvSpPr/>
            <p:nvPr/>
          </p:nvSpPr>
          <p:spPr>
            <a:xfrm>
              <a:off x="2525039" y="2994093"/>
              <a:ext cx="8452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solidFill>
                    <a:srgbClr val="45454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577"/>
            <p:cNvSpPr/>
            <p:nvPr/>
          </p:nvSpPr>
          <p:spPr>
            <a:xfrm>
              <a:off x="1049746" y="52925"/>
              <a:ext cx="1813678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solidFill>
                    <a:srgbClr val="45454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ОБЩЕСТВО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578"/>
            <p:cNvSpPr/>
            <p:nvPr/>
          </p:nvSpPr>
          <p:spPr>
            <a:xfrm>
              <a:off x="2412888" y="52925"/>
              <a:ext cx="8452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solidFill>
                    <a:srgbClr val="45454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58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41777" y="0"/>
              <a:ext cx="3581489" cy="1936832"/>
            </a:xfrm>
            <a:prstGeom prst="rect">
              <a:avLst/>
            </a:prstGeom>
          </p:spPr>
        </p:pic>
        <p:pic>
          <p:nvPicPr>
            <p:cNvPr id="14" name="Picture 1257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2510" y="2609769"/>
              <a:ext cx="813816" cy="993648"/>
            </a:xfrm>
            <a:prstGeom prst="rect">
              <a:avLst/>
            </a:prstGeom>
          </p:spPr>
        </p:pic>
        <p:pic>
          <p:nvPicPr>
            <p:cNvPr id="15" name="Picture 1257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2510" y="1892473"/>
              <a:ext cx="813816" cy="816864"/>
            </a:xfrm>
            <a:prstGeom prst="rect">
              <a:avLst/>
            </a:prstGeom>
          </p:spPr>
        </p:pic>
        <p:sp>
          <p:nvSpPr>
            <p:cNvPr id="16" name="Shape 1589"/>
            <p:cNvSpPr/>
            <p:nvPr/>
          </p:nvSpPr>
          <p:spPr>
            <a:xfrm>
              <a:off x="16199" y="1895766"/>
              <a:ext cx="807822" cy="1705572"/>
            </a:xfrm>
            <a:custGeom>
              <a:avLst/>
              <a:gdLst/>
              <a:ahLst/>
              <a:cxnLst/>
              <a:rect l="0" t="0" r="0" b="0"/>
              <a:pathLst>
                <a:path w="807822" h="1705572">
                  <a:moveTo>
                    <a:pt x="0" y="712635"/>
                  </a:moveTo>
                  <a:cubicBezTo>
                    <a:pt x="0" y="1037590"/>
                    <a:pt x="249199" y="1321397"/>
                    <a:pt x="605866" y="1402639"/>
                  </a:cubicBezTo>
                  <a:lnTo>
                    <a:pt x="605866" y="1301661"/>
                  </a:lnTo>
                  <a:lnTo>
                    <a:pt x="807822" y="1526248"/>
                  </a:lnTo>
                  <a:lnTo>
                    <a:pt x="605866" y="1705572"/>
                  </a:lnTo>
                  <a:lnTo>
                    <a:pt x="605866" y="1604594"/>
                  </a:lnTo>
                  <a:cubicBezTo>
                    <a:pt x="249199" y="1523352"/>
                    <a:pt x="0" y="1239546"/>
                    <a:pt x="0" y="914591"/>
                  </a:cubicBezTo>
                  <a:lnTo>
                    <a:pt x="0" y="712635"/>
                  </a:lnTo>
                  <a:cubicBezTo>
                    <a:pt x="0" y="319062"/>
                    <a:pt x="361671" y="0"/>
                    <a:pt x="807822" y="0"/>
                  </a:cubicBezTo>
                  <a:lnTo>
                    <a:pt x="807822" y="201956"/>
                  </a:lnTo>
                  <a:cubicBezTo>
                    <a:pt x="405892" y="201956"/>
                    <a:pt x="65100" y="462623"/>
                    <a:pt x="8153" y="813613"/>
                  </a:cubicBezTo>
                </a:path>
              </a:pathLst>
            </a:custGeom>
            <a:ln w="6350" cap="flat">
              <a:miter lim="101600"/>
            </a:ln>
          </p:spPr>
          <p:style>
            <a:lnRef idx="1">
              <a:srgbClr val="A89B9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Rectangle 1590"/>
            <p:cNvSpPr/>
            <p:nvPr/>
          </p:nvSpPr>
          <p:spPr>
            <a:xfrm>
              <a:off x="508765" y="2337307"/>
              <a:ext cx="2172814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Ценные бумаги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591"/>
            <p:cNvSpPr/>
            <p:nvPr/>
          </p:nvSpPr>
          <p:spPr>
            <a:xfrm>
              <a:off x="2141687" y="2337307"/>
              <a:ext cx="75225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1727"/>
            <p:cNvSpPr/>
            <p:nvPr/>
          </p:nvSpPr>
          <p:spPr>
            <a:xfrm>
              <a:off x="326674" y="2581045"/>
              <a:ext cx="90108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1729"/>
            <p:cNvSpPr/>
            <p:nvPr/>
          </p:nvSpPr>
          <p:spPr>
            <a:xfrm>
              <a:off x="394424" y="2581045"/>
              <a:ext cx="2401114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акции, облигации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11728"/>
            <p:cNvSpPr/>
            <p:nvPr/>
          </p:nvSpPr>
          <p:spPr>
            <a:xfrm>
              <a:off x="2199671" y="2581045"/>
              <a:ext cx="90108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1593"/>
            <p:cNvSpPr/>
            <p:nvPr/>
          </p:nvSpPr>
          <p:spPr>
            <a:xfrm>
              <a:off x="2267421" y="2581045"/>
              <a:ext cx="75225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2672"/>
          <p:cNvGrpSpPr/>
          <p:nvPr/>
        </p:nvGrpSpPr>
        <p:grpSpPr>
          <a:xfrm>
            <a:off x="3617892" y="3982971"/>
            <a:ext cx="4824536" cy="1164552"/>
            <a:chOff x="0" y="0"/>
            <a:chExt cx="6680514" cy="1392389"/>
          </a:xfrm>
        </p:grpSpPr>
        <p:pic>
          <p:nvPicPr>
            <p:cNvPr id="24" name="Picture 158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823996" y="0"/>
              <a:ext cx="1856518" cy="1392389"/>
            </a:xfrm>
            <a:prstGeom prst="rect">
              <a:avLst/>
            </a:prstGeom>
          </p:spPr>
        </p:pic>
        <p:pic>
          <p:nvPicPr>
            <p:cNvPr id="25" name="Picture 1258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0" y="750448"/>
              <a:ext cx="4325113" cy="423672"/>
            </a:xfrm>
            <a:prstGeom prst="rect">
              <a:avLst/>
            </a:prstGeom>
          </p:spPr>
        </p:pic>
        <p:sp>
          <p:nvSpPr>
            <p:cNvPr id="26" name="Shape 1601"/>
            <p:cNvSpPr/>
            <p:nvPr/>
          </p:nvSpPr>
          <p:spPr>
            <a:xfrm>
              <a:off x="4595" y="755247"/>
              <a:ext cx="4320477" cy="416916"/>
            </a:xfrm>
            <a:custGeom>
              <a:avLst/>
              <a:gdLst/>
              <a:ahLst/>
              <a:cxnLst/>
              <a:rect l="0" t="0" r="0" b="0"/>
              <a:pathLst>
                <a:path w="4320477" h="416916">
                  <a:moveTo>
                    <a:pt x="0" y="208458"/>
                  </a:moveTo>
                  <a:lnTo>
                    <a:pt x="208458" y="0"/>
                  </a:lnTo>
                  <a:lnTo>
                    <a:pt x="208458" y="104229"/>
                  </a:lnTo>
                  <a:lnTo>
                    <a:pt x="4320477" y="104229"/>
                  </a:lnTo>
                  <a:lnTo>
                    <a:pt x="4320477" y="312687"/>
                  </a:lnTo>
                  <a:lnTo>
                    <a:pt x="208458" y="312687"/>
                  </a:lnTo>
                  <a:lnTo>
                    <a:pt x="208458" y="416916"/>
                  </a:lnTo>
                  <a:lnTo>
                    <a:pt x="0" y="208458"/>
                  </a:lnTo>
                  <a:close/>
                </a:path>
              </a:pathLst>
            </a:custGeom>
            <a:ln w="6350" cap="flat">
              <a:miter lim="101600"/>
            </a:ln>
          </p:spPr>
          <p:style>
            <a:lnRef idx="1">
              <a:srgbClr val="A89B9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7" name="Group 12671"/>
          <p:cNvGrpSpPr/>
          <p:nvPr/>
        </p:nvGrpSpPr>
        <p:grpSpPr>
          <a:xfrm>
            <a:off x="3603852" y="1012462"/>
            <a:ext cx="4784899" cy="2862596"/>
            <a:chOff x="0" y="0"/>
            <a:chExt cx="5949977" cy="2595970"/>
          </a:xfrm>
        </p:grpSpPr>
        <p:pic>
          <p:nvPicPr>
            <p:cNvPr id="28" name="Picture 158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245920" y="0"/>
              <a:ext cx="1704057" cy="1278042"/>
            </a:xfrm>
            <a:prstGeom prst="rect">
              <a:avLst/>
            </a:prstGeom>
          </p:spPr>
        </p:pic>
        <p:pic>
          <p:nvPicPr>
            <p:cNvPr id="29" name="Picture 1258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0" y="939715"/>
              <a:ext cx="3816096" cy="350520"/>
            </a:xfrm>
            <a:prstGeom prst="rect">
              <a:avLst/>
            </a:prstGeom>
          </p:spPr>
        </p:pic>
        <p:sp>
          <p:nvSpPr>
            <p:cNvPr id="30" name="Shape 1586"/>
            <p:cNvSpPr/>
            <p:nvPr/>
          </p:nvSpPr>
          <p:spPr>
            <a:xfrm>
              <a:off x="3683" y="944779"/>
              <a:ext cx="3810571" cy="344932"/>
            </a:xfrm>
            <a:custGeom>
              <a:avLst/>
              <a:gdLst/>
              <a:ahLst/>
              <a:cxnLst/>
              <a:rect l="0" t="0" r="0" b="0"/>
              <a:pathLst>
                <a:path w="3810571" h="344932">
                  <a:moveTo>
                    <a:pt x="0" y="86233"/>
                  </a:moveTo>
                  <a:lnTo>
                    <a:pt x="3638106" y="86233"/>
                  </a:lnTo>
                  <a:lnTo>
                    <a:pt x="3638106" y="0"/>
                  </a:lnTo>
                  <a:lnTo>
                    <a:pt x="3810571" y="172466"/>
                  </a:lnTo>
                  <a:lnTo>
                    <a:pt x="3638106" y="344932"/>
                  </a:lnTo>
                  <a:lnTo>
                    <a:pt x="3638106" y="258699"/>
                  </a:lnTo>
                  <a:lnTo>
                    <a:pt x="0" y="258699"/>
                  </a:lnTo>
                  <a:lnTo>
                    <a:pt x="0" y="86233"/>
                  </a:lnTo>
                  <a:close/>
                </a:path>
              </a:pathLst>
            </a:custGeom>
            <a:ln w="6350" cap="flat">
              <a:miter lim="101600"/>
            </a:ln>
          </p:spPr>
          <p:style>
            <a:lnRef idx="1">
              <a:srgbClr val="A89B9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Rectangle 1594"/>
            <p:cNvSpPr/>
            <p:nvPr/>
          </p:nvSpPr>
          <p:spPr>
            <a:xfrm>
              <a:off x="1654560" y="650561"/>
              <a:ext cx="1813005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ДИВИДЕНДЫ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1595"/>
            <p:cNvSpPr/>
            <p:nvPr/>
          </p:nvSpPr>
          <p:spPr>
            <a:xfrm>
              <a:off x="3017091" y="650561"/>
              <a:ext cx="75225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159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793150" y="312280"/>
              <a:ext cx="612178" cy="595284"/>
            </a:xfrm>
            <a:prstGeom prst="rect">
              <a:avLst/>
            </a:prstGeom>
          </p:spPr>
        </p:pic>
        <p:pic>
          <p:nvPicPr>
            <p:cNvPr id="34" name="Picture 12579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848352" y="1340019"/>
              <a:ext cx="493776" cy="1255776"/>
            </a:xfrm>
            <a:prstGeom prst="rect">
              <a:avLst/>
            </a:prstGeom>
          </p:spPr>
        </p:pic>
        <p:sp>
          <p:nvSpPr>
            <p:cNvPr id="35" name="Shape 1609"/>
            <p:cNvSpPr/>
            <p:nvPr/>
          </p:nvSpPr>
          <p:spPr>
            <a:xfrm>
              <a:off x="4854118" y="1345477"/>
              <a:ext cx="487667" cy="1250493"/>
            </a:xfrm>
            <a:custGeom>
              <a:avLst/>
              <a:gdLst/>
              <a:ahLst/>
              <a:cxnLst/>
              <a:rect l="0" t="0" r="0" b="0"/>
              <a:pathLst>
                <a:path w="487667" h="1250493">
                  <a:moveTo>
                    <a:pt x="0" y="243827"/>
                  </a:moveTo>
                  <a:lnTo>
                    <a:pt x="243827" y="0"/>
                  </a:lnTo>
                  <a:lnTo>
                    <a:pt x="487667" y="243827"/>
                  </a:lnTo>
                  <a:lnTo>
                    <a:pt x="365747" y="243827"/>
                  </a:lnTo>
                  <a:lnTo>
                    <a:pt x="365747" y="1006666"/>
                  </a:lnTo>
                  <a:lnTo>
                    <a:pt x="487667" y="1006666"/>
                  </a:lnTo>
                  <a:lnTo>
                    <a:pt x="243827" y="1250493"/>
                  </a:lnTo>
                  <a:lnTo>
                    <a:pt x="0" y="1006666"/>
                  </a:lnTo>
                  <a:lnTo>
                    <a:pt x="121920" y="1006666"/>
                  </a:lnTo>
                  <a:lnTo>
                    <a:pt x="121920" y="243827"/>
                  </a:lnTo>
                  <a:lnTo>
                    <a:pt x="0" y="243827"/>
                  </a:lnTo>
                  <a:close/>
                </a:path>
              </a:pathLst>
            </a:custGeom>
            <a:ln w="6350" cap="flat">
              <a:miter lim="101600"/>
            </a:ln>
          </p:spPr>
          <p:style>
            <a:lnRef idx="1">
              <a:srgbClr val="A89B9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932649" y="1246813"/>
            <a:ext cx="1874122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Акционерное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7017644" y="655265"/>
            <a:ext cx="1988813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Инвестор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7256606" y="5232806"/>
            <a:ext cx="1410976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Брокер</a:t>
            </a:r>
            <a:endParaRPr lang="ru-RU" dirty="0"/>
          </a:p>
        </p:txBody>
      </p:sp>
      <p:grpSp>
        <p:nvGrpSpPr>
          <p:cNvPr id="39" name="Group 11742"/>
          <p:cNvGrpSpPr/>
          <p:nvPr/>
        </p:nvGrpSpPr>
        <p:grpSpPr>
          <a:xfrm>
            <a:off x="3158287" y="5017529"/>
            <a:ext cx="4195672" cy="1229908"/>
            <a:chOff x="-3651" y="0"/>
            <a:chExt cx="4230624" cy="1189078"/>
          </a:xfrm>
        </p:grpSpPr>
        <p:pic>
          <p:nvPicPr>
            <p:cNvPr id="40" name="Picture 12581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-3651" y="731878"/>
              <a:ext cx="4230624" cy="457200"/>
            </a:xfrm>
            <a:prstGeom prst="rect">
              <a:avLst/>
            </a:prstGeom>
          </p:spPr>
        </p:pic>
        <p:sp>
          <p:nvSpPr>
            <p:cNvPr id="41" name="Shape 1599"/>
            <p:cNvSpPr/>
            <p:nvPr/>
          </p:nvSpPr>
          <p:spPr>
            <a:xfrm>
              <a:off x="0" y="735096"/>
              <a:ext cx="4224465" cy="451155"/>
            </a:xfrm>
            <a:custGeom>
              <a:avLst/>
              <a:gdLst/>
              <a:ahLst/>
              <a:cxnLst/>
              <a:rect l="0" t="0" r="0" b="0"/>
              <a:pathLst>
                <a:path w="4224465" h="451155">
                  <a:moveTo>
                    <a:pt x="0" y="112789"/>
                  </a:moveTo>
                  <a:lnTo>
                    <a:pt x="3998887" y="112789"/>
                  </a:lnTo>
                  <a:lnTo>
                    <a:pt x="3998887" y="0"/>
                  </a:lnTo>
                  <a:lnTo>
                    <a:pt x="4224465" y="225578"/>
                  </a:lnTo>
                  <a:lnTo>
                    <a:pt x="3998887" y="451155"/>
                  </a:lnTo>
                  <a:lnTo>
                    <a:pt x="3998887" y="338366"/>
                  </a:lnTo>
                  <a:lnTo>
                    <a:pt x="0" y="338366"/>
                  </a:lnTo>
                  <a:lnTo>
                    <a:pt x="0" y="112789"/>
                  </a:lnTo>
                  <a:close/>
                </a:path>
              </a:pathLst>
            </a:custGeom>
            <a:ln w="6350" cap="flat">
              <a:miter lim="101600"/>
            </a:ln>
          </p:spPr>
          <p:style>
            <a:lnRef idx="1">
              <a:srgbClr val="A89B9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42" name="Picture 1603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73520" y="0"/>
              <a:ext cx="1079471" cy="809603"/>
            </a:xfrm>
            <a:prstGeom prst="rect">
              <a:avLst/>
            </a:prstGeom>
          </p:spPr>
        </p:pic>
        <p:sp>
          <p:nvSpPr>
            <p:cNvPr id="43" name="Rectangle 1604"/>
            <p:cNvSpPr/>
            <p:nvPr/>
          </p:nvSpPr>
          <p:spPr>
            <a:xfrm>
              <a:off x="1569944" y="162028"/>
              <a:ext cx="2446625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Ценные бумаги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1605"/>
            <p:cNvSpPr/>
            <p:nvPr/>
          </p:nvSpPr>
          <p:spPr>
            <a:xfrm>
              <a:off x="3410174" y="162028"/>
              <a:ext cx="8452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11730"/>
            <p:cNvSpPr/>
            <p:nvPr/>
          </p:nvSpPr>
          <p:spPr>
            <a:xfrm>
              <a:off x="1366490" y="436348"/>
              <a:ext cx="101244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11732"/>
            <p:cNvSpPr/>
            <p:nvPr/>
          </p:nvSpPr>
          <p:spPr>
            <a:xfrm>
              <a:off x="1442683" y="436348"/>
              <a:ext cx="2700314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 dirty="0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акции, облигации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11731"/>
            <p:cNvSpPr/>
            <p:nvPr/>
          </p:nvSpPr>
          <p:spPr>
            <a:xfrm>
              <a:off x="3472765" y="436348"/>
              <a:ext cx="101245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 dirty="0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1607"/>
            <p:cNvSpPr/>
            <p:nvPr/>
          </p:nvSpPr>
          <p:spPr>
            <a:xfrm>
              <a:off x="3548935" y="436348"/>
              <a:ext cx="8452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>
                  <a:solidFill>
                    <a:srgbClr val="8A8A8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0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8574" y="1700808"/>
            <a:ext cx="8586954" cy="11521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Что значит быть финансово грамотным</a:t>
            </a:r>
            <a:r>
              <a:rPr lang="en-US" sz="3200" b="1" dirty="0" smtClean="0"/>
              <a:t>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088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Инвестировал – не спи!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496" y="1290600"/>
            <a:ext cx="8915400" cy="3701008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Enron – </a:t>
            </a:r>
            <a:r>
              <a:rPr lang="ru-RU" dirty="0" smtClean="0"/>
              <a:t>американская энергетическая компания, образовавшаяся в 1985 году. На протяжении 6 лет получала титул «Самая передовая компания».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20</a:t>
            </a:fld>
            <a:endParaRPr lang="lv-LV" dirty="0"/>
          </a:p>
        </p:txBody>
      </p:sp>
      <p:pic>
        <p:nvPicPr>
          <p:cNvPr id="6" name="Picture 1740"/>
          <p:cNvPicPr/>
          <p:nvPr/>
        </p:nvPicPr>
        <p:blipFill>
          <a:blip r:embed="rId2"/>
          <a:stretch>
            <a:fillRect/>
          </a:stretch>
        </p:blipFill>
        <p:spPr>
          <a:xfrm>
            <a:off x="516260" y="2564904"/>
            <a:ext cx="6471920" cy="3322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57256" y="234888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 2000 году акции компании достигают рекордной цены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263394" y="3356992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 2001 году компания подаёт заявление о собственном банкротстве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259555" y="4832598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 2002 году акции компании полностью обесцениваются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5797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Свои инвестиции необходимо контролировать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21</a:t>
            </a:fld>
            <a:endParaRPr lang="lv-LV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66755575"/>
              </p:ext>
            </p:extLst>
          </p:nvPr>
        </p:nvGraphicFramePr>
        <p:xfrm>
          <a:off x="776536" y="908720"/>
          <a:ext cx="80648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01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Как избежать ошибок в мире финансов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22</a:t>
            </a:fld>
            <a:endParaRPr lang="lv-LV" dirty="0"/>
          </a:p>
        </p:txBody>
      </p:sp>
      <p:grpSp>
        <p:nvGrpSpPr>
          <p:cNvPr id="7" name="Group 12072"/>
          <p:cNvGrpSpPr/>
          <p:nvPr/>
        </p:nvGrpSpPr>
        <p:grpSpPr>
          <a:xfrm>
            <a:off x="143715" y="980728"/>
            <a:ext cx="9284472" cy="4947667"/>
            <a:chOff x="0" y="0"/>
            <a:chExt cx="11139541" cy="5019675"/>
          </a:xfrm>
        </p:grpSpPr>
        <p:sp>
          <p:nvSpPr>
            <p:cNvPr id="8" name="Shape 1979"/>
            <p:cNvSpPr/>
            <p:nvPr/>
          </p:nvSpPr>
          <p:spPr>
            <a:xfrm>
              <a:off x="0" y="0"/>
              <a:ext cx="2723604" cy="5019675"/>
            </a:xfrm>
            <a:custGeom>
              <a:avLst/>
              <a:gdLst/>
              <a:ahLst/>
              <a:cxnLst/>
              <a:rect l="0" t="0" r="0" b="0"/>
              <a:pathLst>
                <a:path w="2723604" h="5019675">
                  <a:moveTo>
                    <a:pt x="272364" y="0"/>
                  </a:moveTo>
                  <a:lnTo>
                    <a:pt x="2451240" y="0"/>
                  </a:lnTo>
                  <a:cubicBezTo>
                    <a:pt x="2601659" y="0"/>
                    <a:pt x="2723604" y="121945"/>
                    <a:pt x="2723604" y="272364"/>
                  </a:cubicBezTo>
                  <a:lnTo>
                    <a:pt x="2723604" y="4747324"/>
                  </a:lnTo>
                  <a:cubicBezTo>
                    <a:pt x="2723604" y="4897742"/>
                    <a:pt x="2601659" y="5019675"/>
                    <a:pt x="2451240" y="5019675"/>
                  </a:cubicBezTo>
                  <a:lnTo>
                    <a:pt x="272364" y="5019675"/>
                  </a:lnTo>
                  <a:cubicBezTo>
                    <a:pt x="121945" y="5019675"/>
                    <a:pt x="0" y="4897742"/>
                    <a:pt x="0" y="4747324"/>
                  </a:cubicBezTo>
                  <a:lnTo>
                    <a:pt x="0" y="272364"/>
                  </a:lnTo>
                  <a:cubicBezTo>
                    <a:pt x="0" y="121945"/>
                    <a:pt x="121945" y="0"/>
                    <a:pt x="272364" y="0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16" name="Picture 1258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22792" y="297184"/>
              <a:ext cx="1676400" cy="1676400"/>
            </a:xfrm>
            <a:prstGeom prst="rect">
              <a:avLst/>
            </a:prstGeom>
          </p:spPr>
        </p:pic>
        <p:sp>
          <p:nvSpPr>
            <p:cNvPr id="17" name="Shape 1987"/>
            <p:cNvSpPr/>
            <p:nvPr/>
          </p:nvSpPr>
          <p:spPr>
            <a:xfrm>
              <a:off x="526026" y="301186"/>
              <a:ext cx="1671548" cy="1671548"/>
            </a:xfrm>
            <a:custGeom>
              <a:avLst/>
              <a:gdLst/>
              <a:ahLst/>
              <a:cxnLst/>
              <a:rect l="0" t="0" r="0" b="0"/>
              <a:pathLst>
                <a:path w="1671548" h="1671548">
                  <a:moveTo>
                    <a:pt x="0" y="835774"/>
                  </a:moveTo>
                  <a:cubicBezTo>
                    <a:pt x="0" y="374193"/>
                    <a:pt x="374193" y="0"/>
                    <a:pt x="835774" y="0"/>
                  </a:cubicBezTo>
                  <a:cubicBezTo>
                    <a:pt x="1297369" y="0"/>
                    <a:pt x="1671548" y="374193"/>
                    <a:pt x="1671548" y="835774"/>
                  </a:cubicBezTo>
                  <a:cubicBezTo>
                    <a:pt x="1671548" y="1297356"/>
                    <a:pt x="1297369" y="1671548"/>
                    <a:pt x="835774" y="1671548"/>
                  </a:cubicBezTo>
                  <a:cubicBezTo>
                    <a:pt x="374193" y="1671548"/>
                    <a:pt x="0" y="1297356"/>
                    <a:pt x="0" y="835774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Shape 1988"/>
            <p:cNvSpPr/>
            <p:nvPr/>
          </p:nvSpPr>
          <p:spPr>
            <a:xfrm>
              <a:off x="2805313" y="0"/>
              <a:ext cx="2723604" cy="5019675"/>
            </a:xfrm>
            <a:custGeom>
              <a:avLst/>
              <a:gdLst/>
              <a:ahLst/>
              <a:cxnLst/>
              <a:rect l="0" t="0" r="0" b="0"/>
              <a:pathLst>
                <a:path w="2723604" h="5019675">
                  <a:moveTo>
                    <a:pt x="272364" y="0"/>
                  </a:moveTo>
                  <a:lnTo>
                    <a:pt x="2451240" y="0"/>
                  </a:lnTo>
                  <a:cubicBezTo>
                    <a:pt x="2601658" y="0"/>
                    <a:pt x="2723604" y="121945"/>
                    <a:pt x="2723604" y="272364"/>
                  </a:cubicBezTo>
                  <a:lnTo>
                    <a:pt x="2723604" y="4747324"/>
                  </a:lnTo>
                  <a:cubicBezTo>
                    <a:pt x="2723604" y="4897742"/>
                    <a:pt x="2601658" y="5019675"/>
                    <a:pt x="2451240" y="5019675"/>
                  </a:cubicBezTo>
                  <a:lnTo>
                    <a:pt x="272364" y="5019675"/>
                  </a:lnTo>
                  <a:cubicBezTo>
                    <a:pt x="121945" y="5019675"/>
                    <a:pt x="0" y="4897742"/>
                    <a:pt x="0" y="4747324"/>
                  </a:cubicBezTo>
                  <a:lnTo>
                    <a:pt x="0" y="272364"/>
                  </a:lnTo>
                  <a:cubicBezTo>
                    <a:pt x="0" y="121945"/>
                    <a:pt x="121945" y="0"/>
                    <a:pt x="272364" y="0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6" name="Rectangle 1996"/>
            <p:cNvSpPr/>
            <p:nvPr/>
          </p:nvSpPr>
          <p:spPr>
            <a:xfrm>
              <a:off x="4558274" y="2787045"/>
              <a:ext cx="65646" cy="2219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2000"/>
            <p:cNvSpPr/>
            <p:nvPr/>
          </p:nvSpPr>
          <p:spPr>
            <a:xfrm>
              <a:off x="4751822" y="3040047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2004"/>
            <p:cNvSpPr/>
            <p:nvPr/>
          </p:nvSpPr>
          <p:spPr>
            <a:xfrm>
              <a:off x="5223500" y="3259503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2008"/>
            <p:cNvSpPr/>
            <p:nvPr/>
          </p:nvSpPr>
          <p:spPr>
            <a:xfrm>
              <a:off x="5280649" y="3478197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2" name="Picture 1258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326952" y="297184"/>
              <a:ext cx="1676400" cy="1676400"/>
            </a:xfrm>
            <a:prstGeom prst="rect">
              <a:avLst/>
            </a:prstGeom>
          </p:spPr>
        </p:pic>
        <p:sp>
          <p:nvSpPr>
            <p:cNvPr id="43" name="Shape 2010"/>
            <p:cNvSpPr/>
            <p:nvPr/>
          </p:nvSpPr>
          <p:spPr>
            <a:xfrm>
              <a:off x="3331340" y="301186"/>
              <a:ext cx="1671549" cy="1671548"/>
            </a:xfrm>
            <a:custGeom>
              <a:avLst/>
              <a:gdLst/>
              <a:ahLst/>
              <a:cxnLst/>
              <a:rect l="0" t="0" r="0" b="0"/>
              <a:pathLst>
                <a:path w="1671549" h="1671548">
                  <a:moveTo>
                    <a:pt x="0" y="835774"/>
                  </a:moveTo>
                  <a:cubicBezTo>
                    <a:pt x="0" y="374193"/>
                    <a:pt x="374193" y="0"/>
                    <a:pt x="835774" y="0"/>
                  </a:cubicBezTo>
                  <a:cubicBezTo>
                    <a:pt x="1297369" y="0"/>
                    <a:pt x="1671549" y="374193"/>
                    <a:pt x="1671549" y="835774"/>
                  </a:cubicBezTo>
                  <a:cubicBezTo>
                    <a:pt x="1671549" y="1297356"/>
                    <a:pt x="1297369" y="1671548"/>
                    <a:pt x="835774" y="1671548"/>
                  </a:cubicBezTo>
                  <a:cubicBezTo>
                    <a:pt x="374193" y="1671548"/>
                    <a:pt x="0" y="1297356"/>
                    <a:pt x="0" y="835774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4" name="Shape 2011"/>
            <p:cNvSpPr/>
            <p:nvPr/>
          </p:nvSpPr>
          <p:spPr>
            <a:xfrm>
              <a:off x="5610625" y="0"/>
              <a:ext cx="2723604" cy="5019675"/>
            </a:xfrm>
            <a:custGeom>
              <a:avLst/>
              <a:gdLst/>
              <a:ahLst/>
              <a:cxnLst/>
              <a:rect l="0" t="0" r="0" b="0"/>
              <a:pathLst>
                <a:path w="2723604" h="5019675">
                  <a:moveTo>
                    <a:pt x="272364" y="0"/>
                  </a:moveTo>
                  <a:lnTo>
                    <a:pt x="2451240" y="0"/>
                  </a:lnTo>
                  <a:cubicBezTo>
                    <a:pt x="2601658" y="0"/>
                    <a:pt x="2723604" y="121945"/>
                    <a:pt x="2723604" y="272364"/>
                  </a:cubicBezTo>
                  <a:lnTo>
                    <a:pt x="2723604" y="4747324"/>
                  </a:lnTo>
                  <a:cubicBezTo>
                    <a:pt x="2723604" y="4897742"/>
                    <a:pt x="2601658" y="5019675"/>
                    <a:pt x="2451240" y="5019675"/>
                  </a:cubicBezTo>
                  <a:lnTo>
                    <a:pt x="272364" y="5019675"/>
                  </a:lnTo>
                  <a:cubicBezTo>
                    <a:pt x="121945" y="5019675"/>
                    <a:pt x="0" y="4897742"/>
                    <a:pt x="0" y="4747324"/>
                  </a:cubicBezTo>
                  <a:lnTo>
                    <a:pt x="0" y="272364"/>
                  </a:lnTo>
                  <a:cubicBezTo>
                    <a:pt x="0" y="121945"/>
                    <a:pt x="121945" y="0"/>
                    <a:pt x="272364" y="0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55" name="Picture 1258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133144" y="297184"/>
              <a:ext cx="1676400" cy="1676400"/>
            </a:xfrm>
            <a:prstGeom prst="rect">
              <a:avLst/>
            </a:prstGeom>
          </p:spPr>
        </p:pic>
        <p:sp>
          <p:nvSpPr>
            <p:cNvPr id="56" name="Shape 2022"/>
            <p:cNvSpPr/>
            <p:nvPr/>
          </p:nvSpPr>
          <p:spPr>
            <a:xfrm>
              <a:off x="6136652" y="301186"/>
              <a:ext cx="1671548" cy="1671548"/>
            </a:xfrm>
            <a:custGeom>
              <a:avLst/>
              <a:gdLst/>
              <a:ahLst/>
              <a:cxnLst/>
              <a:rect l="0" t="0" r="0" b="0"/>
              <a:pathLst>
                <a:path w="1671548" h="1671548">
                  <a:moveTo>
                    <a:pt x="0" y="835774"/>
                  </a:moveTo>
                  <a:cubicBezTo>
                    <a:pt x="0" y="374193"/>
                    <a:pt x="374193" y="0"/>
                    <a:pt x="835775" y="0"/>
                  </a:cubicBezTo>
                  <a:cubicBezTo>
                    <a:pt x="1297369" y="0"/>
                    <a:pt x="1671548" y="374193"/>
                    <a:pt x="1671548" y="835774"/>
                  </a:cubicBezTo>
                  <a:cubicBezTo>
                    <a:pt x="1671548" y="1297356"/>
                    <a:pt x="1297369" y="1671548"/>
                    <a:pt x="835775" y="1671548"/>
                  </a:cubicBezTo>
                  <a:cubicBezTo>
                    <a:pt x="374193" y="1671548"/>
                    <a:pt x="0" y="1297356"/>
                    <a:pt x="0" y="835774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7" name="Shape 2023"/>
            <p:cNvSpPr/>
            <p:nvPr/>
          </p:nvSpPr>
          <p:spPr>
            <a:xfrm>
              <a:off x="8415937" y="0"/>
              <a:ext cx="2723604" cy="5019675"/>
            </a:xfrm>
            <a:custGeom>
              <a:avLst/>
              <a:gdLst/>
              <a:ahLst/>
              <a:cxnLst/>
              <a:rect l="0" t="0" r="0" b="0"/>
              <a:pathLst>
                <a:path w="2723604" h="5019675">
                  <a:moveTo>
                    <a:pt x="272364" y="0"/>
                  </a:moveTo>
                  <a:lnTo>
                    <a:pt x="2451240" y="0"/>
                  </a:lnTo>
                  <a:cubicBezTo>
                    <a:pt x="2601658" y="0"/>
                    <a:pt x="2723604" y="121945"/>
                    <a:pt x="2723604" y="272364"/>
                  </a:cubicBezTo>
                  <a:lnTo>
                    <a:pt x="2723604" y="4747324"/>
                  </a:lnTo>
                  <a:cubicBezTo>
                    <a:pt x="2723604" y="4897742"/>
                    <a:pt x="2601658" y="5019675"/>
                    <a:pt x="2451240" y="5019675"/>
                  </a:cubicBezTo>
                  <a:lnTo>
                    <a:pt x="272364" y="5019675"/>
                  </a:lnTo>
                  <a:cubicBezTo>
                    <a:pt x="121945" y="5019675"/>
                    <a:pt x="0" y="4897742"/>
                    <a:pt x="0" y="4747324"/>
                  </a:cubicBezTo>
                  <a:lnTo>
                    <a:pt x="0" y="272364"/>
                  </a:lnTo>
                  <a:cubicBezTo>
                    <a:pt x="0" y="121945"/>
                    <a:pt x="121945" y="0"/>
                    <a:pt x="272364" y="0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3" name="Rectangle 12070"/>
            <p:cNvSpPr/>
            <p:nvPr/>
          </p:nvSpPr>
          <p:spPr>
            <a:xfrm>
              <a:off x="10747701" y="2635374"/>
              <a:ext cx="70435" cy="2381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9" name="Picture 1258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937303" y="297184"/>
              <a:ext cx="1676401" cy="1676400"/>
            </a:xfrm>
            <a:prstGeom prst="rect">
              <a:avLst/>
            </a:prstGeom>
          </p:spPr>
        </p:pic>
        <p:sp>
          <p:nvSpPr>
            <p:cNvPr id="70" name="Shape 2036"/>
            <p:cNvSpPr/>
            <p:nvPr/>
          </p:nvSpPr>
          <p:spPr>
            <a:xfrm>
              <a:off x="8941963" y="301186"/>
              <a:ext cx="1671548" cy="1671548"/>
            </a:xfrm>
            <a:custGeom>
              <a:avLst/>
              <a:gdLst/>
              <a:ahLst/>
              <a:cxnLst/>
              <a:rect l="0" t="0" r="0" b="0"/>
              <a:pathLst>
                <a:path w="1671548" h="1671548">
                  <a:moveTo>
                    <a:pt x="0" y="835774"/>
                  </a:moveTo>
                  <a:cubicBezTo>
                    <a:pt x="0" y="374193"/>
                    <a:pt x="374193" y="0"/>
                    <a:pt x="835775" y="0"/>
                  </a:cubicBezTo>
                  <a:cubicBezTo>
                    <a:pt x="1297368" y="0"/>
                    <a:pt x="1671548" y="374193"/>
                    <a:pt x="1671548" y="835774"/>
                  </a:cubicBezTo>
                  <a:cubicBezTo>
                    <a:pt x="1671548" y="1297356"/>
                    <a:pt x="1297368" y="1671548"/>
                    <a:pt x="835775" y="1671548"/>
                  </a:cubicBezTo>
                  <a:cubicBezTo>
                    <a:pt x="374193" y="1671548"/>
                    <a:pt x="0" y="1297356"/>
                    <a:pt x="0" y="835774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1" name="Shape 2037"/>
            <p:cNvSpPr/>
            <p:nvPr/>
          </p:nvSpPr>
          <p:spPr>
            <a:xfrm>
              <a:off x="117891" y="4256440"/>
              <a:ext cx="10985461" cy="746432"/>
            </a:xfrm>
            <a:custGeom>
              <a:avLst/>
              <a:gdLst/>
              <a:ahLst/>
              <a:cxnLst/>
              <a:rect l="0" t="0" r="0" b="0"/>
              <a:pathLst>
                <a:path w="10253155" h="752957">
                  <a:moveTo>
                    <a:pt x="376479" y="0"/>
                  </a:moveTo>
                  <a:lnTo>
                    <a:pt x="376479" y="188239"/>
                  </a:lnTo>
                  <a:lnTo>
                    <a:pt x="9876689" y="188239"/>
                  </a:lnTo>
                  <a:lnTo>
                    <a:pt x="9876689" y="0"/>
                  </a:lnTo>
                  <a:lnTo>
                    <a:pt x="10253155" y="376479"/>
                  </a:lnTo>
                  <a:lnTo>
                    <a:pt x="9876689" y="752957"/>
                  </a:lnTo>
                  <a:lnTo>
                    <a:pt x="9876689" y="564718"/>
                  </a:lnTo>
                  <a:lnTo>
                    <a:pt x="376479" y="564718"/>
                  </a:lnTo>
                  <a:lnTo>
                    <a:pt x="376479" y="752957"/>
                  </a:lnTo>
                  <a:lnTo>
                    <a:pt x="0" y="376479"/>
                  </a:lnTo>
                  <a:lnTo>
                    <a:pt x="376479" y="0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B3B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2" name="Shape 2038"/>
            <p:cNvSpPr/>
            <p:nvPr/>
          </p:nvSpPr>
          <p:spPr>
            <a:xfrm>
              <a:off x="117891" y="4221265"/>
              <a:ext cx="10985461" cy="778243"/>
            </a:xfrm>
            <a:custGeom>
              <a:avLst/>
              <a:gdLst/>
              <a:ahLst/>
              <a:cxnLst/>
              <a:rect l="0" t="0" r="0" b="0"/>
              <a:pathLst>
                <a:path w="10253155" h="752958">
                  <a:moveTo>
                    <a:pt x="0" y="376479"/>
                  </a:moveTo>
                  <a:lnTo>
                    <a:pt x="376479" y="0"/>
                  </a:lnTo>
                  <a:lnTo>
                    <a:pt x="376479" y="188240"/>
                  </a:lnTo>
                  <a:lnTo>
                    <a:pt x="9876689" y="188240"/>
                  </a:lnTo>
                  <a:lnTo>
                    <a:pt x="9876689" y="0"/>
                  </a:lnTo>
                  <a:lnTo>
                    <a:pt x="10253155" y="376479"/>
                  </a:lnTo>
                  <a:lnTo>
                    <a:pt x="9876689" y="752958"/>
                  </a:lnTo>
                  <a:lnTo>
                    <a:pt x="9876689" y="564718"/>
                  </a:lnTo>
                  <a:lnTo>
                    <a:pt x="376479" y="564718"/>
                  </a:lnTo>
                  <a:lnTo>
                    <a:pt x="376479" y="752958"/>
                  </a:lnTo>
                  <a:lnTo>
                    <a:pt x="0" y="376479"/>
                  </a:lnTo>
                  <a:close/>
                </a:path>
              </a:pathLst>
            </a:custGeom>
            <a:ln w="12700" cap="flat">
              <a:miter lim="1016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189456" y="3088241"/>
            <a:ext cx="21009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1 шаг: </a:t>
            </a:r>
            <a:r>
              <a:rPr lang="ru-RU" sz="1400" dirty="0" smtClean="0"/>
              <a:t>необходимо вести контроль за расходами и доходами вашего  бюджета</a:t>
            </a:r>
            <a:endParaRPr lang="ru-RU" sz="14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2608087" y="3080620"/>
            <a:ext cx="2014311" cy="2096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2 шаг: думать ТРИ ДНЯ </a:t>
            </a:r>
            <a:r>
              <a:rPr lang="ru-RU" sz="1400" dirty="0" smtClean="0"/>
              <a:t>при принятии инвестиционного решения:</a:t>
            </a:r>
          </a:p>
          <a:p>
            <a:pPr algn="ctr"/>
            <a:r>
              <a:rPr lang="ru-RU" sz="1400" b="1" dirty="0" smtClean="0"/>
              <a:t>1 день – Идея</a:t>
            </a:r>
          </a:p>
          <a:p>
            <a:pPr algn="ctr"/>
            <a:r>
              <a:rPr lang="ru-RU" sz="1400" b="1" dirty="0" smtClean="0"/>
              <a:t>2 день – Сбор информации</a:t>
            </a:r>
          </a:p>
          <a:p>
            <a:pPr algn="ctr"/>
            <a:r>
              <a:rPr lang="ru-RU" sz="1400" b="1" dirty="0" smtClean="0"/>
              <a:t>3 день – Принятие решения</a:t>
            </a:r>
            <a:endParaRPr lang="ru-RU" sz="14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4920879" y="2929207"/>
            <a:ext cx="20162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3 шаг: </a:t>
            </a:r>
            <a:r>
              <a:rPr lang="ru-RU" sz="1400" dirty="0" smtClean="0"/>
              <a:t>обязательно составляйте письменное договоры, в которых обозначайте все существенные условия сделки, не передавайте собственные средства на «доверии».</a:t>
            </a:r>
            <a:endParaRPr lang="ru-RU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7247187" y="2963878"/>
            <a:ext cx="20882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4 шаг: </a:t>
            </a:r>
            <a:r>
              <a:rPr lang="ru-RU" sz="1400" dirty="0" smtClean="0"/>
              <a:t>обязательно изучите </a:t>
            </a:r>
            <a:r>
              <a:rPr lang="ru-RU" sz="1400" b="1" dirty="0" smtClean="0"/>
              <a:t>ДОПОЛНИТЕЛЬНУЮ </a:t>
            </a:r>
            <a:r>
              <a:rPr lang="ru-RU" sz="1400" dirty="0" smtClean="0"/>
              <a:t>информацию об организации привлекающей средства, ее владельцах, результатах предыдущей деятельности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173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9282236" cy="1138138"/>
          </a:xfrm>
        </p:spPr>
        <p:txBody>
          <a:bodyPr/>
          <a:lstStyle/>
          <a:p>
            <a:r>
              <a:rPr lang="ru-RU" b="1" dirty="0" smtClean="0"/>
              <a:t>Источники информации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23</a:t>
            </a:fld>
            <a:endParaRPr lang="lv-LV" dirty="0"/>
          </a:p>
        </p:txBody>
      </p:sp>
      <p:grpSp>
        <p:nvGrpSpPr>
          <p:cNvPr id="82" name="Group 12361"/>
          <p:cNvGrpSpPr/>
          <p:nvPr/>
        </p:nvGrpSpPr>
        <p:grpSpPr>
          <a:xfrm>
            <a:off x="338358" y="855936"/>
            <a:ext cx="9596119" cy="5140329"/>
            <a:chOff x="0" y="0"/>
            <a:chExt cx="9596537" cy="5140453"/>
          </a:xfrm>
        </p:grpSpPr>
        <p:pic>
          <p:nvPicPr>
            <p:cNvPr id="83" name="Picture 214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485644" y="0"/>
              <a:ext cx="5534406" cy="1190244"/>
            </a:xfrm>
            <a:prstGeom prst="rect">
              <a:avLst/>
            </a:prstGeom>
          </p:spPr>
        </p:pic>
        <p:sp>
          <p:nvSpPr>
            <p:cNvPr id="84" name="Rectangle 2143"/>
            <p:cNvSpPr/>
            <p:nvPr/>
          </p:nvSpPr>
          <p:spPr>
            <a:xfrm>
              <a:off x="2683920" y="391960"/>
              <a:ext cx="6912617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Используйте официальный сайт Банка России: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angle 2144"/>
            <p:cNvSpPr/>
            <p:nvPr/>
          </p:nvSpPr>
          <p:spPr>
            <a:xfrm>
              <a:off x="4675843" y="615154"/>
              <a:ext cx="1534286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www.cbr.ru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Rectangle 2145"/>
            <p:cNvSpPr/>
            <p:nvPr/>
          </p:nvSpPr>
          <p:spPr>
            <a:xfrm>
              <a:off x="5829441" y="615154"/>
              <a:ext cx="79733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7" name="Picture 214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10"/>
              <a:ext cx="2453640" cy="1180338"/>
            </a:xfrm>
            <a:prstGeom prst="rect">
              <a:avLst/>
            </a:prstGeom>
          </p:spPr>
        </p:pic>
        <p:pic>
          <p:nvPicPr>
            <p:cNvPr id="88" name="Picture 214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55498" y="1280922"/>
              <a:ext cx="5668517" cy="1190244"/>
            </a:xfrm>
            <a:prstGeom prst="rect">
              <a:avLst/>
            </a:prstGeom>
          </p:spPr>
        </p:pic>
        <p:sp>
          <p:nvSpPr>
            <p:cNvPr id="90" name="Rectangle 2149"/>
            <p:cNvSpPr/>
            <p:nvPr/>
          </p:nvSpPr>
          <p:spPr>
            <a:xfrm>
              <a:off x="730571" y="1673399"/>
              <a:ext cx="7153452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Читайте, слушайте, анализируйте экономические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Rectangle 2150"/>
            <p:cNvSpPr/>
            <p:nvPr/>
          </p:nvSpPr>
          <p:spPr>
            <a:xfrm>
              <a:off x="2950216" y="1896593"/>
              <a:ext cx="1248308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новости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Rectangle 2151"/>
            <p:cNvSpPr/>
            <p:nvPr/>
          </p:nvSpPr>
          <p:spPr>
            <a:xfrm>
              <a:off x="3889785" y="1896593"/>
              <a:ext cx="79733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3" name="Picture 215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268974" y="1282446"/>
              <a:ext cx="2453640" cy="1190244"/>
            </a:xfrm>
            <a:prstGeom prst="rect">
              <a:avLst/>
            </a:prstGeom>
          </p:spPr>
        </p:pic>
        <p:pic>
          <p:nvPicPr>
            <p:cNvPr id="94" name="Picture 215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485644" y="2610612"/>
              <a:ext cx="5570982" cy="1190244"/>
            </a:xfrm>
            <a:prstGeom prst="rect">
              <a:avLst/>
            </a:prstGeom>
          </p:spPr>
        </p:pic>
        <p:sp>
          <p:nvSpPr>
            <p:cNvPr id="95" name="Rectangle 2154"/>
            <p:cNvSpPr/>
            <p:nvPr/>
          </p:nvSpPr>
          <p:spPr>
            <a:xfrm>
              <a:off x="2919439" y="3114635"/>
              <a:ext cx="6257144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Следите за изменениями законодательства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Rectangle 2155"/>
            <p:cNvSpPr/>
            <p:nvPr/>
          </p:nvSpPr>
          <p:spPr>
            <a:xfrm>
              <a:off x="7623841" y="3114635"/>
              <a:ext cx="79733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7" name="Picture 215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524" y="2610612"/>
              <a:ext cx="2454402" cy="1190244"/>
            </a:xfrm>
            <a:prstGeom prst="rect">
              <a:avLst/>
            </a:prstGeom>
          </p:spPr>
        </p:pic>
        <p:pic>
          <p:nvPicPr>
            <p:cNvPr id="98" name="Picture 215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33984" y="3950209"/>
              <a:ext cx="5609844" cy="1190244"/>
            </a:xfrm>
            <a:prstGeom prst="rect">
              <a:avLst/>
            </a:prstGeom>
          </p:spPr>
        </p:pic>
        <p:sp>
          <p:nvSpPr>
            <p:cNvPr id="99" name="Rectangle 2158"/>
            <p:cNvSpPr/>
            <p:nvPr/>
          </p:nvSpPr>
          <p:spPr>
            <a:xfrm>
              <a:off x="814694" y="4230761"/>
              <a:ext cx="7059148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Сравнивайте финансовые продукты и услуги на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Rectangle 2159"/>
            <p:cNvSpPr/>
            <p:nvPr/>
          </p:nvSpPr>
          <p:spPr>
            <a:xfrm>
              <a:off x="905265" y="4453955"/>
              <a:ext cx="6818027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основании информации с сайтов поставщиков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Rectangle 2160"/>
            <p:cNvSpPr/>
            <p:nvPr/>
          </p:nvSpPr>
          <p:spPr>
            <a:xfrm>
              <a:off x="3150140" y="4678012"/>
              <a:ext cx="768333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услуг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Rectangle 2161"/>
            <p:cNvSpPr/>
            <p:nvPr/>
          </p:nvSpPr>
          <p:spPr>
            <a:xfrm>
              <a:off x="3727640" y="4678012"/>
              <a:ext cx="79733" cy="269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4" name="Picture 216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280404" y="3950209"/>
              <a:ext cx="2454401" cy="1190244"/>
            </a:xfrm>
            <a:prstGeom prst="rect">
              <a:avLst/>
            </a:prstGeom>
          </p:spPr>
        </p:pic>
        <p:pic>
          <p:nvPicPr>
            <p:cNvPr id="105" name="Picture 2165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9052" y="57277"/>
              <a:ext cx="2387918" cy="1074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9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9282236" cy="1138138"/>
          </a:xfrm>
        </p:spPr>
        <p:txBody>
          <a:bodyPr/>
          <a:lstStyle/>
          <a:p>
            <a:r>
              <a:rPr lang="ru-RU" b="1" dirty="0" smtClean="0"/>
              <a:t>Примеры нарушения прав в мире финансов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24</a:t>
            </a:fld>
            <a:endParaRPr lang="lv-LV" dirty="0"/>
          </a:p>
        </p:txBody>
      </p:sp>
      <p:grpSp>
        <p:nvGrpSpPr>
          <p:cNvPr id="78" name="Group 12677"/>
          <p:cNvGrpSpPr/>
          <p:nvPr/>
        </p:nvGrpSpPr>
        <p:grpSpPr>
          <a:xfrm>
            <a:off x="344488" y="931264"/>
            <a:ext cx="9217024" cy="1572056"/>
            <a:chOff x="0" y="0"/>
            <a:chExt cx="9188958" cy="1636014"/>
          </a:xfrm>
        </p:grpSpPr>
        <p:pic>
          <p:nvPicPr>
            <p:cNvPr id="82" name="Picture 225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373630" cy="1636014"/>
            </a:xfrm>
            <a:prstGeom prst="rect">
              <a:avLst/>
            </a:prstGeom>
          </p:spPr>
        </p:pic>
        <p:pic>
          <p:nvPicPr>
            <p:cNvPr id="83" name="Picture 225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07664" y="0"/>
              <a:ext cx="2373630" cy="1636014"/>
            </a:xfrm>
            <a:prstGeom prst="rect">
              <a:avLst/>
            </a:prstGeom>
          </p:spPr>
        </p:pic>
        <p:pic>
          <p:nvPicPr>
            <p:cNvPr id="84" name="Picture 226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815328" y="0"/>
              <a:ext cx="2373630" cy="1636014"/>
            </a:xfrm>
            <a:prstGeom prst="rect">
              <a:avLst/>
            </a:prstGeom>
          </p:spPr>
        </p:pic>
      </p:grpSp>
      <p:grpSp>
        <p:nvGrpSpPr>
          <p:cNvPr id="85" name="Group 12680"/>
          <p:cNvGrpSpPr/>
          <p:nvPr/>
        </p:nvGrpSpPr>
        <p:grpSpPr>
          <a:xfrm>
            <a:off x="2334233" y="3723545"/>
            <a:ext cx="5492867" cy="1346493"/>
            <a:chOff x="0" y="0"/>
            <a:chExt cx="5781294" cy="1636776"/>
          </a:xfrm>
        </p:grpSpPr>
        <p:pic>
          <p:nvPicPr>
            <p:cNvPr id="86" name="Picture 226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373630" cy="1636776"/>
            </a:xfrm>
            <a:prstGeom prst="rect">
              <a:avLst/>
            </a:prstGeom>
          </p:spPr>
        </p:pic>
        <p:pic>
          <p:nvPicPr>
            <p:cNvPr id="87" name="Picture 226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407664" y="0"/>
              <a:ext cx="2373630" cy="163677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309710" y="5165921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Компания скрыла аннулирование лицензии и заключила с вами договор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655379" y="5104384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Страховая компания навязывает вам покупку услуг при продаже обязательного полиса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86198" y="2717388"/>
            <a:ext cx="2297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Страховая компания отказывается оформить полис ОСАГО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872880" y="271738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Нарушены ваши права как акционера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329264" y="2717388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 ваше имя взяли </a:t>
            </a:r>
            <a:r>
              <a:rPr lang="ru-RU" sz="1400" dirty="0" err="1" smtClean="0"/>
              <a:t>займ</a:t>
            </a:r>
            <a:r>
              <a:rPr lang="ru-RU" sz="1400" dirty="0" smtClean="0"/>
              <a:t> в МФО, а вы не знали об этом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697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9282236" cy="1138138"/>
          </a:xfrm>
        </p:spPr>
        <p:txBody>
          <a:bodyPr/>
          <a:lstStyle/>
          <a:p>
            <a:r>
              <a:rPr lang="ru-RU" b="1" dirty="0" smtClean="0"/>
              <a:t>Формула успеха в мире финансов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25</a:t>
            </a:fld>
            <a:endParaRPr lang="lv-LV" dirty="0"/>
          </a:p>
        </p:txBody>
      </p:sp>
      <p:grpSp>
        <p:nvGrpSpPr>
          <p:cNvPr id="78" name="Group 12106"/>
          <p:cNvGrpSpPr/>
          <p:nvPr/>
        </p:nvGrpSpPr>
        <p:grpSpPr>
          <a:xfrm>
            <a:off x="239903" y="1819294"/>
            <a:ext cx="2890520" cy="2127885"/>
            <a:chOff x="0" y="0"/>
            <a:chExt cx="2891028" cy="2128266"/>
          </a:xfrm>
        </p:grpSpPr>
        <p:pic>
          <p:nvPicPr>
            <p:cNvPr id="82" name="Picture 251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891028" cy="2128266"/>
            </a:xfrm>
            <a:prstGeom prst="rect">
              <a:avLst/>
            </a:prstGeom>
          </p:spPr>
        </p:pic>
        <p:pic>
          <p:nvPicPr>
            <p:cNvPr id="83" name="Picture 252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4908" y="194681"/>
              <a:ext cx="2304256" cy="1541327"/>
            </a:xfrm>
            <a:prstGeom prst="rect">
              <a:avLst/>
            </a:prstGeom>
          </p:spPr>
        </p:pic>
      </p:grpSp>
      <p:grpSp>
        <p:nvGrpSpPr>
          <p:cNvPr id="84" name="Group 12151"/>
          <p:cNvGrpSpPr/>
          <p:nvPr/>
        </p:nvGrpSpPr>
        <p:grpSpPr>
          <a:xfrm>
            <a:off x="3393988" y="2070217"/>
            <a:ext cx="2630805" cy="1701165"/>
            <a:chOff x="0" y="0"/>
            <a:chExt cx="2631186" cy="1701546"/>
          </a:xfrm>
        </p:grpSpPr>
        <p:pic>
          <p:nvPicPr>
            <p:cNvPr id="85" name="Picture 252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631186" cy="1701546"/>
            </a:xfrm>
            <a:prstGeom prst="rect">
              <a:avLst/>
            </a:prstGeom>
          </p:spPr>
        </p:pic>
        <p:pic>
          <p:nvPicPr>
            <p:cNvPr id="86" name="Picture 252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94649" y="194863"/>
              <a:ext cx="2044700" cy="1114425"/>
            </a:xfrm>
            <a:prstGeom prst="rect">
              <a:avLst/>
            </a:prstGeom>
          </p:spPr>
        </p:pic>
      </p:grpSp>
      <p:pic>
        <p:nvPicPr>
          <p:cNvPr id="95" name="Picture 2533"/>
          <p:cNvPicPr/>
          <p:nvPr/>
        </p:nvPicPr>
        <p:blipFill>
          <a:blip r:embed="rId6"/>
          <a:stretch>
            <a:fillRect/>
          </a:stretch>
        </p:blipFill>
        <p:spPr>
          <a:xfrm>
            <a:off x="6825208" y="1926270"/>
            <a:ext cx="2234898" cy="1518734"/>
          </a:xfrm>
          <a:prstGeom prst="rect">
            <a:avLst/>
          </a:prstGeom>
        </p:spPr>
      </p:pic>
      <p:grpSp>
        <p:nvGrpSpPr>
          <p:cNvPr id="96" name="Group 12152"/>
          <p:cNvGrpSpPr/>
          <p:nvPr/>
        </p:nvGrpSpPr>
        <p:grpSpPr>
          <a:xfrm>
            <a:off x="2778634" y="4100275"/>
            <a:ext cx="4134485" cy="2451735"/>
            <a:chOff x="0" y="0"/>
            <a:chExt cx="4134612" cy="2452116"/>
          </a:xfrm>
        </p:grpSpPr>
        <p:pic>
          <p:nvPicPr>
            <p:cNvPr id="97" name="Picture 251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134612" cy="2452116"/>
            </a:xfrm>
            <a:prstGeom prst="rect">
              <a:avLst/>
            </a:prstGeom>
          </p:spPr>
        </p:pic>
        <p:pic>
          <p:nvPicPr>
            <p:cNvPr id="98" name="Picture 2518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94228" y="194466"/>
              <a:ext cx="3548263" cy="187875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023627" y="961097"/>
            <a:ext cx="337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Быть успешным – значит быть: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01921" y="1564465"/>
            <a:ext cx="2628502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Ответственным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86132" y="1893358"/>
            <a:ext cx="2044404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Экономным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913119" y="1624963"/>
            <a:ext cx="2160240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Рациональным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023627" y="3771382"/>
            <a:ext cx="3513549" cy="40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Знайте то, что вам надо!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9282236" cy="1138138"/>
          </a:xfrm>
        </p:spPr>
        <p:txBody>
          <a:bodyPr/>
          <a:lstStyle/>
          <a:p>
            <a:r>
              <a:rPr lang="ru-RU" b="1" dirty="0" smtClean="0"/>
              <a:t>Заключение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26</a:t>
            </a:fld>
            <a:endParaRPr lang="lv-LV" dirty="0"/>
          </a:p>
        </p:txBody>
      </p:sp>
      <p:grpSp>
        <p:nvGrpSpPr>
          <p:cNvPr id="78" name="Group 12077"/>
          <p:cNvGrpSpPr/>
          <p:nvPr/>
        </p:nvGrpSpPr>
        <p:grpSpPr>
          <a:xfrm>
            <a:off x="738090" y="843707"/>
            <a:ext cx="8796655" cy="5250180"/>
            <a:chOff x="0" y="0"/>
            <a:chExt cx="8796910" cy="5250805"/>
          </a:xfrm>
        </p:grpSpPr>
        <p:pic>
          <p:nvPicPr>
            <p:cNvPr id="82" name="Picture 262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796910" cy="5250805"/>
            </a:xfrm>
            <a:prstGeom prst="rect">
              <a:avLst/>
            </a:prstGeom>
          </p:spPr>
        </p:pic>
        <p:pic>
          <p:nvPicPr>
            <p:cNvPr id="83" name="Picture 262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2062" y="217932"/>
              <a:ext cx="5113782" cy="5023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03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СПАСИБО ЗА ВНИМАНИЕ!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7" y="-27384"/>
            <a:ext cx="993913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Структура презентации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902226"/>
              </p:ext>
            </p:extLst>
          </p:nvPr>
        </p:nvGraphicFramePr>
        <p:xfrm>
          <a:off x="272480" y="980728"/>
          <a:ext cx="943304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326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Образ финансово грамотного человека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4</a:t>
            </a:fld>
            <a:endParaRPr lang="lv-LV" dirty="0"/>
          </a:p>
        </p:txBody>
      </p:sp>
      <p:grpSp>
        <p:nvGrpSpPr>
          <p:cNvPr id="6" name="Group 11568"/>
          <p:cNvGrpSpPr/>
          <p:nvPr/>
        </p:nvGrpSpPr>
        <p:grpSpPr>
          <a:xfrm>
            <a:off x="1903523" y="1239212"/>
            <a:ext cx="6098954" cy="5172711"/>
            <a:chOff x="0" y="0"/>
            <a:chExt cx="6099024" cy="5173173"/>
          </a:xfrm>
        </p:grpSpPr>
        <p:pic>
          <p:nvPicPr>
            <p:cNvPr id="7" name="Picture 6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37294" y="1434530"/>
              <a:ext cx="3715995" cy="2771688"/>
            </a:xfrm>
            <a:prstGeom prst="rect">
              <a:avLst/>
            </a:prstGeom>
          </p:spPr>
        </p:pic>
        <p:sp>
          <p:nvSpPr>
            <p:cNvPr id="8" name="Shape 68"/>
            <p:cNvSpPr/>
            <p:nvPr/>
          </p:nvSpPr>
          <p:spPr>
            <a:xfrm>
              <a:off x="1812361" y="0"/>
              <a:ext cx="1944002" cy="971995"/>
            </a:xfrm>
            <a:custGeom>
              <a:avLst/>
              <a:gdLst/>
              <a:ahLst/>
              <a:cxnLst/>
              <a:rect l="0" t="0" r="0" b="0"/>
              <a:pathLst>
                <a:path w="1944002" h="971995">
                  <a:moveTo>
                    <a:pt x="162001" y="0"/>
                  </a:moveTo>
                  <a:lnTo>
                    <a:pt x="1782001" y="0"/>
                  </a:lnTo>
                  <a:cubicBezTo>
                    <a:pt x="1871472" y="0"/>
                    <a:pt x="1944002" y="72530"/>
                    <a:pt x="1944002" y="162001"/>
                  </a:cubicBezTo>
                  <a:lnTo>
                    <a:pt x="1944002" y="809994"/>
                  </a:lnTo>
                  <a:cubicBezTo>
                    <a:pt x="1944002" y="899465"/>
                    <a:pt x="1871472" y="971995"/>
                    <a:pt x="1782001" y="971995"/>
                  </a:cubicBezTo>
                  <a:lnTo>
                    <a:pt x="162001" y="971995"/>
                  </a:lnTo>
                  <a:cubicBezTo>
                    <a:pt x="72530" y="971995"/>
                    <a:pt x="0" y="899465"/>
                    <a:pt x="0" y="809994"/>
                  </a:cubicBezTo>
                  <a:lnTo>
                    <a:pt x="0" y="162001"/>
                  </a:lnTo>
                  <a:cubicBezTo>
                    <a:pt x="0" y="72530"/>
                    <a:pt x="72530" y="0"/>
                    <a:pt x="162001" y="0"/>
                  </a:cubicBez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E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" name="Shape 69"/>
            <p:cNvSpPr/>
            <p:nvPr/>
          </p:nvSpPr>
          <p:spPr>
            <a:xfrm>
              <a:off x="1812361" y="1"/>
              <a:ext cx="1944002" cy="971994"/>
            </a:xfrm>
            <a:custGeom>
              <a:avLst/>
              <a:gdLst/>
              <a:ahLst/>
              <a:cxnLst/>
              <a:rect l="0" t="0" r="0" b="0"/>
              <a:pathLst>
                <a:path w="1944002" h="971994">
                  <a:moveTo>
                    <a:pt x="0" y="162001"/>
                  </a:moveTo>
                  <a:cubicBezTo>
                    <a:pt x="0" y="72530"/>
                    <a:pt x="72530" y="0"/>
                    <a:pt x="162001" y="0"/>
                  </a:cubicBezTo>
                  <a:lnTo>
                    <a:pt x="1782001" y="0"/>
                  </a:lnTo>
                  <a:cubicBezTo>
                    <a:pt x="1871472" y="0"/>
                    <a:pt x="1944002" y="72530"/>
                    <a:pt x="1944002" y="162001"/>
                  </a:cubicBezTo>
                  <a:lnTo>
                    <a:pt x="1944002" y="809993"/>
                  </a:lnTo>
                  <a:cubicBezTo>
                    <a:pt x="1944002" y="899465"/>
                    <a:pt x="1871472" y="971994"/>
                    <a:pt x="1782001" y="971994"/>
                  </a:cubicBezTo>
                  <a:lnTo>
                    <a:pt x="162001" y="971994"/>
                  </a:lnTo>
                  <a:cubicBezTo>
                    <a:pt x="72530" y="971994"/>
                    <a:pt x="0" y="899465"/>
                    <a:pt x="0" y="809993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Rectangle 70"/>
            <p:cNvSpPr/>
            <p:nvPr/>
          </p:nvSpPr>
          <p:spPr>
            <a:xfrm>
              <a:off x="2374945" y="264080"/>
              <a:ext cx="1144804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Ведет учет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71"/>
            <p:cNvSpPr/>
            <p:nvPr/>
          </p:nvSpPr>
          <p:spPr>
            <a:xfrm>
              <a:off x="1940606" y="421814"/>
              <a:ext cx="2301183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собственных доходов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72"/>
            <p:cNvSpPr/>
            <p:nvPr/>
          </p:nvSpPr>
          <p:spPr>
            <a:xfrm>
              <a:off x="2358944" y="579548"/>
              <a:ext cx="1132055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 расходов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73"/>
            <p:cNvSpPr/>
            <p:nvPr/>
          </p:nvSpPr>
          <p:spPr>
            <a:xfrm>
              <a:off x="3210098" y="579548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Shape 74"/>
            <p:cNvSpPr/>
            <p:nvPr/>
          </p:nvSpPr>
          <p:spPr>
            <a:xfrm>
              <a:off x="3761750" y="720884"/>
              <a:ext cx="484035" cy="342506"/>
            </a:xfrm>
            <a:custGeom>
              <a:avLst/>
              <a:gdLst/>
              <a:ahLst/>
              <a:cxnLst/>
              <a:rect l="0" t="0" r="0" b="0"/>
              <a:pathLst>
                <a:path w="484035" h="342506">
                  <a:moveTo>
                    <a:pt x="0" y="0"/>
                  </a:moveTo>
                  <a:cubicBezTo>
                    <a:pt x="176695" y="90767"/>
                    <a:pt x="339661" y="206083"/>
                    <a:pt x="484035" y="342506"/>
                  </a:cubicBezTo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Shape 75"/>
            <p:cNvSpPr/>
            <p:nvPr/>
          </p:nvSpPr>
          <p:spPr>
            <a:xfrm>
              <a:off x="3656761" y="1067557"/>
              <a:ext cx="1944002" cy="971994"/>
            </a:xfrm>
            <a:custGeom>
              <a:avLst/>
              <a:gdLst/>
              <a:ahLst/>
              <a:cxnLst/>
              <a:rect l="0" t="0" r="0" b="0"/>
              <a:pathLst>
                <a:path w="1944002" h="971994">
                  <a:moveTo>
                    <a:pt x="162001" y="0"/>
                  </a:moveTo>
                  <a:lnTo>
                    <a:pt x="1782001" y="0"/>
                  </a:lnTo>
                  <a:cubicBezTo>
                    <a:pt x="1871472" y="0"/>
                    <a:pt x="1944002" y="72530"/>
                    <a:pt x="1944002" y="162001"/>
                  </a:cubicBezTo>
                  <a:lnTo>
                    <a:pt x="1944002" y="809993"/>
                  </a:lnTo>
                  <a:cubicBezTo>
                    <a:pt x="1944002" y="899465"/>
                    <a:pt x="1871472" y="971994"/>
                    <a:pt x="1782001" y="971994"/>
                  </a:cubicBezTo>
                  <a:lnTo>
                    <a:pt x="162001" y="971994"/>
                  </a:lnTo>
                  <a:cubicBezTo>
                    <a:pt x="72530" y="971994"/>
                    <a:pt x="0" y="899465"/>
                    <a:pt x="0" y="809993"/>
                  </a:cubicBezTo>
                  <a:lnTo>
                    <a:pt x="0" y="162001"/>
                  </a:lnTo>
                  <a:cubicBezTo>
                    <a:pt x="0" y="72530"/>
                    <a:pt x="72530" y="0"/>
                    <a:pt x="162001" y="0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1">
              <a:srgbClr val="EE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76"/>
            <p:cNvSpPr/>
            <p:nvPr/>
          </p:nvSpPr>
          <p:spPr>
            <a:xfrm>
              <a:off x="3871875" y="1235212"/>
              <a:ext cx="2069100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Тратит меньше, чем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77"/>
            <p:cNvSpPr/>
            <p:nvPr/>
          </p:nvSpPr>
          <p:spPr>
            <a:xfrm>
              <a:off x="4103523" y="1410472"/>
              <a:ext cx="1452917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зарабатывает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78"/>
            <p:cNvSpPr/>
            <p:nvPr/>
          </p:nvSpPr>
          <p:spPr>
            <a:xfrm>
              <a:off x="5200042" y="1410472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1559"/>
            <p:cNvSpPr/>
            <p:nvPr/>
          </p:nvSpPr>
          <p:spPr>
            <a:xfrm>
              <a:off x="4178962" y="1585732"/>
              <a:ext cx="674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1560"/>
            <p:cNvSpPr/>
            <p:nvPr/>
          </p:nvSpPr>
          <p:spPr>
            <a:xfrm>
              <a:off x="4230016" y="1585732"/>
              <a:ext cx="1185342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формирует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80"/>
            <p:cNvSpPr/>
            <p:nvPr/>
          </p:nvSpPr>
          <p:spPr>
            <a:xfrm>
              <a:off x="4152292" y="1760992"/>
              <a:ext cx="1267454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сбережения)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81"/>
            <p:cNvSpPr/>
            <p:nvPr/>
          </p:nvSpPr>
          <p:spPr>
            <a:xfrm>
              <a:off x="5105555" y="1760992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Shape 82"/>
            <p:cNvSpPr/>
            <p:nvPr/>
          </p:nvSpPr>
          <p:spPr>
            <a:xfrm>
              <a:off x="4825942" y="2050359"/>
              <a:ext cx="100622" cy="1096887"/>
            </a:xfrm>
            <a:custGeom>
              <a:avLst/>
              <a:gdLst/>
              <a:ahLst/>
              <a:cxnLst/>
              <a:rect l="0" t="0" r="0" b="0"/>
              <a:pathLst>
                <a:path w="100622" h="1096887">
                  <a:moveTo>
                    <a:pt x="5499" y="0"/>
                  </a:moveTo>
                  <a:cubicBezTo>
                    <a:pt x="100622" y="359689"/>
                    <a:pt x="98717" y="738162"/>
                    <a:pt x="0" y="1096887"/>
                  </a:cubicBezTo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Shape 83"/>
            <p:cNvSpPr/>
            <p:nvPr/>
          </p:nvSpPr>
          <p:spPr>
            <a:xfrm>
              <a:off x="3646576" y="3158019"/>
              <a:ext cx="1944002" cy="971995"/>
            </a:xfrm>
            <a:custGeom>
              <a:avLst/>
              <a:gdLst/>
              <a:ahLst/>
              <a:cxnLst/>
              <a:rect l="0" t="0" r="0" b="0"/>
              <a:pathLst>
                <a:path w="1944002" h="971995">
                  <a:moveTo>
                    <a:pt x="162001" y="0"/>
                  </a:moveTo>
                  <a:lnTo>
                    <a:pt x="1782001" y="0"/>
                  </a:lnTo>
                  <a:cubicBezTo>
                    <a:pt x="1871472" y="0"/>
                    <a:pt x="1944002" y="72530"/>
                    <a:pt x="1944002" y="162001"/>
                  </a:cubicBezTo>
                  <a:lnTo>
                    <a:pt x="1944002" y="809994"/>
                  </a:lnTo>
                  <a:cubicBezTo>
                    <a:pt x="1944002" y="899465"/>
                    <a:pt x="1871472" y="971995"/>
                    <a:pt x="1782001" y="971995"/>
                  </a:cubicBezTo>
                  <a:lnTo>
                    <a:pt x="162001" y="971995"/>
                  </a:lnTo>
                  <a:cubicBezTo>
                    <a:pt x="72530" y="971995"/>
                    <a:pt x="0" y="899465"/>
                    <a:pt x="0" y="809994"/>
                  </a:cubicBezTo>
                  <a:lnTo>
                    <a:pt x="0" y="162001"/>
                  </a:lnTo>
                  <a:cubicBezTo>
                    <a:pt x="0" y="72530"/>
                    <a:pt x="72530" y="0"/>
                    <a:pt x="162001" y="0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1">
              <a:srgbClr val="EE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Rectangle 84"/>
            <p:cNvSpPr/>
            <p:nvPr/>
          </p:nvSpPr>
          <p:spPr>
            <a:xfrm>
              <a:off x="3760343" y="3264301"/>
              <a:ext cx="2338681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Ориентируется в мире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85"/>
            <p:cNvSpPr/>
            <p:nvPr/>
          </p:nvSpPr>
          <p:spPr>
            <a:xfrm>
              <a:off x="4235069" y="3422035"/>
              <a:ext cx="1075910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финансов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86"/>
            <p:cNvSpPr/>
            <p:nvPr/>
          </p:nvSpPr>
          <p:spPr>
            <a:xfrm>
              <a:off x="5045075" y="3422035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11565"/>
            <p:cNvSpPr/>
            <p:nvPr/>
          </p:nvSpPr>
          <p:spPr>
            <a:xfrm>
              <a:off x="3783965" y="3579769"/>
              <a:ext cx="674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11566"/>
            <p:cNvSpPr/>
            <p:nvPr/>
          </p:nvSpPr>
          <p:spPr>
            <a:xfrm>
              <a:off x="3835020" y="3579769"/>
              <a:ext cx="2208937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знает, где найти и как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88"/>
            <p:cNvSpPr/>
            <p:nvPr/>
          </p:nvSpPr>
          <p:spPr>
            <a:xfrm>
              <a:off x="3771773" y="3737503"/>
              <a:ext cx="230823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использовать нужную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89"/>
            <p:cNvSpPr/>
            <p:nvPr/>
          </p:nvSpPr>
          <p:spPr>
            <a:xfrm>
              <a:off x="4086479" y="3895237"/>
              <a:ext cx="1414385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информацию)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90"/>
            <p:cNvSpPr/>
            <p:nvPr/>
          </p:nvSpPr>
          <p:spPr>
            <a:xfrm>
              <a:off x="5150232" y="3895237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Shape 91"/>
            <p:cNvSpPr/>
            <p:nvPr/>
          </p:nvSpPr>
          <p:spPr>
            <a:xfrm>
              <a:off x="3772317" y="4133786"/>
              <a:ext cx="455790" cy="311823"/>
            </a:xfrm>
            <a:custGeom>
              <a:avLst/>
              <a:gdLst/>
              <a:ahLst/>
              <a:cxnLst/>
              <a:rect l="0" t="0" r="0" b="0"/>
              <a:pathLst>
                <a:path w="455790" h="311823">
                  <a:moveTo>
                    <a:pt x="455790" y="0"/>
                  </a:moveTo>
                  <a:cubicBezTo>
                    <a:pt x="318211" y="123508"/>
                    <a:pt x="164960" y="228346"/>
                    <a:pt x="0" y="311823"/>
                  </a:cubicBezTo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Shape 92"/>
            <p:cNvSpPr/>
            <p:nvPr/>
          </p:nvSpPr>
          <p:spPr>
            <a:xfrm>
              <a:off x="1823288" y="4201178"/>
              <a:ext cx="1944002" cy="971995"/>
            </a:xfrm>
            <a:custGeom>
              <a:avLst/>
              <a:gdLst/>
              <a:ahLst/>
              <a:cxnLst/>
              <a:rect l="0" t="0" r="0" b="0"/>
              <a:pathLst>
                <a:path w="1944002" h="971995">
                  <a:moveTo>
                    <a:pt x="162001" y="0"/>
                  </a:moveTo>
                  <a:lnTo>
                    <a:pt x="1782001" y="0"/>
                  </a:lnTo>
                  <a:cubicBezTo>
                    <a:pt x="1871472" y="0"/>
                    <a:pt x="1944002" y="72530"/>
                    <a:pt x="1944002" y="162001"/>
                  </a:cubicBezTo>
                  <a:lnTo>
                    <a:pt x="1944002" y="809994"/>
                  </a:lnTo>
                  <a:cubicBezTo>
                    <a:pt x="1944002" y="899465"/>
                    <a:pt x="1871472" y="971995"/>
                    <a:pt x="1782001" y="971995"/>
                  </a:cubicBezTo>
                  <a:lnTo>
                    <a:pt x="162001" y="971995"/>
                  </a:lnTo>
                  <a:cubicBezTo>
                    <a:pt x="72530" y="971995"/>
                    <a:pt x="0" y="899465"/>
                    <a:pt x="0" y="809994"/>
                  </a:cubicBezTo>
                  <a:lnTo>
                    <a:pt x="0" y="162001"/>
                  </a:lnTo>
                  <a:cubicBezTo>
                    <a:pt x="0" y="72530"/>
                    <a:pt x="72530" y="0"/>
                    <a:pt x="162001" y="0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1">
              <a:srgbClr val="EE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5" name="Rectangle 93"/>
            <p:cNvSpPr/>
            <p:nvPr/>
          </p:nvSpPr>
          <p:spPr>
            <a:xfrm>
              <a:off x="2250238" y="4465258"/>
              <a:ext cx="15055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Осуществляет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94"/>
            <p:cNvSpPr/>
            <p:nvPr/>
          </p:nvSpPr>
          <p:spPr>
            <a:xfrm>
              <a:off x="1950772" y="4622992"/>
              <a:ext cx="23021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рациональный выбор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95"/>
            <p:cNvSpPr/>
            <p:nvPr/>
          </p:nvSpPr>
          <p:spPr>
            <a:xfrm>
              <a:off x="2080312" y="4780726"/>
              <a:ext cx="190167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финансовых услуг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96"/>
            <p:cNvSpPr/>
            <p:nvPr/>
          </p:nvSpPr>
          <p:spPr>
            <a:xfrm>
              <a:off x="3509825" y="4780726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Shape 97"/>
            <p:cNvSpPr/>
            <p:nvPr/>
          </p:nvSpPr>
          <p:spPr>
            <a:xfrm>
              <a:off x="1362468" y="4133788"/>
              <a:ext cx="455790" cy="311823"/>
            </a:xfrm>
            <a:custGeom>
              <a:avLst/>
              <a:gdLst/>
              <a:ahLst/>
              <a:cxnLst/>
              <a:rect l="0" t="0" r="0" b="0"/>
              <a:pathLst>
                <a:path w="455790" h="311823">
                  <a:moveTo>
                    <a:pt x="455790" y="311823"/>
                  </a:moveTo>
                  <a:cubicBezTo>
                    <a:pt x="290830" y="228346"/>
                    <a:pt x="137579" y="123495"/>
                    <a:pt x="0" y="0"/>
                  </a:cubicBezTo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0" name="Shape 98"/>
            <p:cNvSpPr/>
            <p:nvPr/>
          </p:nvSpPr>
          <p:spPr>
            <a:xfrm>
              <a:off x="0" y="3158019"/>
              <a:ext cx="1944002" cy="971995"/>
            </a:xfrm>
            <a:custGeom>
              <a:avLst/>
              <a:gdLst/>
              <a:ahLst/>
              <a:cxnLst/>
              <a:rect l="0" t="0" r="0" b="0"/>
              <a:pathLst>
                <a:path w="1944002" h="971995">
                  <a:moveTo>
                    <a:pt x="162001" y="0"/>
                  </a:moveTo>
                  <a:lnTo>
                    <a:pt x="1782001" y="0"/>
                  </a:lnTo>
                  <a:cubicBezTo>
                    <a:pt x="1871472" y="0"/>
                    <a:pt x="1944002" y="72530"/>
                    <a:pt x="1944002" y="162001"/>
                  </a:cubicBezTo>
                  <a:lnTo>
                    <a:pt x="1944002" y="809994"/>
                  </a:lnTo>
                  <a:cubicBezTo>
                    <a:pt x="1944002" y="899465"/>
                    <a:pt x="1871472" y="971995"/>
                    <a:pt x="1782001" y="971995"/>
                  </a:cubicBezTo>
                  <a:lnTo>
                    <a:pt x="162001" y="971995"/>
                  </a:lnTo>
                  <a:cubicBezTo>
                    <a:pt x="72530" y="971995"/>
                    <a:pt x="0" y="899465"/>
                    <a:pt x="0" y="809994"/>
                  </a:cubicBezTo>
                  <a:lnTo>
                    <a:pt x="0" y="162001"/>
                  </a:lnTo>
                  <a:cubicBezTo>
                    <a:pt x="0" y="72530"/>
                    <a:pt x="72530" y="0"/>
                    <a:pt x="162001" y="0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1">
              <a:srgbClr val="EE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1" name="Rectangle 99"/>
            <p:cNvSpPr/>
            <p:nvPr/>
          </p:nvSpPr>
          <p:spPr>
            <a:xfrm>
              <a:off x="393422" y="3185403"/>
              <a:ext cx="1595815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Имеет подушку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100"/>
            <p:cNvSpPr/>
            <p:nvPr/>
          </p:nvSpPr>
          <p:spPr>
            <a:xfrm>
              <a:off x="452096" y="3343136"/>
              <a:ext cx="1498502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безопасности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 101"/>
            <p:cNvSpPr/>
            <p:nvPr/>
          </p:nvSpPr>
          <p:spPr>
            <a:xfrm>
              <a:off x="1578332" y="3343136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11564"/>
            <p:cNvSpPr/>
            <p:nvPr/>
          </p:nvSpPr>
          <p:spPr>
            <a:xfrm>
              <a:off x="623545" y="3500871"/>
              <a:ext cx="1050573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на случай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11563"/>
            <p:cNvSpPr/>
            <p:nvPr/>
          </p:nvSpPr>
          <p:spPr>
            <a:xfrm>
              <a:off x="572491" y="3500871"/>
              <a:ext cx="674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103"/>
            <p:cNvSpPr/>
            <p:nvPr/>
          </p:nvSpPr>
          <p:spPr>
            <a:xfrm>
              <a:off x="316459" y="3658605"/>
              <a:ext cx="1800533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непредвиденных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104"/>
            <p:cNvSpPr/>
            <p:nvPr/>
          </p:nvSpPr>
          <p:spPr>
            <a:xfrm>
              <a:off x="192253" y="3816338"/>
              <a:ext cx="2005840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обстоятельств/нако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105"/>
            <p:cNvSpPr/>
            <p:nvPr/>
          </p:nvSpPr>
          <p:spPr>
            <a:xfrm>
              <a:off x="1700251" y="3816338"/>
              <a:ext cx="674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106"/>
            <p:cNvSpPr/>
            <p:nvPr/>
          </p:nvSpPr>
          <p:spPr>
            <a:xfrm>
              <a:off x="253975" y="3974072"/>
              <a:ext cx="72624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пления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107"/>
            <p:cNvSpPr/>
            <p:nvPr/>
          </p:nvSpPr>
          <p:spPr>
            <a:xfrm>
              <a:off x="800329" y="3974072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108"/>
            <p:cNvSpPr/>
            <p:nvPr/>
          </p:nvSpPr>
          <p:spPr>
            <a:xfrm>
              <a:off x="843001" y="3974072"/>
              <a:ext cx="1126542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на пенсию)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109"/>
            <p:cNvSpPr/>
            <p:nvPr/>
          </p:nvSpPr>
          <p:spPr>
            <a:xfrm>
              <a:off x="1690345" y="3974072"/>
              <a:ext cx="5634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hape 110"/>
            <p:cNvSpPr/>
            <p:nvPr/>
          </p:nvSpPr>
          <p:spPr>
            <a:xfrm>
              <a:off x="663530" y="2013617"/>
              <a:ext cx="108814" cy="1133259"/>
            </a:xfrm>
            <a:custGeom>
              <a:avLst/>
              <a:gdLst/>
              <a:ahLst/>
              <a:cxnLst/>
              <a:rect l="0" t="0" r="0" b="0"/>
              <a:pathLst>
                <a:path w="108814" h="1133259">
                  <a:moveTo>
                    <a:pt x="101041" y="1133259"/>
                  </a:moveTo>
                  <a:cubicBezTo>
                    <a:pt x="0" y="761898"/>
                    <a:pt x="2692" y="369938"/>
                    <a:pt x="108814" y="0"/>
                  </a:cubicBezTo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4" name="Shape 111"/>
            <p:cNvSpPr/>
            <p:nvPr/>
          </p:nvSpPr>
          <p:spPr>
            <a:xfrm>
              <a:off x="14753" y="1030523"/>
              <a:ext cx="1944002" cy="971994"/>
            </a:xfrm>
            <a:custGeom>
              <a:avLst/>
              <a:gdLst/>
              <a:ahLst/>
              <a:cxnLst/>
              <a:rect l="0" t="0" r="0" b="0"/>
              <a:pathLst>
                <a:path w="1944002" h="971994">
                  <a:moveTo>
                    <a:pt x="162001" y="0"/>
                  </a:moveTo>
                  <a:lnTo>
                    <a:pt x="1782001" y="0"/>
                  </a:lnTo>
                  <a:cubicBezTo>
                    <a:pt x="1871472" y="0"/>
                    <a:pt x="1944002" y="72530"/>
                    <a:pt x="1944002" y="162001"/>
                  </a:cubicBezTo>
                  <a:lnTo>
                    <a:pt x="1944002" y="809993"/>
                  </a:lnTo>
                  <a:cubicBezTo>
                    <a:pt x="1944002" y="899465"/>
                    <a:pt x="1871472" y="971994"/>
                    <a:pt x="1782001" y="971994"/>
                  </a:cubicBezTo>
                  <a:lnTo>
                    <a:pt x="162001" y="971994"/>
                  </a:lnTo>
                  <a:cubicBezTo>
                    <a:pt x="72530" y="971994"/>
                    <a:pt x="0" y="899465"/>
                    <a:pt x="0" y="809993"/>
                  </a:cubicBezTo>
                  <a:lnTo>
                    <a:pt x="0" y="162001"/>
                  </a:lnTo>
                  <a:cubicBezTo>
                    <a:pt x="0" y="72530"/>
                    <a:pt x="72530" y="0"/>
                    <a:pt x="162001" y="0"/>
                  </a:cubicBezTo>
                  <a:close/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1">
              <a:srgbClr val="EE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5" name="Rectangle 112"/>
            <p:cNvSpPr/>
            <p:nvPr/>
          </p:nvSpPr>
          <p:spPr>
            <a:xfrm>
              <a:off x="187195" y="1209164"/>
              <a:ext cx="2182608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Знает, как защищены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Rectangle 113"/>
            <p:cNvSpPr/>
            <p:nvPr/>
          </p:nvSpPr>
          <p:spPr>
            <a:xfrm>
              <a:off x="261871" y="1366898"/>
              <a:ext cx="1984983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права потребителя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tangle 114"/>
            <p:cNvSpPr/>
            <p:nvPr/>
          </p:nvSpPr>
          <p:spPr>
            <a:xfrm>
              <a:off x="271777" y="1524633"/>
              <a:ext cx="1957620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финансовых услуг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Rectangle 11561"/>
            <p:cNvSpPr/>
            <p:nvPr/>
          </p:nvSpPr>
          <p:spPr>
            <a:xfrm>
              <a:off x="306829" y="1693035"/>
              <a:ext cx="67496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 11562"/>
            <p:cNvSpPr/>
            <p:nvPr/>
          </p:nvSpPr>
          <p:spPr>
            <a:xfrm>
              <a:off x="357883" y="1693035"/>
              <a:ext cx="1666757" cy="1905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куда обратиться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 116"/>
            <p:cNvSpPr/>
            <p:nvPr/>
          </p:nvSpPr>
          <p:spPr>
            <a:xfrm>
              <a:off x="1611373" y="1683603"/>
              <a:ext cx="73234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117"/>
            <p:cNvSpPr/>
            <p:nvPr/>
          </p:nvSpPr>
          <p:spPr>
            <a:xfrm>
              <a:off x="1666271" y="1683603"/>
              <a:ext cx="61138" cy="2067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Shape 118"/>
            <p:cNvSpPr/>
            <p:nvPr/>
          </p:nvSpPr>
          <p:spPr>
            <a:xfrm>
              <a:off x="1388534" y="731961"/>
              <a:ext cx="419214" cy="295046"/>
            </a:xfrm>
            <a:custGeom>
              <a:avLst/>
              <a:gdLst/>
              <a:ahLst/>
              <a:cxnLst/>
              <a:rect l="0" t="0" r="0" b="0"/>
              <a:pathLst>
                <a:path w="419214" h="295046">
                  <a:moveTo>
                    <a:pt x="0" y="295046"/>
                  </a:moveTo>
                  <a:cubicBezTo>
                    <a:pt x="127203" y="179984"/>
                    <a:pt x="267983" y="80912"/>
                    <a:pt x="419214" y="0"/>
                  </a:cubicBezTo>
                </a:path>
              </a:pathLst>
            </a:custGeom>
            <a:ln w="38100" cap="flat">
              <a:miter lim="101600"/>
            </a:ln>
          </p:spPr>
          <p:style>
            <a:lnRef idx="1">
              <a:srgbClr val="CD97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075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На что тратят деньги ваши родители</a:t>
            </a:r>
            <a:r>
              <a:rPr lang="en-US" b="1" dirty="0" smtClean="0"/>
              <a:t>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5</a:t>
            </a:fld>
            <a:endParaRPr lang="lv-LV" dirty="0"/>
          </a:p>
        </p:txBody>
      </p:sp>
      <p:grpSp>
        <p:nvGrpSpPr>
          <p:cNvPr id="5" name="Group 11325"/>
          <p:cNvGrpSpPr/>
          <p:nvPr/>
        </p:nvGrpSpPr>
        <p:grpSpPr>
          <a:xfrm>
            <a:off x="495300" y="2135424"/>
            <a:ext cx="5472608" cy="4280000"/>
            <a:chOff x="0" y="-3047"/>
            <a:chExt cx="6416508" cy="5005562"/>
          </a:xfrm>
        </p:grpSpPr>
        <p:pic>
          <p:nvPicPr>
            <p:cNvPr id="6" name="Picture 14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33484" y="290322"/>
              <a:ext cx="4383024" cy="4383024"/>
            </a:xfrm>
            <a:prstGeom prst="rect">
              <a:avLst/>
            </a:prstGeom>
          </p:spPr>
        </p:pic>
        <p:pic>
          <p:nvPicPr>
            <p:cNvPr id="7" name="Picture 14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74810" y="771144"/>
              <a:ext cx="2248662" cy="1706880"/>
            </a:xfrm>
            <a:prstGeom prst="rect">
              <a:avLst/>
            </a:prstGeom>
          </p:spPr>
        </p:pic>
        <p:pic>
          <p:nvPicPr>
            <p:cNvPr id="8" name="Picture 1253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504908" y="-3047"/>
              <a:ext cx="1502664" cy="2103120"/>
            </a:xfrm>
            <a:prstGeom prst="rect">
              <a:avLst/>
            </a:prstGeom>
          </p:spPr>
        </p:pic>
        <p:pic>
          <p:nvPicPr>
            <p:cNvPr id="9" name="Picture 14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499571" y="228600"/>
              <a:ext cx="723900" cy="2249424"/>
            </a:xfrm>
            <a:prstGeom prst="rect">
              <a:avLst/>
            </a:prstGeom>
          </p:spPr>
        </p:pic>
        <p:pic>
          <p:nvPicPr>
            <p:cNvPr id="10" name="Picture 14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089110" y="326898"/>
              <a:ext cx="4271010" cy="4271010"/>
            </a:xfrm>
            <a:prstGeom prst="rect">
              <a:avLst/>
            </a:prstGeom>
          </p:spPr>
        </p:pic>
        <p:pic>
          <p:nvPicPr>
            <p:cNvPr id="11" name="Picture 14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031198" y="807720"/>
              <a:ext cx="2135886" cy="1595628"/>
            </a:xfrm>
            <a:prstGeom prst="rect">
              <a:avLst/>
            </a:prstGeom>
          </p:spPr>
        </p:pic>
        <p:pic>
          <p:nvPicPr>
            <p:cNvPr id="12" name="Picture 150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544786" y="0"/>
              <a:ext cx="1424940" cy="2049018"/>
            </a:xfrm>
            <a:prstGeom prst="rect">
              <a:avLst/>
            </a:prstGeom>
          </p:spPr>
        </p:pic>
        <p:pic>
          <p:nvPicPr>
            <p:cNvPr id="13" name="Picture 151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555198" y="265938"/>
              <a:ext cx="611886" cy="2137410"/>
            </a:xfrm>
            <a:prstGeom prst="rect">
              <a:avLst/>
            </a:prstGeom>
          </p:spPr>
        </p:pic>
        <p:sp>
          <p:nvSpPr>
            <p:cNvPr id="14" name="Rectangle 11287"/>
            <p:cNvSpPr/>
            <p:nvPr/>
          </p:nvSpPr>
          <p:spPr>
            <a:xfrm>
              <a:off x="4607672" y="3136325"/>
              <a:ext cx="375145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75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1288"/>
            <p:cNvSpPr/>
            <p:nvPr/>
          </p:nvSpPr>
          <p:spPr>
            <a:xfrm>
              <a:off x="4889483" y="3136325"/>
              <a:ext cx="581954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,5%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3"/>
            <p:cNvSpPr/>
            <p:nvPr/>
          </p:nvSpPr>
          <p:spPr>
            <a:xfrm>
              <a:off x="5327042" y="3136325"/>
              <a:ext cx="93820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1285"/>
            <p:cNvSpPr/>
            <p:nvPr/>
          </p:nvSpPr>
          <p:spPr>
            <a:xfrm>
              <a:off x="2839317" y="1857699"/>
              <a:ext cx="375280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12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1286"/>
            <p:cNvSpPr/>
            <p:nvPr/>
          </p:nvSpPr>
          <p:spPr>
            <a:xfrm>
              <a:off x="3121381" y="1857699"/>
              <a:ext cx="581617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,9%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55"/>
            <p:cNvSpPr/>
            <p:nvPr/>
          </p:nvSpPr>
          <p:spPr>
            <a:xfrm>
              <a:off x="3558686" y="1857699"/>
              <a:ext cx="93820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1281"/>
            <p:cNvSpPr/>
            <p:nvPr/>
          </p:nvSpPr>
          <p:spPr>
            <a:xfrm>
              <a:off x="3011103" y="336999"/>
              <a:ext cx="187640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7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11282"/>
            <p:cNvSpPr/>
            <p:nvPr/>
          </p:nvSpPr>
          <p:spPr>
            <a:xfrm>
              <a:off x="3152084" y="336999"/>
              <a:ext cx="300021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157"/>
            <p:cNvSpPr/>
            <p:nvPr/>
          </p:nvSpPr>
          <p:spPr>
            <a:xfrm>
              <a:off x="3377512" y="349885"/>
              <a:ext cx="84370" cy="3015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181717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11283"/>
            <p:cNvSpPr/>
            <p:nvPr/>
          </p:nvSpPr>
          <p:spPr>
            <a:xfrm>
              <a:off x="3685306" y="427840"/>
              <a:ext cx="187640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4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11284"/>
            <p:cNvSpPr/>
            <p:nvPr/>
          </p:nvSpPr>
          <p:spPr>
            <a:xfrm>
              <a:off x="3826287" y="427840"/>
              <a:ext cx="581616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,6%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159"/>
            <p:cNvSpPr/>
            <p:nvPr/>
          </p:nvSpPr>
          <p:spPr>
            <a:xfrm>
              <a:off x="4263593" y="427840"/>
              <a:ext cx="93820" cy="317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6" name="Picture 171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591164"/>
              <a:ext cx="2028550" cy="2411351"/>
            </a:xfrm>
            <a:prstGeom prst="rect">
              <a:avLst/>
            </a:prstGeom>
          </p:spPr>
        </p:pic>
      </p:grpSp>
      <p:sp>
        <p:nvSpPr>
          <p:cNvPr id="1024" name="TextBox 1023"/>
          <p:cNvSpPr txBox="1"/>
          <p:nvPr/>
        </p:nvSpPr>
        <p:spPr>
          <a:xfrm>
            <a:off x="6296735" y="1556792"/>
            <a:ext cx="2976745" cy="179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ru-RU" sz="1400" dirty="0" smtClean="0"/>
              <a:t>Покупка товаров и оплата услуг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Оплата обязательных платежей и взносов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Сбережения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Покупка валюты</a:t>
            </a:r>
          </a:p>
          <a:p>
            <a:endParaRPr lang="ru-RU" dirty="0"/>
          </a:p>
        </p:txBody>
      </p:sp>
      <p:pic>
        <p:nvPicPr>
          <p:cNvPr id="37" name="Picture 161"/>
          <p:cNvPicPr/>
          <p:nvPr/>
        </p:nvPicPr>
        <p:blipFill>
          <a:blip r:embed="rId11"/>
          <a:stretch>
            <a:fillRect/>
          </a:stretch>
        </p:blipFill>
        <p:spPr>
          <a:xfrm>
            <a:off x="6373977" y="1710994"/>
            <a:ext cx="118110" cy="118745"/>
          </a:xfrm>
          <a:prstGeom prst="rect">
            <a:avLst/>
          </a:prstGeom>
        </p:spPr>
      </p:pic>
      <p:pic>
        <p:nvPicPr>
          <p:cNvPr id="38" name="Picture 163"/>
          <p:cNvPicPr/>
          <p:nvPr/>
        </p:nvPicPr>
        <p:blipFill>
          <a:blip r:embed="rId12"/>
          <a:stretch>
            <a:fillRect/>
          </a:stretch>
        </p:blipFill>
        <p:spPr>
          <a:xfrm>
            <a:off x="6368705" y="2197241"/>
            <a:ext cx="118110" cy="118745"/>
          </a:xfrm>
          <a:prstGeom prst="rect">
            <a:avLst/>
          </a:prstGeom>
        </p:spPr>
      </p:pic>
      <p:pic>
        <p:nvPicPr>
          <p:cNvPr id="39" name="Picture 166"/>
          <p:cNvPicPr/>
          <p:nvPr/>
        </p:nvPicPr>
        <p:blipFill>
          <a:blip r:embed="rId13"/>
          <a:stretch>
            <a:fillRect/>
          </a:stretch>
        </p:blipFill>
        <p:spPr>
          <a:xfrm>
            <a:off x="6368705" y="2619466"/>
            <a:ext cx="118110" cy="118745"/>
          </a:xfrm>
          <a:prstGeom prst="rect">
            <a:avLst/>
          </a:prstGeom>
        </p:spPr>
      </p:pic>
      <p:pic>
        <p:nvPicPr>
          <p:cNvPr id="40" name="Picture 168"/>
          <p:cNvPicPr/>
          <p:nvPr/>
        </p:nvPicPr>
        <p:blipFill>
          <a:blip r:embed="rId14"/>
          <a:stretch>
            <a:fillRect/>
          </a:stretch>
        </p:blipFill>
        <p:spPr>
          <a:xfrm>
            <a:off x="6368705" y="2809185"/>
            <a:ext cx="118110" cy="11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Три шага к реализации личного финансового плана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512395"/>
              </p:ext>
            </p:extLst>
          </p:nvPr>
        </p:nvGraphicFramePr>
        <p:xfrm>
          <a:off x="415924" y="1290638"/>
          <a:ext cx="9145587" cy="4298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6</a:t>
            </a:fld>
            <a:endParaRPr lang="lv-LV" dirty="0"/>
          </a:p>
        </p:txBody>
      </p:sp>
      <p:pic>
        <p:nvPicPr>
          <p:cNvPr id="7" name="Picture 12538"/>
          <p:cNvPicPr/>
          <p:nvPr/>
        </p:nvPicPr>
        <p:blipFill>
          <a:blip r:embed="rId7"/>
          <a:stretch>
            <a:fillRect/>
          </a:stretch>
        </p:blipFill>
        <p:spPr>
          <a:xfrm>
            <a:off x="7833320" y="1556792"/>
            <a:ext cx="1163955" cy="1163955"/>
          </a:xfrm>
          <a:prstGeom prst="rect">
            <a:avLst/>
          </a:prstGeom>
        </p:spPr>
      </p:pic>
      <p:pic>
        <p:nvPicPr>
          <p:cNvPr id="8" name="Picture 12539"/>
          <p:cNvPicPr/>
          <p:nvPr/>
        </p:nvPicPr>
        <p:blipFill>
          <a:blip r:embed="rId8"/>
          <a:stretch>
            <a:fillRect/>
          </a:stretch>
        </p:blipFill>
        <p:spPr>
          <a:xfrm>
            <a:off x="7833320" y="2991038"/>
            <a:ext cx="1163955" cy="1163955"/>
          </a:xfrm>
          <a:prstGeom prst="rect">
            <a:avLst/>
          </a:prstGeom>
        </p:spPr>
      </p:pic>
      <p:pic>
        <p:nvPicPr>
          <p:cNvPr id="9" name="Picture 12540"/>
          <p:cNvPicPr/>
          <p:nvPr/>
        </p:nvPicPr>
        <p:blipFill>
          <a:blip r:embed="rId9"/>
          <a:stretch>
            <a:fillRect/>
          </a:stretch>
        </p:blipFill>
        <p:spPr>
          <a:xfrm>
            <a:off x="7833320" y="4560430"/>
            <a:ext cx="1163955" cy="116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Финансовая цель-мечта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7</a:t>
            </a:fld>
            <a:endParaRPr lang="lv-LV" dirty="0"/>
          </a:p>
        </p:txBody>
      </p:sp>
      <p:pic>
        <p:nvPicPr>
          <p:cNvPr id="6" name="Picture 12544"/>
          <p:cNvPicPr/>
          <p:nvPr/>
        </p:nvPicPr>
        <p:blipFill>
          <a:blip r:embed="rId2"/>
          <a:stretch>
            <a:fillRect/>
          </a:stretch>
        </p:blipFill>
        <p:spPr>
          <a:xfrm>
            <a:off x="704528" y="1196752"/>
            <a:ext cx="849694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Личный финансовый план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8</a:t>
            </a:fld>
            <a:endParaRPr lang="lv-LV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952448"/>
              </p:ext>
            </p:extLst>
          </p:nvPr>
        </p:nvGraphicFramePr>
        <p:xfrm>
          <a:off x="128466" y="1289874"/>
          <a:ext cx="9437404" cy="4371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4"/>
                <a:gridCol w="864096"/>
                <a:gridCol w="792088"/>
                <a:gridCol w="792088"/>
                <a:gridCol w="864096"/>
                <a:gridCol w="179763"/>
                <a:gridCol w="790484"/>
                <a:gridCol w="829953"/>
                <a:gridCol w="742309"/>
                <a:gridCol w="786131"/>
                <a:gridCol w="786131"/>
                <a:gridCol w="786131"/>
              </a:tblGrid>
              <a:tr h="941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Сентябрь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Октябрь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Ноябрь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Декабрь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gridSpan="2"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Январь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hMerge="1"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Февраль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Март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2990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Апрель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2990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Май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2990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Итого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</a:tr>
              <a:tr h="320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gridSpan="3">
                  <a:txBody>
                    <a:bodyPr/>
                    <a:lstStyle/>
                    <a:p>
                      <a:pPr marR="400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Доходы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</a:tr>
              <a:tr h="640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Деньги на карманные расходы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 gridSpan="2"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</a:tr>
              <a:tr h="320406"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Подарки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gridSpan="2"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</a:tr>
              <a:tr h="511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</a:tr>
              <a:tr h="320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gridSpan="3">
                  <a:txBody>
                    <a:bodyPr/>
                    <a:lstStyle/>
                    <a:p>
                      <a:pPr marR="387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Расходы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</a:tr>
              <a:tr h="511480"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«Желания»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gridSpan="2"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</a:tr>
              <a:tr h="2937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gridSpan="3"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Баланс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</a:tr>
              <a:tr h="511480">
                <a:tc>
                  <a:txBody>
                    <a:bodyPr/>
                    <a:lstStyle/>
                    <a:p>
                      <a:pPr marR="400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Накопления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 anchor="ctr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gridSpan="2"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15000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15000 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222" marR="56670" marT="4928" marB="0"/>
                </a:tc>
              </a:tr>
            </a:tbl>
          </a:graphicData>
        </a:graphic>
      </p:graphicFrame>
      <p:sp>
        <p:nvSpPr>
          <p:cNvPr id="9" name="Rectangle 728"/>
          <p:cNvSpPr/>
          <p:nvPr/>
        </p:nvSpPr>
        <p:spPr>
          <a:xfrm rot="16200001">
            <a:off x="284413" y="1292951"/>
            <a:ext cx="79452" cy="2502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b="1">
                <a:solidFill>
                  <a:srgbClr val="3B383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730"/>
          <p:cNvSpPr/>
          <p:nvPr/>
        </p:nvSpPr>
        <p:spPr>
          <a:xfrm rot="16200001">
            <a:off x="284419" y="1297257"/>
            <a:ext cx="79438" cy="2502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b="1">
                <a:solidFill>
                  <a:srgbClr val="3B383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732"/>
          <p:cNvSpPr/>
          <p:nvPr/>
        </p:nvSpPr>
        <p:spPr>
          <a:xfrm rot="16200001">
            <a:off x="284350" y="1300244"/>
            <a:ext cx="79575" cy="2502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b="1">
                <a:solidFill>
                  <a:srgbClr val="3B383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734"/>
          <p:cNvSpPr/>
          <p:nvPr/>
        </p:nvSpPr>
        <p:spPr>
          <a:xfrm rot="16200001">
            <a:off x="284381" y="1297216"/>
            <a:ext cx="79514" cy="2502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b="1">
                <a:solidFill>
                  <a:srgbClr val="3B383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736"/>
          <p:cNvSpPr/>
          <p:nvPr/>
        </p:nvSpPr>
        <p:spPr>
          <a:xfrm rot="16200001">
            <a:off x="284366" y="1300529"/>
            <a:ext cx="79543" cy="2502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b="1">
                <a:solidFill>
                  <a:srgbClr val="3B383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738"/>
          <p:cNvSpPr/>
          <p:nvPr/>
        </p:nvSpPr>
        <p:spPr>
          <a:xfrm rot="16200001">
            <a:off x="284429" y="1295363"/>
            <a:ext cx="79418" cy="2502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b="1">
                <a:solidFill>
                  <a:srgbClr val="3B383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740"/>
          <p:cNvSpPr/>
          <p:nvPr/>
        </p:nvSpPr>
        <p:spPr>
          <a:xfrm rot="16200001">
            <a:off x="284383" y="1309318"/>
            <a:ext cx="79509" cy="2502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b="1">
                <a:solidFill>
                  <a:srgbClr val="3B383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742"/>
          <p:cNvSpPr/>
          <p:nvPr/>
        </p:nvSpPr>
        <p:spPr>
          <a:xfrm rot="16200001">
            <a:off x="284393" y="1300281"/>
            <a:ext cx="79490" cy="2502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b="1">
                <a:solidFill>
                  <a:srgbClr val="3B383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10703"/>
          <p:cNvGrpSpPr/>
          <p:nvPr/>
        </p:nvGrpSpPr>
        <p:grpSpPr>
          <a:xfrm>
            <a:off x="199036" y="1417638"/>
            <a:ext cx="188123" cy="492800"/>
            <a:chOff x="0" y="0"/>
            <a:chExt cx="179059" cy="437007"/>
          </a:xfrm>
        </p:grpSpPr>
        <p:sp>
          <p:nvSpPr>
            <p:cNvPr id="32" name="Rectangle 743"/>
            <p:cNvSpPr/>
            <p:nvPr/>
          </p:nvSpPr>
          <p:spPr>
            <a:xfrm rot="-5399999">
              <a:off x="-136190" y="62667"/>
              <a:ext cx="510530" cy="2381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744"/>
            <p:cNvSpPr/>
            <p:nvPr/>
          </p:nvSpPr>
          <p:spPr>
            <a:xfrm rot="-5399999">
              <a:off x="83856" y="-101332"/>
              <a:ext cx="70436" cy="2381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 b="1">
                  <a:solidFill>
                    <a:srgbClr val="3B3838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0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b="1" dirty="0" smtClean="0"/>
              <a:t>Выбор модели поведения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496" y="1290600"/>
            <a:ext cx="8915400" cy="3701008"/>
          </a:xfrm>
        </p:spPr>
        <p:txBody>
          <a:bodyPr/>
          <a:lstStyle/>
          <a:p>
            <a:pPr algn="just"/>
            <a:r>
              <a:rPr lang="ru-RU" dirty="0" smtClean="0"/>
              <a:t>Чувствуете в себе «дух» предпринимательства, понимаете, что можете заставить свои деньги работать на вас с помощью создания собственного бизнеса – инвестируйте в свое дело.</a:t>
            </a:r>
          </a:p>
          <a:p>
            <a:pPr algn="just"/>
            <a:r>
              <a:rPr lang="ru-RU" dirty="0" smtClean="0"/>
              <a:t>Понимаете, что быть предпринимателем – это ваше</a:t>
            </a:r>
            <a:r>
              <a:rPr lang="en-US" dirty="0" smtClean="0"/>
              <a:t>? </a:t>
            </a:r>
            <a:r>
              <a:rPr lang="ru-RU" dirty="0" smtClean="0"/>
              <a:t>Тогда соблюдайте следующую модель.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9B63F6-FC1C-4B77-AA3D-6F4242C5B45F}" type="slidenum">
              <a:rPr lang="lv-LV" smtClean="0"/>
              <a:pPr>
                <a:defRPr/>
              </a:pPr>
              <a:t>9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457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ятка">
      <a:majorFont>
        <a:latin typeface="Etelka Medium Pro"/>
        <a:ea typeface=""/>
        <a:cs typeface=""/>
      </a:majorFont>
      <a:minorFont>
        <a:latin typeface="Etelka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4312</TotalTime>
  <Words>1096</Words>
  <Application>Microsoft Office PowerPoint</Application>
  <PresentationFormat>Лист A4 (210x297 мм)</PresentationFormat>
  <Paragraphs>478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Etelka Light Pro</vt:lpstr>
      <vt:lpstr>Calibri</vt:lpstr>
      <vt:lpstr>Etelka Medium Pro</vt:lpstr>
      <vt:lpstr>Verdana</vt:lpstr>
      <vt:lpstr>Times New Roman</vt:lpstr>
      <vt:lpstr>Etelka Text Pro</vt:lpstr>
      <vt:lpstr>Arial</vt:lpstr>
      <vt:lpstr>Office Theme</vt:lpstr>
      <vt:lpstr>Вятка Банк – нам 25 лет!</vt:lpstr>
      <vt:lpstr>Что значит быть финансово грамотным?</vt:lpstr>
      <vt:lpstr>Структура презентации</vt:lpstr>
      <vt:lpstr>Образ финансово грамотного человека</vt:lpstr>
      <vt:lpstr>На что тратят деньги ваши родители?</vt:lpstr>
      <vt:lpstr>Три шага к реализации личного финансового плана</vt:lpstr>
      <vt:lpstr>Финансовая цель-мечта</vt:lpstr>
      <vt:lpstr>Личный финансовый план</vt:lpstr>
      <vt:lpstr>Выбор модели поведения</vt:lpstr>
      <vt:lpstr>Модель финансового поведения</vt:lpstr>
      <vt:lpstr>Остерегайтесь мошенников</vt:lpstr>
      <vt:lpstr>Основные банковские услуги</vt:lpstr>
      <vt:lpstr>Основные услуги микрофинансовых организаций</vt:lpstr>
      <vt:lpstr>Застраховать риски и увеличить накопительную часть пенсии</vt:lpstr>
      <vt:lpstr>Страховать</vt:lpstr>
      <vt:lpstr>Копить на пенсию</vt:lpstr>
      <vt:lpstr>Басня И.А. Крылова «Стрекоза и муравей»</vt:lpstr>
      <vt:lpstr>Басня И.А. Крылова «Стрекоза и муравей»</vt:lpstr>
      <vt:lpstr>Получение дополнительного инвестиционного дохода</vt:lpstr>
      <vt:lpstr>Инвестировал – не спи!</vt:lpstr>
      <vt:lpstr>Свои инвестиции необходимо контролировать</vt:lpstr>
      <vt:lpstr>Как избежать ошибок в мире финансов</vt:lpstr>
      <vt:lpstr>Источники информации</vt:lpstr>
      <vt:lpstr>Примеры нарушения прав в мире финансов</vt:lpstr>
      <vt:lpstr>Формула успеха в мире финансов</vt:lpstr>
      <vt:lpstr>Заключение</vt:lpstr>
      <vt:lpstr>СПАСИБО ЗА ВНИМАНИЕ!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KristineZ</dc:creator>
  <cp:lastModifiedBy>Суслов Сергей Валерьевич</cp:lastModifiedBy>
  <cp:revision>621</cp:revision>
  <cp:lastPrinted>2015-08-06T14:30:13Z</cp:lastPrinted>
  <dcterms:created xsi:type="dcterms:W3CDTF">2014-10-06T09:55:06Z</dcterms:created>
  <dcterms:modified xsi:type="dcterms:W3CDTF">2017-08-07T11:32:56Z</dcterms:modified>
</cp:coreProperties>
</file>