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2" r:id="rId3"/>
    <p:sldId id="316" r:id="rId4"/>
    <p:sldId id="318" r:id="rId5"/>
    <p:sldId id="307" r:id="rId6"/>
    <p:sldId id="329" r:id="rId7"/>
    <p:sldId id="330" r:id="rId8"/>
    <p:sldId id="331" r:id="rId9"/>
    <p:sldId id="261" r:id="rId10"/>
    <p:sldId id="308" r:id="rId12"/>
    <p:sldId id="289" r:id="rId13"/>
    <p:sldId id="311" r:id="rId14"/>
    <p:sldId id="325" r:id="rId15"/>
    <p:sldId id="328" r:id="rId16"/>
    <p:sldId id="324" r:id="rId17"/>
    <p:sldId id="321" r:id="rId18"/>
    <p:sldId id="310" r:id="rId19"/>
    <p:sldId id="259" r:id="rId20"/>
    <p:sldId id="265" r:id="rId21"/>
    <p:sldId id="322" r:id="rId22"/>
    <p:sldId id="32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0" autoAdjust="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6BCA2-282D-45F9-BCAA-06B2201A432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126A0-1813-4016-842F-D5174106B31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26A0-1813-4016-842F-D5174106B31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232A-E8DB-41FD-8A3C-FDD8C05DAD5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0C08-B62C-4D3B-8CE7-64B06E2C8E9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Рисунок 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8944" y="19573"/>
            <a:ext cx="91868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4291" y="211518"/>
            <a:ext cx="8484760" cy="29854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F6FC6">
                    <a:lumMod val="75000"/>
                  </a:srgbClr>
                </a:solidFill>
                <a:latin typeface="Calibri"/>
              </a:rPr>
              <a:t>   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Роль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краеведческой деятельности </a:t>
            </a:r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в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формировании патриотизма у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обучающихся</a:t>
            </a:r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Calibri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(из опыта работы краеведческого клуба-музея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                        </a:t>
            </a:r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МБОУ 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СОШ с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Calibri"/>
              </a:rPr>
              <a:t>УИОП №47 г. Кирова)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Calibri"/>
            </a:endParaRPr>
          </a:p>
        </p:txBody>
      </p:sp>
      <p:pic>
        <p:nvPicPr>
          <p:cNvPr id="1026" name="Picture 2" descr="K:\Музей\ПОДПИСЬ СВЕТЛИЦА\Светлица.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5834" y="1704210"/>
            <a:ext cx="1992784" cy="6031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7"/>
    </mc:Choice>
    <mc:Fallback>
      <p:transition spd="slow" advTm="2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1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zef\Desktop\фотоаппарат копия 10.01\100NIKON\DSCN2526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2050" name="Picture 2" descr="G:\Праздник Сороки\Фото\99P_0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764" y="571480"/>
            <a:ext cx="9177764" cy="567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7" name="Picture 2" descr="D:\Музей\Фото  экскурсии\105NIKON\DSCN24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9" name="Picture 3" descr="C:\Users\uzef\Desktop\Конкурс Даша\DSCN2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0"/>
            <a:ext cx="534898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15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4323"/>
            <a:ext cx="5132651" cy="6843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8534" y="-57909"/>
            <a:ext cx="5186932" cy="6915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85" y="-39684"/>
            <a:ext cx="5104803" cy="680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узей\Фото  экскурсии\105NIKON\DSCN2419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узей\Фото  экскурсии\105NIKON\DSCN2426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zef\Desktop\фотоаппарат копия 10.01\100NIKON\DSCN253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G:\Праздник Сороки\Фото\99P_06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0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12290" name="Picture 2" descr="G:\Праздник Сороки\Фото\99P_06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6146" name="Picture 2" descr="G:\Праздник Сороки\Фото\99P_06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5123" name="Picture 3" descr="C:\Users\uzef\Desktop\Конкурс Даша\99P_06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8286808" cy="5524538"/>
          </a:xfrm>
          <a:prstGeom prst="rect">
            <a:avLst/>
          </a:prstGeom>
          <a:noFill/>
        </p:spPr>
      </p:pic>
    </p:spTree>
  </p:cSld>
  <p:clrMapOvr>
    <a:masterClrMapping/>
  </p:clrMapOvr>
  <p:transition advTm="271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7" name="Picture 2" descr="C:\Users\uzef\Desktop\К презент открытия\удадные на буклет\20 лет собирали\DSCN28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44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8" name="Picture 2" descr="C:\Users\uzef\Desktop\К презент открытия\удадные на буклет\20 лет собирали\DSCN2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86475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Tm="263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узей\Фото  экскурсии\105NIKON\DSCN242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s002.radikal.ru/i197/1201/5e/e82575a9c8a8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92"/>
            <a:ext cx="9144000" cy="6859492"/>
          </a:xfrm>
          <a:prstGeom prst="rect">
            <a:avLst/>
          </a:prstGeom>
          <a:noFill/>
        </p:spPr>
      </p:pic>
      <p:pic>
        <p:nvPicPr>
          <p:cNvPr id="5122" name="Picture 2" descr="G:\Праздник Сороки\Фото\99P_06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174</Words>
  <Application>WPS Presentation</Application>
  <PresentationFormat>Экран (4:3)</PresentationFormat>
  <Paragraphs>7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uzef</dc:creator>
  <cp:lastModifiedBy>user</cp:lastModifiedBy>
  <cp:revision>72</cp:revision>
  <dcterms:created xsi:type="dcterms:W3CDTF">2014-01-11T02:32:00Z</dcterms:created>
  <dcterms:modified xsi:type="dcterms:W3CDTF">2016-12-22T12:22:36Z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