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3"/>
    <p:sldId id="318" r:id="rId4"/>
    <p:sldId id="320" r:id="rId5"/>
    <p:sldId id="321" r:id="rId6"/>
    <p:sldId id="322" r:id="rId7"/>
    <p:sldId id="319" r:id="rId8"/>
    <p:sldId id="323" r:id="rId9"/>
    <p:sldId id="32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</p:showPr>
  <p:clrMru>
    <a:srgbClr val="328E3B"/>
    <a:srgbClr val="43854B"/>
    <a:srgbClr val="000000"/>
    <a:srgbClr val="5C815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BEA5-5512-4E41-AF60-96875C0FC9A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0339-A4B4-4E4F-83C2-57716B2EB8C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/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/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38"/>
            <p:cNvGrpSpPr/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4"/>
          <p:cNvGrpSpPr/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1"/>
          <p:cNvGrpSpPr/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1FE17D22-7272-41CD-8CE9-EEFA5ACF558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1994-15BC-46BC-A828-7976C936A75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9105-83D6-4FDC-BA93-D280FA6A7A0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36B639-FA91-4A01-9CCC-8C785AFA0D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AE6D50-96C4-4E1F-9A25-BBBB2DA8615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 hasCustomPrompt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BF1FC-8446-48C4-9081-A236BBD016C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74DC-4B7C-4583-90FD-87E6654D1B0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355CB-9594-448D-A697-9EDFAC0137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D825-9E94-4C62-BA49-36A3FCF71F2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114-AC89-4D86-9EFE-ABBE6B79EFF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F427-7B91-4E99-949E-8F2D01D4F78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1B9D-9F3E-4030-A934-64D758E63D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E114-0608-467B-A64B-2BFEA7A9732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65785-4651-46CC-95B2-D9F311344AD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17"/>
            <p:cNvGrpSpPr/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1"/>
          <p:cNvGrpSpPr/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5"/>
          <p:cNvGrpSpPr/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2CAAA-A0BD-4F59-A3AB-04EDD57CA77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46"/>
          <p:cNvGrpSpPr/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44"/>
            <p:cNvGrpSpPr/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Tm="1500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Методические аспекты внеурочной деятельности 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627337" cy="26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88128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является частью основной образовательной программы и обязательна для освоения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ФГОС основного общего образования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«Внеурочная деятельность организуется по направлениям развития личности в формах, отличных от урочной,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добровольной основе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выбором участников образовательных отношений».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внеурочной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достижение результатов освоения основной образовательной программы основного общего образования.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29576" cy="944562"/>
          </a:xfrm>
        </p:spPr>
        <p:txBody>
          <a:bodyPr/>
          <a:lstStyle/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52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самостоятельно распределяет объём часов, отводимых на внеурочную деятельность, внутри ступени образования.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Часы внеурочной деятельности не включаются в объём предельно допустимой учебной нагрузки 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ОО определяют общее количество часов внеурочной деятельности на каждом уровне общего образования, которое составляет: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1350 часов на уровне начального общего образования;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1750 часов на уровне основного общего образования;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700 часов на уровне среднего общего образования.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52963"/>
          </a:xfrm>
        </p:spPr>
        <p:txBody>
          <a:bodyPr/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Величина недельной образовательной нагрузки (количество занятий), реализуемой через внеурочную деятельность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определяется за пределами количества часов, отведенных на освоение обучающимися учебного плана, но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 более 10 часов в неделю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2600" smtClean="0">
                <a:latin typeface="Times New Roman" pitchFamily="18" charset="0"/>
                <a:cs typeface="Times New Roman" pitchFamily="18" charset="0"/>
              </a:rPr>
              <a:t>Допускается перенос образовательной нагрузки, реализуемой через внеурочную деятельность, на периоды каникул, но не более 1/2 количества часов. Внеурочная деятельность в каникулярное время может реализовываться в рамках тематических программ.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186766" cy="944562"/>
          </a:xfrm>
        </p:spPr>
        <p:txBody>
          <a:bodyPr/>
          <a:lstStyle/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приказом Министерства образования и науки РФ от 31.12.2015 г. № 1577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17.12.2010 г. № 1897»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рабочие программы курсов внеурочной деятельности должны содержать только три пункта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освоения курса внеурочной деятельности;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курса внеурочной деятельности с указанием форм организации и видов деятельности;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186766" cy="944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Рабочие программы внеурочной деятельности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15328" cy="774721"/>
          </a:xfrm>
        </p:spPr>
        <p:txBody>
          <a:bodyPr/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Направления внеурочной деятельности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духовно-нравственное,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общекультурное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315200" cy="944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Типы организационных моделей внеурочной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46247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того, чтобы организовать внеурочную деятельность, нужно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определить оптимальную для образовательной организации модель внеурочной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Модель дополнительного образования.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Модель «школы полного дня».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Оптимизационная модель.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Инновационно-образовательная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1056" cy="944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помощь руководящим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педагогическим работникам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конце декабря в библиотеке Института развития образования Кировской области (ул. Р.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Ердякова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23/2) можно приобрести методические рекомендации «Проектирование моделей внеурочной деятельности».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пособии даются основные нормативно-правовые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методические разъяснения по организации внеурочной деятельности в образовательной организации в соответствии с изменениями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в нормативно-правовых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аспектах.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3076</Words>
  <Application>WPS Presentation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594TGp_family_light</vt:lpstr>
      <vt:lpstr>PowerPoint 演示文稿</vt:lpstr>
      <vt:lpstr>PowerPoint 演示文稿</vt:lpstr>
      <vt:lpstr>Организация внеурочной деятельности</vt:lpstr>
      <vt:lpstr>Организация внеурочной деятельности</vt:lpstr>
      <vt:lpstr>Рабочие программы внеурочной деятельности </vt:lpstr>
      <vt:lpstr>Направления внеурочной деятельности </vt:lpstr>
      <vt:lpstr>Типы организационных моделей внеурочной деятельности </vt:lpstr>
      <vt:lpstr>В помощь руководящим  и педагогическим работникам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user</cp:lastModifiedBy>
  <cp:revision>193</cp:revision>
  <dcterms:created xsi:type="dcterms:W3CDTF">2012-12-25T15:53:00Z</dcterms:created>
  <dcterms:modified xsi:type="dcterms:W3CDTF">2016-12-22T12:21:42Z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