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43"/>
  </p:notesMasterIdLst>
  <p:sldIdLst>
    <p:sldId id="256" r:id="rId4"/>
    <p:sldId id="290" r:id="rId5"/>
    <p:sldId id="356" r:id="rId6"/>
    <p:sldId id="291" r:id="rId7"/>
    <p:sldId id="329" r:id="rId8"/>
    <p:sldId id="289" r:id="rId9"/>
    <p:sldId id="327" r:id="rId10"/>
    <p:sldId id="292" r:id="rId11"/>
    <p:sldId id="333" r:id="rId12"/>
    <p:sldId id="332" r:id="rId13"/>
    <p:sldId id="293" r:id="rId14"/>
    <p:sldId id="331" r:id="rId15"/>
    <p:sldId id="294" r:id="rId16"/>
    <p:sldId id="330" r:id="rId17"/>
    <p:sldId id="295" r:id="rId18"/>
    <p:sldId id="357" r:id="rId19"/>
    <p:sldId id="296" r:id="rId20"/>
    <p:sldId id="355" r:id="rId21"/>
    <p:sldId id="354" r:id="rId22"/>
    <p:sldId id="336" r:id="rId23"/>
    <p:sldId id="337" r:id="rId24"/>
    <p:sldId id="338" r:id="rId25"/>
    <p:sldId id="339" r:id="rId26"/>
    <p:sldId id="344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00" r:id="rId35"/>
    <p:sldId id="358" r:id="rId36"/>
    <p:sldId id="359" r:id="rId37"/>
    <p:sldId id="360" r:id="rId38"/>
    <p:sldId id="334" r:id="rId39"/>
    <p:sldId id="335" r:id="rId40"/>
    <p:sldId id="320" r:id="rId41"/>
    <p:sldId id="32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22-4518-9CA5-F7C02DFB6CD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22-4518-9CA5-F7C02DFB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D-4F40-A8A9-183D9020686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D-4F40-A8A9-183D90206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3-4C6C-B7AE-F6C344E39CC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D3-4C6C-B7AE-F6C344E39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096E-2"/>
          <c:y val="0.120655"/>
          <c:w val="0.93261400000000005"/>
          <c:h val="0.69408400000000003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1ACA9B">
                <a:alpha val="30000"/>
              </a:srgbClr>
            </a:solidFill>
            <a:ln w="127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0-4D69-BF67-B4C13CCBB415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>
                <a:alpha val="32000"/>
              </a:srgbClr>
            </a:solidFill>
            <a:ln w="127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0-4D69-BF67-B4C13CCBB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693872"/>
        <c:axId val="167948336"/>
      </c:areaChart>
      <c:catAx>
        <c:axId val="16669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7948336"/>
        <c:crosses val="autoZero"/>
        <c:auto val="1"/>
        <c:lblAlgn val="ctr"/>
        <c:lblOffset val="100"/>
        <c:noMultiLvlLbl val="1"/>
      </c:catAx>
      <c:valAx>
        <c:axId val="16794833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669387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2499999999998E-2"/>
          <c:y val="9.1118500000000005E-2"/>
          <c:w val="0.92671899999999996"/>
          <c:h val="0.76422599999999996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2</c:v>
                </c:pt>
              </c:strCache>
            </c:strRef>
          </c:tx>
          <c:spPr>
            <a:noFill/>
            <a:ln w="12700" cap="flat">
              <a:solidFill>
                <a:srgbClr val="1ACA9B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E-4E49-B84A-5DDFD467A5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E-4E49-B84A-5DDFD467A552}"/>
            </c:ext>
          </c:extLst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Untitled 1</c:v>
                </c:pt>
              </c:strCache>
            </c:strRef>
          </c:tx>
          <c:spPr>
            <a:noFill/>
            <a:ln w="12700" cap="flat">
              <a:solidFill>
                <a:srgbClr val="4ECF73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EE-4E49-B84A-5DDFD467A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51696"/>
        <c:axId val="167952256"/>
      </c:areaChart>
      <c:catAx>
        <c:axId val="16795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7952256"/>
        <c:crosses val="autoZero"/>
        <c:auto val="1"/>
        <c:lblAlgn val="ctr"/>
        <c:lblOffset val="100"/>
        <c:noMultiLvlLbl val="1"/>
      </c:catAx>
      <c:valAx>
        <c:axId val="16795225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7951696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71-41CB-A10F-AF9E2167B924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71-41CB-A10F-AF9E2167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6-40F0-A733-A39CD005609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6-40F0-A733-A39CD0056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BF-45C6-B2CD-6CE3955F8A7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F-45C6-B2CD-6CE3955F8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D-4F40-A8A9-183D9020686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D-4F40-A8A9-183D90206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3-4C6C-B7AE-F6C344E39CC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D3-4C6C-B7AE-F6C344E39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096E-2"/>
          <c:y val="0.120655"/>
          <c:w val="0.93261400000000005"/>
          <c:h val="0.69408400000000003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1ACA9B">
                <a:alpha val="30000"/>
              </a:srgbClr>
            </a:solidFill>
            <a:ln w="127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0-4D69-BF67-B4C13CCBB415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>
                <a:alpha val="32000"/>
              </a:srgbClr>
            </a:solidFill>
            <a:ln w="127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0-4D69-BF67-B4C13CCBB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58208"/>
        <c:axId val="123958768"/>
      </c:areaChart>
      <c:catAx>
        <c:axId val="12395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23958768"/>
        <c:crosses val="autoZero"/>
        <c:auto val="1"/>
        <c:lblAlgn val="ctr"/>
        <c:lblOffset val="100"/>
        <c:noMultiLvlLbl val="1"/>
      </c:catAx>
      <c:valAx>
        <c:axId val="1239587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23958208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2499999999998E-2"/>
          <c:y val="9.1118500000000005E-2"/>
          <c:w val="0.92671899999999996"/>
          <c:h val="0.76422599999999996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2</c:v>
                </c:pt>
              </c:strCache>
            </c:strRef>
          </c:tx>
          <c:spPr>
            <a:noFill/>
            <a:ln w="12700" cap="flat">
              <a:solidFill>
                <a:srgbClr val="1ACA9B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E-4E49-B84A-5DDFD467A5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E-4E49-B84A-5DDFD467A552}"/>
            </c:ext>
          </c:extLst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Untitled 1</c:v>
                </c:pt>
              </c:strCache>
            </c:strRef>
          </c:tx>
          <c:spPr>
            <a:noFill/>
            <a:ln w="12700" cap="flat">
              <a:solidFill>
                <a:srgbClr val="4ECF73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EE-4E49-B84A-5DDFD467A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691680"/>
        <c:axId val="164692240"/>
      </c:areaChart>
      <c:catAx>
        <c:axId val="16469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4692240"/>
        <c:crosses val="autoZero"/>
        <c:auto val="1"/>
        <c:lblAlgn val="ctr"/>
        <c:lblOffset val="100"/>
        <c:noMultiLvlLbl val="1"/>
      </c:catAx>
      <c:valAx>
        <c:axId val="1646922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164691680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71-41CB-A10F-AF9E2167B924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71-41CB-A10F-AF9E2167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6-40F0-A733-A39CD005609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6-40F0-A733-A39CD0056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BF-45C6-B2CD-6CE3955F8A7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F-45C6-B2CD-6CE3955F8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22-4518-9CA5-F7C02DFB6CD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22-4518-9CA5-F7C02DFB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6CF3-DAD6-4260-9F80-90DF1D29776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F2913-2F01-420C-B4B6-B7A61D7EA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3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оценки перерастает узкие рамки модели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контроля качества образования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становится принципиально необходимым элементом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обеспечения качества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Она становится одним из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регулирующих (управляющих) элементов системы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значительной мере способствующих поддержанию единства всей системы образования, обеспечению преемственности в системе непрерывного образования. К традиционной функции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обратной связи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добавляется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 ориентации образовательного процесса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реализацию и достижение планируемых результатов, т. е. та функция, которая традиционно выполняется учебными планами, программами, учебниками, методическими разработками и т.п.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система оценки должна с необходимостью включать в себя как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внешнюю оценку,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внутреннюю оценку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построенные на одной и той же содержательной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критериальной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основе. При этом именно внешняя оценка задает общее понимание того, что подлежит оценке; как – в каких форматах, с помощью каких заданий – наиболее целесообразно вести оценку; какие ответы следует (или допустимо) считать верными и т.д.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Внешняя оценка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оценка, осуществляемая внешними по отношению к школе службами.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Внутренняя оценка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оценка, осуществляемая самой школой (учениками, педагогами, администрацией)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7E03D6C-FC71-074D-9D27-5B66695A0B1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5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170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273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09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3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5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Линия"/>
          <p:cNvSpPr/>
          <p:nvPr/>
        </p:nvSpPr>
        <p:spPr>
          <a:xfrm>
            <a:off x="5924339" y="880579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" name="Линия"/>
          <p:cNvSpPr/>
          <p:nvPr/>
        </p:nvSpPr>
        <p:spPr>
          <a:xfrm flipH="1">
            <a:off x="6055025" y="880579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" name="Линия"/>
          <p:cNvSpPr/>
          <p:nvPr/>
        </p:nvSpPr>
        <p:spPr>
          <a:xfrm flipH="1">
            <a:off x="6010377" y="880579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" name="Прямоугольник"/>
          <p:cNvSpPr/>
          <p:nvPr/>
        </p:nvSpPr>
        <p:spPr>
          <a:xfrm>
            <a:off x="-1390" y="-5954"/>
            <a:ext cx="12194779" cy="317471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294891"/>
                </a:solidFill>
              </a:defRPr>
            </a:pPr>
            <a:endParaRPr sz="1600" kern="0">
              <a:solidFill>
                <a:srgbClr val="294891"/>
              </a:solidFill>
              <a:latin typeface="Helvetica Light"/>
              <a:sym typeface="Helvetica Light"/>
            </a:endParaRPr>
          </a:p>
        </p:txBody>
      </p:sp>
      <p:sp>
        <p:nvSpPr>
          <p:cNvPr id="30" name="Прямоугольник"/>
          <p:cNvSpPr/>
          <p:nvPr/>
        </p:nvSpPr>
        <p:spPr>
          <a:xfrm>
            <a:off x="-1390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1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6742" y="476085"/>
            <a:ext cx="523746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6616" y="6577761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771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tem Descriptio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61251" y="980882"/>
            <a:ext cx="4869499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Прямоугольник"/>
          <p:cNvSpPr/>
          <p:nvPr/>
        </p:nvSpPr>
        <p:spPr>
          <a:xfrm>
            <a:off x="-8814" y="-5954"/>
            <a:ext cx="12209629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8" name="Прямоугольник"/>
          <p:cNvSpPr/>
          <p:nvPr/>
        </p:nvSpPr>
        <p:spPr>
          <a:xfrm>
            <a:off x="-498" y="6527770"/>
            <a:ext cx="12192995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9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849239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0" name="Кружок"/>
          <p:cNvSpPr/>
          <p:nvPr/>
        </p:nvSpPr>
        <p:spPr>
          <a:xfrm>
            <a:off x="7707979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1" name="Кружок"/>
          <p:cNvSpPr/>
          <p:nvPr/>
        </p:nvSpPr>
        <p:spPr>
          <a:xfrm>
            <a:off x="5467715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2" name="Кружок"/>
          <p:cNvSpPr/>
          <p:nvPr/>
        </p:nvSpPr>
        <p:spPr>
          <a:xfrm>
            <a:off x="3227450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3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3491547" y="3082456"/>
            <a:ext cx="728490" cy="7284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5744573" y="3155999"/>
            <a:ext cx="702892" cy="56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Accumsan et iusto odio dignissim qui"/>
          <p:cNvSpPr txBox="1">
            <a:spLocks noGrp="1"/>
          </p:cNvSpPr>
          <p:nvPr>
            <p:ph type="body" sz="quarter" idx="16"/>
          </p:nvPr>
        </p:nvSpPr>
        <p:spPr>
          <a:xfrm>
            <a:off x="3058195" y="4754149"/>
            <a:ext cx="1595082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6" name="Изображение"/>
          <p:cNvSpPr>
            <a:spLocks noGrp="1"/>
          </p:cNvSpPr>
          <p:nvPr>
            <p:ph type="pic" sz="quarter" idx="17"/>
          </p:nvPr>
        </p:nvSpPr>
        <p:spPr>
          <a:xfrm>
            <a:off x="8055022" y="3124265"/>
            <a:ext cx="562535" cy="666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Accumsan et iusto odio dignissim qui"/>
          <p:cNvSpPr txBox="1">
            <a:spLocks noGrp="1"/>
          </p:cNvSpPr>
          <p:nvPr>
            <p:ph type="body" sz="quarter" idx="18"/>
          </p:nvPr>
        </p:nvSpPr>
        <p:spPr>
          <a:xfrm>
            <a:off x="5329611" y="4754149"/>
            <a:ext cx="1568497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8" name="Accumsan et iusto odio dignissim qui"/>
          <p:cNvSpPr txBox="1">
            <a:spLocks noGrp="1"/>
          </p:cNvSpPr>
          <p:nvPr>
            <p:ph type="body" sz="quarter" idx="19"/>
          </p:nvPr>
        </p:nvSpPr>
        <p:spPr>
          <a:xfrm>
            <a:off x="7538724" y="4754149"/>
            <a:ext cx="1595082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9" name="Lorem ipsum"/>
          <p:cNvSpPr txBox="1">
            <a:spLocks noGrp="1"/>
          </p:cNvSpPr>
          <p:nvPr>
            <p:ph type="body" sz="quarter" idx="20"/>
          </p:nvPr>
        </p:nvSpPr>
        <p:spPr>
          <a:xfrm>
            <a:off x="3163553" y="4409318"/>
            <a:ext cx="1384364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0" name="Lorem ipsum"/>
          <p:cNvSpPr txBox="1">
            <a:spLocks noGrp="1"/>
          </p:cNvSpPr>
          <p:nvPr>
            <p:ph type="body" sz="quarter" idx="21"/>
          </p:nvPr>
        </p:nvSpPr>
        <p:spPr>
          <a:xfrm>
            <a:off x="5382327" y="4409318"/>
            <a:ext cx="1384363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1" name="Lorem ipsum"/>
          <p:cNvSpPr txBox="1">
            <a:spLocks noGrp="1"/>
          </p:cNvSpPr>
          <p:nvPr>
            <p:ph type="body" sz="quarter" idx="22"/>
          </p:nvPr>
        </p:nvSpPr>
        <p:spPr>
          <a:xfrm>
            <a:off x="7644084" y="4409318"/>
            <a:ext cx="1384364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0098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out The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Линия"/>
          <p:cNvSpPr/>
          <p:nvPr/>
        </p:nvSpPr>
        <p:spPr>
          <a:xfrm>
            <a:off x="5553161" y="4202138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" name="Комментарий в прямоугольнике"/>
          <p:cNvSpPr/>
          <p:nvPr/>
        </p:nvSpPr>
        <p:spPr>
          <a:xfrm flipH="1">
            <a:off x="2502520" y="954998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1" name="Прямоугольник"/>
          <p:cNvSpPr/>
          <p:nvPr/>
        </p:nvSpPr>
        <p:spPr>
          <a:xfrm>
            <a:off x="4249" y="-5954"/>
            <a:ext cx="12183503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2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630530" y="1289727"/>
            <a:ext cx="2119919" cy="2119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22572" y="2341529"/>
            <a:ext cx="4311314" cy="1277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61950" indent="-13335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617220" indent="-16002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63600" indent="-17780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092200" indent="-17780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Линия"/>
          <p:cNvSpPr/>
          <p:nvPr/>
        </p:nvSpPr>
        <p:spPr>
          <a:xfrm>
            <a:off x="5553161" y="4202138"/>
            <a:ext cx="797554" cy="1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" name="Кружок"/>
          <p:cNvSpPr/>
          <p:nvPr/>
        </p:nvSpPr>
        <p:spPr>
          <a:xfrm>
            <a:off x="6096524" y="4158042"/>
            <a:ext cx="88196" cy="88196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6" name="Линия"/>
          <p:cNvSpPr/>
          <p:nvPr/>
        </p:nvSpPr>
        <p:spPr>
          <a:xfrm>
            <a:off x="5553161" y="4675895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7" name="Линия"/>
          <p:cNvSpPr/>
          <p:nvPr/>
        </p:nvSpPr>
        <p:spPr>
          <a:xfrm>
            <a:off x="5553161" y="4675895"/>
            <a:ext cx="1629227" cy="1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8" name="Кружок"/>
          <p:cNvSpPr/>
          <p:nvPr/>
        </p:nvSpPr>
        <p:spPr>
          <a:xfrm>
            <a:off x="7001398" y="4631799"/>
            <a:ext cx="88196" cy="88196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9" name="About The Studio"/>
          <p:cNvSpPr txBox="1">
            <a:spLocks noGrp="1"/>
          </p:cNvSpPr>
          <p:nvPr>
            <p:ph type="body" sz="quarter" idx="14"/>
          </p:nvPr>
        </p:nvSpPr>
        <p:spPr>
          <a:xfrm>
            <a:off x="2411817" y="1544315"/>
            <a:ext cx="3541777" cy="681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7000" spc="0">
                <a:solidFill>
                  <a:srgbClr val="2C2C2C"/>
                </a:solidFill>
                <a:latin typeface="Avenir Next Ultra Light"/>
                <a:sym typeface="Avenir Next Ultra Ligh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70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00" name="Прямоугольник"/>
          <p:cNvSpPr/>
          <p:nvPr/>
        </p:nvSpPr>
        <p:spPr>
          <a:xfrm>
            <a:off x="-11492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1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5"/>
          </p:nvPr>
        </p:nvSpPr>
        <p:spPr>
          <a:xfrm>
            <a:off x="5588298" y="5449907"/>
            <a:ext cx="4144260" cy="3508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2" name="Eodem modo typi, qui nunc nobis videntur parum clari, fiant sollemnes in futurum."/>
          <p:cNvSpPr txBox="1">
            <a:spLocks noGrp="1"/>
          </p:cNvSpPr>
          <p:nvPr>
            <p:ph type="body" sz="quarter" idx="16"/>
          </p:nvPr>
        </p:nvSpPr>
        <p:spPr>
          <a:xfrm>
            <a:off x="2436790" y="4227293"/>
            <a:ext cx="2119703" cy="1468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3" name="Линия"/>
          <p:cNvSpPr/>
          <p:nvPr/>
        </p:nvSpPr>
        <p:spPr>
          <a:xfrm>
            <a:off x="5553161" y="5184820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4" name="Линия"/>
          <p:cNvSpPr/>
          <p:nvPr/>
        </p:nvSpPr>
        <p:spPr>
          <a:xfrm>
            <a:off x="5553162" y="5184820"/>
            <a:ext cx="2694316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5" name="Кружок"/>
          <p:cNvSpPr/>
          <p:nvPr/>
        </p:nvSpPr>
        <p:spPr>
          <a:xfrm>
            <a:off x="8037241" y="5140723"/>
            <a:ext cx="88196" cy="8819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6" name="(2020)  Title here"/>
          <p:cNvSpPr txBox="1">
            <a:spLocks noGrp="1"/>
          </p:cNvSpPr>
          <p:nvPr>
            <p:ph type="body" sz="quarter" idx="17"/>
          </p:nvPr>
        </p:nvSpPr>
        <p:spPr>
          <a:xfrm>
            <a:off x="5540673" y="4221091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7" name="23%"/>
          <p:cNvSpPr txBox="1">
            <a:spLocks noGrp="1"/>
          </p:cNvSpPr>
          <p:nvPr>
            <p:ph type="body" sz="quarter" idx="18"/>
          </p:nvPr>
        </p:nvSpPr>
        <p:spPr>
          <a:xfrm>
            <a:off x="5903821" y="3838615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8" name="(2020)  Title here"/>
          <p:cNvSpPr txBox="1">
            <a:spLocks noGrp="1"/>
          </p:cNvSpPr>
          <p:nvPr>
            <p:ph type="body" sz="quarter" idx="19"/>
          </p:nvPr>
        </p:nvSpPr>
        <p:spPr>
          <a:xfrm>
            <a:off x="5540673" y="4703240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9" name="48%"/>
          <p:cNvSpPr txBox="1">
            <a:spLocks noGrp="1"/>
          </p:cNvSpPr>
          <p:nvPr>
            <p:ph type="body" sz="quarter" idx="20"/>
          </p:nvPr>
        </p:nvSpPr>
        <p:spPr>
          <a:xfrm>
            <a:off x="6808696" y="4304508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0" name="(2020)  Title here"/>
          <p:cNvSpPr txBox="1">
            <a:spLocks noGrp="1"/>
          </p:cNvSpPr>
          <p:nvPr>
            <p:ph type="body" sz="quarter" idx="21"/>
          </p:nvPr>
        </p:nvSpPr>
        <p:spPr>
          <a:xfrm>
            <a:off x="5540673" y="5212440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1" name="70%"/>
          <p:cNvSpPr txBox="1">
            <a:spLocks noGrp="1"/>
          </p:cNvSpPr>
          <p:nvPr>
            <p:ph type="body" sz="quarter" idx="22"/>
          </p:nvPr>
        </p:nvSpPr>
        <p:spPr>
          <a:xfrm>
            <a:off x="7844539" y="4823505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9403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Изображение"/>
          <p:cNvSpPr>
            <a:spLocks noGrp="1"/>
          </p:cNvSpPr>
          <p:nvPr>
            <p:ph type="pic" idx="13"/>
          </p:nvPr>
        </p:nvSpPr>
        <p:spPr>
          <a:xfrm>
            <a:off x="-3207" y="0"/>
            <a:ext cx="1219841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25065" y="2584307"/>
            <a:ext cx="7583259" cy="1707246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381000" indent="-1524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640080" indent="-18288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889000" indent="-2032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17600" indent="-2032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98"/>
          <p:cNvSpPr txBox="1">
            <a:spLocks noGrp="1"/>
          </p:cNvSpPr>
          <p:nvPr>
            <p:ph type="body" sz="quarter" idx="14"/>
          </p:nvPr>
        </p:nvSpPr>
        <p:spPr>
          <a:xfrm>
            <a:off x="5438362" y="4858200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6C6C6C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6C6C6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22" name="congue"/>
          <p:cNvSpPr txBox="1">
            <a:spLocks noGrp="1"/>
          </p:cNvSpPr>
          <p:nvPr>
            <p:ph type="body" sz="quarter" idx="15"/>
          </p:nvPr>
        </p:nvSpPr>
        <p:spPr>
          <a:xfrm>
            <a:off x="5571369" y="594727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3" name="Eodem modo typi, qui nunc nobis videntur parum clari, fiant sollemnes in futurum."/>
          <p:cNvSpPr txBox="1">
            <a:spLocks noGrp="1"/>
          </p:cNvSpPr>
          <p:nvPr>
            <p:ph type="body" sz="quarter" idx="16"/>
          </p:nvPr>
        </p:nvSpPr>
        <p:spPr>
          <a:xfrm>
            <a:off x="3446407" y="2773561"/>
            <a:ext cx="5340576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4" name="Линия"/>
          <p:cNvSpPr>
            <a:spLocks noGrp="1"/>
          </p:cNvSpPr>
          <p:nvPr>
            <p:ph type="body" sz="quarter" idx="17"/>
          </p:nvPr>
        </p:nvSpPr>
        <p:spPr>
          <a:xfrm>
            <a:off x="5945033" y="809142"/>
            <a:ext cx="212637" cy="527712"/>
          </a:xfrm>
          <a:prstGeom prst="rect">
            <a:avLst/>
          </a:prstGeom>
          <a:ln w="25400"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5" name="Линия"/>
          <p:cNvSpPr>
            <a:spLocks noGrp="1"/>
          </p:cNvSpPr>
          <p:nvPr>
            <p:ph type="body" sz="quarter" idx="18"/>
          </p:nvPr>
        </p:nvSpPr>
        <p:spPr>
          <a:xfrm>
            <a:off x="6075718" y="809142"/>
            <a:ext cx="212637" cy="527712"/>
          </a:xfrm>
          <a:prstGeom prst="rect">
            <a:avLst/>
          </a:prstGeom>
          <a:ln w="25400"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6" name="Линия"/>
          <p:cNvSpPr>
            <a:spLocks noGrp="1"/>
          </p:cNvSpPr>
          <p:nvPr>
            <p:ph type="body" sz="quarter" idx="19"/>
          </p:nvPr>
        </p:nvSpPr>
        <p:spPr>
          <a:xfrm>
            <a:off x="6031070" y="809142"/>
            <a:ext cx="212637" cy="527712"/>
          </a:xfrm>
          <a:prstGeom prst="rect">
            <a:avLst/>
          </a:prstGeom>
          <a:ln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7" name="Линия"/>
          <p:cNvSpPr>
            <a:spLocks noGrp="1"/>
          </p:cNvSpPr>
          <p:nvPr>
            <p:ph type="body" sz="quarter" idx="20"/>
          </p:nvPr>
        </p:nvSpPr>
        <p:spPr>
          <a:xfrm>
            <a:off x="5797000" y="1208484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" name="Simple title here"/>
          <p:cNvSpPr txBox="1">
            <a:spLocks noGrp="1"/>
          </p:cNvSpPr>
          <p:nvPr>
            <p:ph type="body" sz="quarter" idx="21"/>
          </p:nvPr>
        </p:nvSpPr>
        <p:spPr>
          <a:xfrm>
            <a:off x="5232838" y="149205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815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ny An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"/>
          <p:cNvSpPr/>
          <p:nvPr/>
        </p:nvSpPr>
        <p:spPr>
          <a:xfrm>
            <a:off x="-214" y="-5954"/>
            <a:ext cx="1219242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7" name="Прямоугольник"/>
          <p:cNvSpPr/>
          <p:nvPr/>
        </p:nvSpPr>
        <p:spPr>
          <a:xfrm>
            <a:off x="-3175" y="6536699"/>
            <a:ext cx="12198350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69873" y="804713"/>
            <a:ext cx="6416536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673069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0" name="2D‑круговая диаграмма"/>
          <p:cNvGraphicFramePr/>
          <p:nvPr/>
        </p:nvGraphicFramePr>
        <p:xfrm>
          <a:off x="2901645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" name="Кружок"/>
          <p:cNvSpPr/>
          <p:nvPr/>
        </p:nvSpPr>
        <p:spPr>
          <a:xfrm>
            <a:off x="2946089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42" name="76%"/>
          <p:cNvSpPr txBox="1">
            <a:spLocks noGrp="1"/>
          </p:cNvSpPr>
          <p:nvPr>
            <p:ph type="body" sz="quarter" idx="14"/>
          </p:nvPr>
        </p:nvSpPr>
        <p:spPr>
          <a:xfrm>
            <a:off x="3223998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43" name="Claritas est etiam processus dynamicus,"/>
          <p:cNvSpPr txBox="1">
            <a:spLocks noGrp="1"/>
          </p:cNvSpPr>
          <p:nvPr>
            <p:ph type="body" sz="quarter" idx="15"/>
          </p:nvPr>
        </p:nvSpPr>
        <p:spPr>
          <a:xfrm>
            <a:off x="3154076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4" name="2D‑круговая диаграмма"/>
          <p:cNvGraphicFramePr/>
          <p:nvPr/>
        </p:nvGraphicFramePr>
        <p:xfrm>
          <a:off x="5223494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Кружок"/>
          <p:cNvSpPr/>
          <p:nvPr/>
        </p:nvSpPr>
        <p:spPr>
          <a:xfrm>
            <a:off x="5267938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46" name="89%"/>
          <p:cNvSpPr txBox="1">
            <a:spLocks noGrp="1"/>
          </p:cNvSpPr>
          <p:nvPr>
            <p:ph type="body" sz="quarter" idx="16"/>
          </p:nvPr>
        </p:nvSpPr>
        <p:spPr>
          <a:xfrm>
            <a:off x="5527987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47" name="Claritas est etiam processus dynamicus,"/>
          <p:cNvSpPr txBox="1">
            <a:spLocks noGrp="1"/>
          </p:cNvSpPr>
          <p:nvPr>
            <p:ph type="body" sz="quarter" idx="17"/>
          </p:nvPr>
        </p:nvSpPr>
        <p:spPr>
          <a:xfrm>
            <a:off x="5475925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8" name="2D‑круговая диаграмма"/>
          <p:cNvGraphicFramePr/>
          <p:nvPr/>
        </p:nvGraphicFramePr>
        <p:xfrm>
          <a:off x="7600482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9" name="Кружок"/>
          <p:cNvSpPr/>
          <p:nvPr/>
        </p:nvSpPr>
        <p:spPr>
          <a:xfrm>
            <a:off x="7644927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0" name="50%"/>
          <p:cNvSpPr txBox="1">
            <a:spLocks noGrp="1"/>
          </p:cNvSpPr>
          <p:nvPr>
            <p:ph type="body" sz="quarter" idx="18"/>
          </p:nvPr>
        </p:nvSpPr>
        <p:spPr>
          <a:xfrm>
            <a:off x="7922836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1" name="Claritas est etiam processus dynamicus,"/>
          <p:cNvSpPr txBox="1">
            <a:spLocks noGrp="1"/>
          </p:cNvSpPr>
          <p:nvPr>
            <p:ph type="body" sz="quarter" idx="19"/>
          </p:nvPr>
        </p:nvSpPr>
        <p:spPr>
          <a:xfrm>
            <a:off x="7852914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2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20"/>
          </p:nvPr>
        </p:nvSpPr>
        <p:spPr>
          <a:xfrm>
            <a:off x="3011283" y="2672392"/>
            <a:ext cx="6169434" cy="795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3" name="Линия"/>
          <p:cNvSpPr/>
          <p:nvPr/>
        </p:nvSpPr>
        <p:spPr>
          <a:xfrm>
            <a:off x="3177248" y="2141862"/>
            <a:ext cx="364619" cy="197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74" y="7907"/>
                </a:lnTo>
                <a:lnTo>
                  <a:pt x="11793" y="18988"/>
                </a:lnTo>
                <a:lnTo>
                  <a:pt x="21600" y="0"/>
                </a:lnTo>
              </a:path>
            </a:pathLst>
          </a:custGeom>
          <a:ln w="25400">
            <a:solidFill>
              <a:srgbClr val="E7E5E8"/>
            </a:solidFill>
            <a:miter lim="400000"/>
            <a:tailEnd type="stealth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54" name="Комментарий в прямоугольнике"/>
          <p:cNvSpPr/>
          <p:nvPr/>
        </p:nvSpPr>
        <p:spPr>
          <a:xfrm flipH="1">
            <a:off x="3068425" y="2077624"/>
            <a:ext cx="575470" cy="47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6"/>
                </a:lnTo>
                <a:lnTo>
                  <a:pt x="13779" y="14776"/>
                </a:lnTo>
                <a:lnTo>
                  <a:pt x="15947" y="21600"/>
                </a:lnTo>
                <a:lnTo>
                  <a:pt x="18107" y="14776"/>
                </a:lnTo>
                <a:lnTo>
                  <a:pt x="21600" y="14776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56206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idx="13"/>
          </p:nvPr>
        </p:nvSpPr>
        <p:spPr>
          <a:xfrm>
            <a:off x="3793" y="1395"/>
            <a:ext cx="12184599" cy="48676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-4914" y="2086"/>
            <a:ext cx="12192002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4" name="Прямоугольник"/>
          <p:cNvSpPr/>
          <p:nvPr/>
        </p:nvSpPr>
        <p:spPr>
          <a:xfrm>
            <a:off x="8284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5" name="“Eodem modo typi, qui nunc nobis videntur parum clari, fiant sollemnes in futurum.”"/>
          <p:cNvSpPr txBox="1">
            <a:spLocks noGrp="1"/>
          </p:cNvSpPr>
          <p:nvPr>
            <p:ph type="body" sz="quarter" idx="14"/>
          </p:nvPr>
        </p:nvSpPr>
        <p:spPr>
          <a:xfrm>
            <a:off x="3407853" y="5387664"/>
            <a:ext cx="5340576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6" name="98"/>
          <p:cNvSpPr txBox="1">
            <a:spLocks noGrp="1"/>
          </p:cNvSpPr>
          <p:nvPr>
            <p:ph type="body" sz="quarter" idx="15"/>
          </p:nvPr>
        </p:nvSpPr>
        <p:spPr>
          <a:xfrm>
            <a:off x="5438362" y="153067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6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5571369" y="261975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8" name="Кружок"/>
          <p:cNvSpPr>
            <a:spLocks noGrp="1"/>
          </p:cNvSpPr>
          <p:nvPr>
            <p:ph type="body" sz="quarter" idx="17"/>
          </p:nvPr>
        </p:nvSpPr>
        <p:spPr>
          <a:xfrm>
            <a:off x="5780288" y="855887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" name="Линия"/>
          <p:cNvSpPr>
            <a:spLocks noGrp="1"/>
          </p:cNvSpPr>
          <p:nvPr>
            <p:ph type="body" sz="quarter" idx="18"/>
          </p:nvPr>
        </p:nvSpPr>
        <p:spPr>
          <a:xfrm>
            <a:off x="5924339" y="907744"/>
            <a:ext cx="212637" cy="527711"/>
          </a:xfrm>
          <a:prstGeom prst="rect">
            <a:avLst/>
          </a:prstGeom>
          <a:ln w="25400"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" name="Линия"/>
          <p:cNvSpPr>
            <a:spLocks noGrp="1"/>
          </p:cNvSpPr>
          <p:nvPr>
            <p:ph type="body" sz="quarter" idx="19"/>
          </p:nvPr>
        </p:nvSpPr>
        <p:spPr>
          <a:xfrm>
            <a:off x="6055025" y="907744"/>
            <a:ext cx="212637" cy="527711"/>
          </a:xfrm>
          <a:prstGeom prst="rect">
            <a:avLst/>
          </a:prstGeom>
          <a:ln w="25400"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1" name="Линия"/>
          <p:cNvSpPr>
            <a:spLocks noGrp="1"/>
          </p:cNvSpPr>
          <p:nvPr>
            <p:ph type="body" sz="quarter" idx="20"/>
          </p:nvPr>
        </p:nvSpPr>
        <p:spPr>
          <a:xfrm>
            <a:off x="6010376" y="907744"/>
            <a:ext cx="212637" cy="527712"/>
          </a:xfrm>
          <a:prstGeom prst="rect">
            <a:avLst/>
          </a:prstGeom>
          <a:ln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2" name="Линия"/>
          <p:cNvSpPr>
            <a:spLocks noGrp="1"/>
          </p:cNvSpPr>
          <p:nvPr>
            <p:ph type="body" sz="quarter" idx="21"/>
          </p:nvPr>
        </p:nvSpPr>
        <p:spPr>
          <a:xfrm>
            <a:off x="5776306" y="131601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6805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7091" y="872601"/>
            <a:ext cx="5422101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1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740957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82" name="Прямоугольник"/>
          <p:cNvSpPr/>
          <p:nvPr/>
        </p:nvSpPr>
        <p:spPr>
          <a:xfrm>
            <a:off x="1896" y="-5954"/>
            <a:ext cx="1218820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3" name="Прямоугольник"/>
          <p:cNvSpPr/>
          <p:nvPr/>
        </p:nvSpPr>
        <p:spPr>
          <a:xfrm>
            <a:off x="1934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4" name="Прямоугольник"/>
          <p:cNvSpPr/>
          <p:nvPr/>
        </p:nvSpPr>
        <p:spPr>
          <a:xfrm>
            <a:off x="2399667" y="2637403"/>
            <a:ext cx="7392667" cy="31747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5" name="2020"/>
          <p:cNvSpPr txBox="1">
            <a:spLocks noGrp="1"/>
          </p:cNvSpPr>
          <p:nvPr>
            <p:ph type="body" sz="quarter" idx="14"/>
          </p:nvPr>
        </p:nvSpPr>
        <p:spPr>
          <a:xfrm>
            <a:off x="3056674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6" name="2022"/>
          <p:cNvSpPr txBox="1">
            <a:spLocks noGrp="1"/>
          </p:cNvSpPr>
          <p:nvPr>
            <p:ph type="body" sz="quarter" idx="15"/>
          </p:nvPr>
        </p:nvSpPr>
        <p:spPr>
          <a:xfrm>
            <a:off x="4735454" y="2646614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7" name="2024"/>
          <p:cNvSpPr txBox="1">
            <a:spLocks noGrp="1"/>
          </p:cNvSpPr>
          <p:nvPr>
            <p:ph type="body" sz="quarter" idx="16"/>
          </p:nvPr>
        </p:nvSpPr>
        <p:spPr>
          <a:xfrm>
            <a:off x="6414236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8" name="2026"/>
          <p:cNvSpPr txBox="1">
            <a:spLocks noGrp="1"/>
          </p:cNvSpPr>
          <p:nvPr>
            <p:ph type="body" sz="quarter" idx="17"/>
          </p:nvPr>
        </p:nvSpPr>
        <p:spPr>
          <a:xfrm>
            <a:off x="8093018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9" name="Треугольник"/>
          <p:cNvSpPr/>
          <p:nvPr/>
        </p:nvSpPr>
        <p:spPr>
          <a:xfrm rot="10800000" flipH="1">
            <a:off x="3460067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0" name="Треугольник"/>
          <p:cNvSpPr/>
          <p:nvPr/>
        </p:nvSpPr>
        <p:spPr>
          <a:xfrm rot="10800000" flipH="1">
            <a:off x="5138849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1" name="In iis qui facit claritatem. Investigationes demonstraverunt lectores legere me lius quod."/>
          <p:cNvSpPr txBox="1">
            <a:spLocks noGrp="1"/>
          </p:cNvSpPr>
          <p:nvPr>
            <p:ph type="body" sz="quarter" idx="18"/>
          </p:nvPr>
        </p:nvSpPr>
        <p:spPr>
          <a:xfrm>
            <a:off x="2890623" y="3743066"/>
            <a:ext cx="1338693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2" name="Треугольник"/>
          <p:cNvSpPr/>
          <p:nvPr/>
        </p:nvSpPr>
        <p:spPr>
          <a:xfrm rot="10800000" flipH="1">
            <a:off x="6817630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3" name="Треугольник"/>
          <p:cNvSpPr/>
          <p:nvPr/>
        </p:nvSpPr>
        <p:spPr>
          <a:xfrm rot="10800000" flipH="1">
            <a:off x="8496412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4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4569404" y="3743066"/>
            <a:ext cx="1338693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5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6248186" y="3743066"/>
            <a:ext cx="1338692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6" name="In iis qui facit claritatem. Investigationes demonstraverunt lectores legere me lius quod."/>
          <p:cNvSpPr txBox="1">
            <a:spLocks noGrp="1"/>
          </p:cNvSpPr>
          <p:nvPr>
            <p:ph type="body" sz="quarter" idx="21"/>
          </p:nvPr>
        </p:nvSpPr>
        <p:spPr>
          <a:xfrm>
            <a:off x="7926967" y="3743066"/>
            <a:ext cx="1338692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7" name="Eodem modo typi, qui nunc nobis videntur parum clari, 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2890117" y="5459352"/>
            <a:ext cx="6853507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4388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Изображение"/>
          <p:cNvSpPr>
            <a:spLocks noGrp="1"/>
          </p:cNvSpPr>
          <p:nvPr>
            <p:ph type="pic" idx="13"/>
          </p:nvPr>
        </p:nvSpPr>
        <p:spPr>
          <a:xfrm>
            <a:off x="1246" y="-15116"/>
            <a:ext cx="12189509" cy="68755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07666" y="2467702"/>
            <a:ext cx="7376668" cy="2578318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7" name="Lorem Ipsum Dolor"/>
          <p:cNvSpPr txBox="1">
            <a:spLocks noGrp="1"/>
          </p:cNvSpPr>
          <p:nvPr>
            <p:ph type="body" sz="quarter" idx="14"/>
          </p:nvPr>
        </p:nvSpPr>
        <p:spPr>
          <a:xfrm>
            <a:off x="3384950" y="574945"/>
            <a:ext cx="5422101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208" name="Simple title here"/>
          <p:cNvSpPr txBox="1">
            <a:spLocks noGrp="1"/>
          </p:cNvSpPr>
          <p:nvPr>
            <p:ph type="body" sz="quarter" idx="15"/>
          </p:nvPr>
        </p:nvSpPr>
        <p:spPr>
          <a:xfrm>
            <a:off x="5230002" y="1443302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09" name="Прямоугольник"/>
          <p:cNvSpPr>
            <a:spLocks noGrp="1"/>
          </p:cNvSpPr>
          <p:nvPr>
            <p:ph type="body" sz="quarter" idx="16"/>
          </p:nvPr>
        </p:nvSpPr>
        <p:spPr>
          <a:xfrm>
            <a:off x="2399667" y="2217792"/>
            <a:ext cx="7392667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160020" indent="-160020" defTabSz="640080">
              <a:spcBef>
                <a:spcPts val="700"/>
              </a:spcBef>
              <a:buSzPct val="100000"/>
              <a:buFont typeface="Gilroy-Light"/>
              <a:buChar char="•"/>
              <a:defRPr sz="3920" spc="0">
                <a:solidFill>
                  <a:srgbClr val="000000"/>
                </a:solidFill>
              </a:defRPr>
            </a:lvl1pPr>
          </a:lstStyle>
          <a:p>
            <a:pPr marL="320039" indent="-320039" defTabSz="1280159">
              <a:spcBef>
                <a:spcPts val="1400"/>
              </a:spcBef>
              <a:buSzPct val="100000"/>
              <a:buFont typeface="Gilroy-Light"/>
              <a:buChar char="•"/>
              <a:defRPr sz="392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0" name="2028"/>
          <p:cNvSpPr txBox="1">
            <a:spLocks noGrp="1"/>
          </p:cNvSpPr>
          <p:nvPr>
            <p:ph type="body" sz="quarter" idx="17"/>
          </p:nvPr>
        </p:nvSpPr>
        <p:spPr>
          <a:xfrm>
            <a:off x="3056674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1" name="2030"/>
          <p:cNvSpPr txBox="1">
            <a:spLocks noGrp="1"/>
          </p:cNvSpPr>
          <p:nvPr>
            <p:ph type="body" sz="quarter" idx="18"/>
          </p:nvPr>
        </p:nvSpPr>
        <p:spPr>
          <a:xfrm>
            <a:off x="4735454" y="222700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2" name="2032"/>
          <p:cNvSpPr txBox="1">
            <a:spLocks noGrp="1"/>
          </p:cNvSpPr>
          <p:nvPr>
            <p:ph type="body" sz="quarter" idx="19"/>
          </p:nvPr>
        </p:nvSpPr>
        <p:spPr>
          <a:xfrm>
            <a:off x="6414236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3" name="2034"/>
          <p:cNvSpPr txBox="1">
            <a:spLocks noGrp="1"/>
          </p:cNvSpPr>
          <p:nvPr>
            <p:ph type="body" sz="quarter" idx="20"/>
          </p:nvPr>
        </p:nvSpPr>
        <p:spPr>
          <a:xfrm>
            <a:off x="8093018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4" name="Треугольник"/>
          <p:cNvSpPr>
            <a:spLocks noGrp="1"/>
          </p:cNvSpPr>
          <p:nvPr>
            <p:ph type="body" sz="quarter" idx="21"/>
          </p:nvPr>
        </p:nvSpPr>
        <p:spPr>
          <a:xfrm rot="10800000">
            <a:off x="3460067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5" name="Треугольник"/>
          <p:cNvSpPr>
            <a:spLocks noGrp="1"/>
          </p:cNvSpPr>
          <p:nvPr>
            <p:ph type="body" sz="quarter" idx="22"/>
          </p:nvPr>
        </p:nvSpPr>
        <p:spPr>
          <a:xfrm rot="10800000">
            <a:off x="5138849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6" name="In iis qui facit claritatem. Investigationes demonstraverunt lectores legere me lius quod."/>
          <p:cNvSpPr txBox="1">
            <a:spLocks noGrp="1"/>
          </p:cNvSpPr>
          <p:nvPr>
            <p:ph type="body" sz="quarter" idx="23"/>
          </p:nvPr>
        </p:nvSpPr>
        <p:spPr>
          <a:xfrm>
            <a:off x="2890623" y="3323454"/>
            <a:ext cx="1338693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7" name="Треугольник"/>
          <p:cNvSpPr>
            <a:spLocks noGrp="1"/>
          </p:cNvSpPr>
          <p:nvPr>
            <p:ph type="body" sz="quarter" idx="24"/>
          </p:nvPr>
        </p:nvSpPr>
        <p:spPr>
          <a:xfrm rot="10800000">
            <a:off x="6817630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8" name="Треугольник"/>
          <p:cNvSpPr>
            <a:spLocks noGrp="1"/>
          </p:cNvSpPr>
          <p:nvPr>
            <p:ph type="body" sz="quarter" idx="25"/>
          </p:nvPr>
        </p:nvSpPr>
        <p:spPr>
          <a:xfrm rot="10800000">
            <a:off x="8496412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9" name="In iis qui facit claritatem. Investigationes demonstraverunt lectores legere me lius quod."/>
          <p:cNvSpPr txBox="1">
            <a:spLocks noGrp="1"/>
          </p:cNvSpPr>
          <p:nvPr>
            <p:ph type="body" sz="quarter" idx="26"/>
          </p:nvPr>
        </p:nvSpPr>
        <p:spPr>
          <a:xfrm>
            <a:off x="4569404" y="3323454"/>
            <a:ext cx="1338693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0" name="In iis qui facit claritatem. Investigationes demonstraverunt lectores legere me lius quod."/>
          <p:cNvSpPr txBox="1">
            <a:spLocks noGrp="1"/>
          </p:cNvSpPr>
          <p:nvPr>
            <p:ph type="body" sz="quarter" idx="27"/>
          </p:nvPr>
        </p:nvSpPr>
        <p:spPr>
          <a:xfrm>
            <a:off x="6248186" y="3323454"/>
            <a:ext cx="1338692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1" name="In iis qui facit claritatem. Investigationes demonstraverunt lectores legere me lius quod."/>
          <p:cNvSpPr txBox="1">
            <a:spLocks noGrp="1"/>
          </p:cNvSpPr>
          <p:nvPr>
            <p:ph type="body" sz="quarter" idx="28"/>
          </p:nvPr>
        </p:nvSpPr>
        <p:spPr>
          <a:xfrm>
            <a:off x="7926967" y="3323454"/>
            <a:ext cx="1338692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2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9"/>
          </p:nvPr>
        </p:nvSpPr>
        <p:spPr>
          <a:xfrm>
            <a:off x="2399667" y="5482753"/>
            <a:ext cx="7392667" cy="554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109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5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48681" y="728755"/>
            <a:ext cx="4858920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59711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2" name="Прямоугольник"/>
          <p:cNvSpPr/>
          <p:nvPr/>
        </p:nvSpPr>
        <p:spPr>
          <a:xfrm>
            <a:off x="-8530" y="-5954"/>
            <a:ext cx="12173340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3" name="Прямоугольник"/>
          <p:cNvSpPr/>
          <p:nvPr/>
        </p:nvSpPr>
        <p:spPr>
          <a:xfrm>
            <a:off x="-1715" y="6536699"/>
            <a:ext cx="12195429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4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2588275" y="2989389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5" name="Комментарий в прямоугольнике"/>
          <p:cNvSpPr/>
          <p:nvPr/>
        </p:nvSpPr>
        <p:spPr>
          <a:xfrm flipH="1">
            <a:off x="2689706" y="2354047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6" name="1"/>
          <p:cNvSpPr txBox="1">
            <a:spLocks noGrp="1"/>
          </p:cNvSpPr>
          <p:nvPr>
            <p:ph type="body" sz="quarter" idx="15"/>
          </p:nvPr>
        </p:nvSpPr>
        <p:spPr>
          <a:xfrm>
            <a:off x="2855794" y="2357503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7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6"/>
          </p:nvPr>
        </p:nvSpPr>
        <p:spPr>
          <a:xfrm>
            <a:off x="6326837" y="2989389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8" name="Комментарий в прямоугольнике"/>
          <p:cNvSpPr/>
          <p:nvPr/>
        </p:nvSpPr>
        <p:spPr>
          <a:xfrm flipH="1">
            <a:off x="6395526" y="2363134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9" name="2"/>
          <p:cNvSpPr txBox="1">
            <a:spLocks noGrp="1"/>
          </p:cNvSpPr>
          <p:nvPr>
            <p:ph type="body" sz="quarter" idx="17"/>
          </p:nvPr>
        </p:nvSpPr>
        <p:spPr>
          <a:xfrm>
            <a:off x="6561613" y="2357661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0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8"/>
          </p:nvPr>
        </p:nvSpPr>
        <p:spPr>
          <a:xfrm>
            <a:off x="2593553" y="4983133"/>
            <a:ext cx="327161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1" name="Комментарий в прямоугольнике"/>
          <p:cNvSpPr/>
          <p:nvPr/>
        </p:nvSpPr>
        <p:spPr>
          <a:xfrm flipH="1">
            <a:off x="2694985" y="4347790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2" name="3"/>
          <p:cNvSpPr txBox="1">
            <a:spLocks noGrp="1"/>
          </p:cNvSpPr>
          <p:nvPr>
            <p:ph type="body" sz="quarter" idx="19"/>
          </p:nvPr>
        </p:nvSpPr>
        <p:spPr>
          <a:xfrm>
            <a:off x="2861072" y="4342316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3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0"/>
          </p:nvPr>
        </p:nvSpPr>
        <p:spPr>
          <a:xfrm>
            <a:off x="6332116" y="4983133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4" name="Комментарий в прямоугольнике"/>
          <p:cNvSpPr/>
          <p:nvPr/>
        </p:nvSpPr>
        <p:spPr>
          <a:xfrm flipH="1">
            <a:off x="6400805" y="4356877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5" name="4"/>
          <p:cNvSpPr txBox="1">
            <a:spLocks noGrp="1"/>
          </p:cNvSpPr>
          <p:nvPr>
            <p:ph type="body" sz="quarter" idx="21"/>
          </p:nvPr>
        </p:nvSpPr>
        <p:spPr>
          <a:xfrm>
            <a:off x="6566892" y="4351403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9620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26161" y="1430297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71475" indent="-142875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628650" indent="-17145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76300" indent="-19050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104900" indent="-19050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Прямоугольник"/>
          <p:cNvSpPr/>
          <p:nvPr/>
        </p:nvSpPr>
        <p:spPr>
          <a:xfrm>
            <a:off x="-8206" y="-5954"/>
            <a:ext cx="12192002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5" name="Прямоугольник"/>
          <p:cNvSpPr/>
          <p:nvPr/>
        </p:nvSpPr>
        <p:spPr>
          <a:xfrm>
            <a:off x="-5569" y="6536699"/>
            <a:ext cx="12203137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6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4301830" y="1851204"/>
            <a:ext cx="4082584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57" name="Комментарий в прямоугольнике"/>
          <p:cNvSpPr/>
          <p:nvPr/>
        </p:nvSpPr>
        <p:spPr>
          <a:xfrm flipH="1">
            <a:off x="4379450" y="842024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8" name="1"/>
          <p:cNvSpPr txBox="1">
            <a:spLocks noGrp="1"/>
          </p:cNvSpPr>
          <p:nvPr>
            <p:ph type="body" sz="quarter" idx="14"/>
          </p:nvPr>
        </p:nvSpPr>
        <p:spPr>
          <a:xfrm>
            <a:off x="4545537" y="845480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59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2429060" y="771335"/>
            <a:ext cx="1649815" cy="1649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aphicFrame>
        <p:nvGraphicFramePr>
          <p:cNvPr id="260" name="2D‑площадная диаграмма"/>
          <p:cNvGraphicFramePr/>
          <p:nvPr/>
        </p:nvGraphicFramePr>
        <p:xfrm>
          <a:off x="2726056" y="3605507"/>
          <a:ext cx="6887548" cy="142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1" name="“Eodem modo typi, qui nunc nobis videntur parum clari, fiant sollemnes in futurum.”"/>
          <p:cNvSpPr txBox="1">
            <a:spLocks noGrp="1"/>
          </p:cNvSpPr>
          <p:nvPr>
            <p:ph type="body" sz="quarter" idx="16"/>
          </p:nvPr>
        </p:nvSpPr>
        <p:spPr>
          <a:xfrm>
            <a:off x="3223246" y="5385568"/>
            <a:ext cx="5868450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2" name="Кружок"/>
          <p:cNvSpPr/>
          <p:nvPr/>
        </p:nvSpPr>
        <p:spPr>
          <a:xfrm>
            <a:off x="8014205" y="3015692"/>
            <a:ext cx="1191906" cy="1191906"/>
          </a:xfrm>
          <a:prstGeom prst="ellipse">
            <a:avLst/>
          </a:prstGeom>
          <a:solidFill>
            <a:srgbClr val="D8D7D8">
              <a:alpha val="60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3" name="89%"/>
          <p:cNvSpPr txBox="1">
            <a:spLocks noGrp="1"/>
          </p:cNvSpPr>
          <p:nvPr>
            <p:ph type="body" sz="quarter" idx="17"/>
          </p:nvPr>
        </p:nvSpPr>
        <p:spPr>
          <a:xfrm>
            <a:off x="8087575" y="3317610"/>
            <a:ext cx="1045167" cy="588072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68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68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4" name="Стрелка"/>
          <p:cNvSpPr/>
          <p:nvPr/>
        </p:nvSpPr>
        <p:spPr>
          <a:xfrm rot="16200000">
            <a:off x="8676082" y="3034042"/>
            <a:ext cx="475737" cy="274210"/>
          </a:xfrm>
          <a:prstGeom prst="rightArrow">
            <a:avLst>
              <a:gd name="adj1" fmla="val 32000"/>
              <a:gd name="adj2" fmla="val 102811"/>
            </a:avLst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5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5767974" y="3311012"/>
            <a:ext cx="2184629" cy="5476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852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1855" y="-5954"/>
            <a:ext cx="12188291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4" name="Прямоугольник"/>
          <p:cNvSpPr/>
          <p:nvPr/>
        </p:nvSpPr>
        <p:spPr>
          <a:xfrm>
            <a:off x="-7131" y="6536699"/>
            <a:ext cx="1220626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06003" y="2612776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42900" indent="-1143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594360" indent="-13716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38200" indent="-1524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066800" indent="-1524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Комментарий в прямоугольнике"/>
          <p:cNvSpPr/>
          <p:nvPr/>
        </p:nvSpPr>
        <p:spPr>
          <a:xfrm flipH="1">
            <a:off x="2474692" y="1986522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7" name="2"/>
          <p:cNvSpPr txBox="1">
            <a:spLocks noGrp="1"/>
          </p:cNvSpPr>
          <p:nvPr>
            <p:ph type="body" sz="quarter" idx="13"/>
          </p:nvPr>
        </p:nvSpPr>
        <p:spPr>
          <a:xfrm>
            <a:off x="2640779" y="1981047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8" name="Demonstraverunt"/>
          <p:cNvSpPr txBox="1">
            <a:spLocks noGrp="1"/>
          </p:cNvSpPr>
          <p:nvPr>
            <p:ph type="body" sz="quarter" idx="14"/>
          </p:nvPr>
        </p:nvSpPr>
        <p:spPr>
          <a:xfrm>
            <a:off x="3630821" y="682349"/>
            <a:ext cx="4858920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2C2C2C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279" name="Simple title here"/>
          <p:cNvSpPr txBox="1">
            <a:spLocks noGrp="1"/>
          </p:cNvSpPr>
          <p:nvPr>
            <p:ph type="body" sz="quarter" idx="15"/>
          </p:nvPr>
        </p:nvSpPr>
        <p:spPr>
          <a:xfrm>
            <a:off x="5194284" y="1550705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0" name="Фигура"/>
          <p:cNvSpPr/>
          <p:nvPr/>
        </p:nvSpPr>
        <p:spPr>
          <a:xfrm>
            <a:off x="6720066" y="3505362"/>
            <a:ext cx="587495" cy="95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7" extrusionOk="0">
                <a:moveTo>
                  <a:pt x="14907" y="13612"/>
                </a:moveTo>
                <a:cubicBezTo>
                  <a:pt x="14908" y="13577"/>
                  <a:pt x="14915" y="13543"/>
                  <a:pt x="14927" y="13509"/>
                </a:cubicBezTo>
                <a:cubicBezTo>
                  <a:pt x="14945" y="13528"/>
                  <a:pt x="14935" y="13562"/>
                  <a:pt x="14907" y="13612"/>
                </a:cubicBezTo>
                <a:cubicBezTo>
                  <a:pt x="14911" y="13597"/>
                  <a:pt x="14935" y="13562"/>
                  <a:pt x="14907" y="13612"/>
                </a:cubicBezTo>
                <a:close/>
                <a:moveTo>
                  <a:pt x="13846" y="3907"/>
                </a:moveTo>
                <a:cubicBezTo>
                  <a:pt x="13745" y="4069"/>
                  <a:pt x="13727" y="4130"/>
                  <a:pt x="13495" y="4232"/>
                </a:cubicBezTo>
                <a:cubicBezTo>
                  <a:pt x="13568" y="4091"/>
                  <a:pt x="13714" y="3996"/>
                  <a:pt x="13864" y="3878"/>
                </a:cubicBezTo>
                <a:lnTo>
                  <a:pt x="13846" y="3907"/>
                </a:lnTo>
                <a:cubicBezTo>
                  <a:pt x="13827" y="3938"/>
                  <a:pt x="13846" y="3907"/>
                  <a:pt x="13846" y="3907"/>
                </a:cubicBezTo>
                <a:close/>
                <a:moveTo>
                  <a:pt x="12475" y="14779"/>
                </a:moveTo>
                <a:cubicBezTo>
                  <a:pt x="12516" y="14779"/>
                  <a:pt x="12564" y="14777"/>
                  <a:pt x="12595" y="14796"/>
                </a:cubicBezTo>
                <a:cubicBezTo>
                  <a:pt x="12555" y="14786"/>
                  <a:pt x="12514" y="14779"/>
                  <a:pt x="12475" y="14779"/>
                </a:cubicBezTo>
                <a:cubicBezTo>
                  <a:pt x="12476" y="14779"/>
                  <a:pt x="12514" y="14779"/>
                  <a:pt x="12475" y="14779"/>
                </a:cubicBezTo>
                <a:close/>
                <a:moveTo>
                  <a:pt x="7113" y="17142"/>
                </a:moveTo>
                <a:cubicBezTo>
                  <a:pt x="7109" y="17140"/>
                  <a:pt x="7101" y="17128"/>
                  <a:pt x="7096" y="17119"/>
                </a:cubicBezTo>
                <a:cubicBezTo>
                  <a:pt x="7113" y="17113"/>
                  <a:pt x="7129" y="17105"/>
                  <a:pt x="7143" y="17097"/>
                </a:cubicBezTo>
                <a:cubicBezTo>
                  <a:pt x="7135" y="17115"/>
                  <a:pt x="7137" y="17133"/>
                  <a:pt x="7149" y="17151"/>
                </a:cubicBezTo>
                <a:lnTo>
                  <a:pt x="7113" y="17142"/>
                </a:lnTo>
                <a:cubicBezTo>
                  <a:pt x="7109" y="17140"/>
                  <a:pt x="7113" y="17142"/>
                  <a:pt x="7113" y="17142"/>
                </a:cubicBezTo>
                <a:close/>
                <a:moveTo>
                  <a:pt x="4271" y="154"/>
                </a:moveTo>
                <a:cubicBezTo>
                  <a:pt x="4271" y="154"/>
                  <a:pt x="4274" y="154"/>
                  <a:pt x="4271" y="154"/>
                </a:cubicBezTo>
                <a:cubicBezTo>
                  <a:pt x="4271" y="154"/>
                  <a:pt x="4271" y="154"/>
                  <a:pt x="4271" y="154"/>
                </a:cubicBezTo>
                <a:close/>
                <a:moveTo>
                  <a:pt x="21083" y="5877"/>
                </a:moveTo>
                <a:cubicBezTo>
                  <a:pt x="20878" y="5352"/>
                  <a:pt x="20177" y="5445"/>
                  <a:pt x="19555" y="5084"/>
                </a:cubicBezTo>
                <a:cubicBezTo>
                  <a:pt x="19066" y="4800"/>
                  <a:pt x="18685" y="4741"/>
                  <a:pt x="18023" y="4718"/>
                </a:cubicBezTo>
                <a:cubicBezTo>
                  <a:pt x="17537" y="4701"/>
                  <a:pt x="17283" y="4483"/>
                  <a:pt x="16812" y="4686"/>
                </a:cubicBezTo>
                <a:cubicBezTo>
                  <a:pt x="16950" y="4216"/>
                  <a:pt x="15462" y="3996"/>
                  <a:pt x="14945" y="4104"/>
                </a:cubicBezTo>
                <a:cubicBezTo>
                  <a:pt x="14955" y="4084"/>
                  <a:pt x="15053" y="3901"/>
                  <a:pt x="15053" y="3901"/>
                </a:cubicBezTo>
                <a:cubicBezTo>
                  <a:pt x="14663" y="3888"/>
                  <a:pt x="14273" y="3874"/>
                  <a:pt x="13883" y="3863"/>
                </a:cubicBezTo>
                <a:cubicBezTo>
                  <a:pt x="14117" y="3656"/>
                  <a:pt x="14501" y="3534"/>
                  <a:pt x="14274" y="3247"/>
                </a:cubicBezTo>
                <a:cubicBezTo>
                  <a:pt x="13791" y="3299"/>
                  <a:pt x="13738" y="2330"/>
                  <a:pt x="13421" y="2514"/>
                </a:cubicBezTo>
                <a:cubicBezTo>
                  <a:pt x="13222" y="2342"/>
                  <a:pt x="12877" y="2207"/>
                  <a:pt x="12575" y="2136"/>
                </a:cubicBezTo>
                <a:cubicBezTo>
                  <a:pt x="12586" y="2120"/>
                  <a:pt x="12595" y="2103"/>
                  <a:pt x="12600" y="2086"/>
                </a:cubicBezTo>
                <a:cubicBezTo>
                  <a:pt x="12472" y="2019"/>
                  <a:pt x="11718" y="1856"/>
                  <a:pt x="11552" y="2010"/>
                </a:cubicBezTo>
                <a:cubicBezTo>
                  <a:pt x="11407" y="1951"/>
                  <a:pt x="11152" y="1952"/>
                  <a:pt x="10982" y="1958"/>
                </a:cubicBezTo>
                <a:lnTo>
                  <a:pt x="10971" y="1916"/>
                </a:lnTo>
                <a:lnTo>
                  <a:pt x="10942" y="1936"/>
                </a:lnTo>
                <a:cubicBezTo>
                  <a:pt x="10847" y="1888"/>
                  <a:pt x="10590" y="1731"/>
                  <a:pt x="10461" y="1731"/>
                </a:cubicBezTo>
                <a:cubicBezTo>
                  <a:pt x="10603" y="1731"/>
                  <a:pt x="10202" y="1409"/>
                  <a:pt x="10132" y="1371"/>
                </a:cubicBezTo>
                <a:cubicBezTo>
                  <a:pt x="10175" y="1377"/>
                  <a:pt x="10205" y="1381"/>
                  <a:pt x="10205" y="1381"/>
                </a:cubicBezTo>
                <a:cubicBezTo>
                  <a:pt x="9946" y="1225"/>
                  <a:pt x="9692" y="1046"/>
                  <a:pt x="9292" y="1116"/>
                </a:cubicBezTo>
                <a:cubicBezTo>
                  <a:pt x="9308" y="1101"/>
                  <a:pt x="9312" y="1070"/>
                  <a:pt x="9318" y="1048"/>
                </a:cubicBezTo>
                <a:cubicBezTo>
                  <a:pt x="9756" y="902"/>
                  <a:pt x="8958" y="656"/>
                  <a:pt x="8719" y="692"/>
                </a:cubicBezTo>
                <a:cubicBezTo>
                  <a:pt x="8697" y="650"/>
                  <a:pt x="8672" y="638"/>
                  <a:pt x="8622" y="606"/>
                </a:cubicBezTo>
                <a:cubicBezTo>
                  <a:pt x="8595" y="616"/>
                  <a:pt x="8857" y="604"/>
                  <a:pt x="8946" y="584"/>
                </a:cubicBezTo>
                <a:lnTo>
                  <a:pt x="8946" y="425"/>
                </a:lnTo>
                <a:cubicBezTo>
                  <a:pt x="8584" y="420"/>
                  <a:pt x="8041" y="371"/>
                  <a:pt x="7753" y="528"/>
                </a:cubicBezTo>
                <a:cubicBezTo>
                  <a:pt x="7325" y="762"/>
                  <a:pt x="7238" y="463"/>
                  <a:pt x="6865" y="463"/>
                </a:cubicBezTo>
                <a:cubicBezTo>
                  <a:pt x="6651" y="463"/>
                  <a:pt x="6162" y="583"/>
                  <a:pt x="6100" y="424"/>
                </a:cubicBezTo>
                <a:cubicBezTo>
                  <a:pt x="6035" y="258"/>
                  <a:pt x="5794" y="174"/>
                  <a:pt x="5530" y="202"/>
                </a:cubicBezTo>
                <a:cubicBezTo>
                  <a:pt x="5798" y="202"/>
                  <a:pt x="4516" y="-253"/>
                  <a:pt x="5126" y="247"/>
                </a:cubicBezTo>
                <a:cubicBezTo>
                  <a:pt x="4964" y="311"/>
                  <a:pt x="4729" y="282"/>
                  <a:pt x="4573" y="366"/>
                </a:cubicBezTo>
                <a:cubicBezTo>
                  <a:pt x="4569" y="358"/>
                  <a:pt x="4565" y="352"/>
                  <a:pt x="4561" y="345"/>
                </a:cubicBezTo>
                <a:cubicBezTo>
                  <a:pt x="4686" y="311"/>
                  <a:pt x="4802" y="266"/>
                  <a:pt x="4906" y="213"/>
                </a:cubicBezTo>
                <a:cubicBezTo>
                  <a:pt x="4915" y="-228"/>
                  <a:pt x="4397" y="154"/>
                  <a:pt x="4270" y="154"/>
                </a:cubicBezTo>
                <a:cubicBezTo>
                  <a:pt x="4167" y="165"/>
                  <a:pt x="3359" y="354"/>
                  <a:pt x="3319" y="418"/>
                </a:cubicBezTo>
                <a:lnTo>
                  <a:pt x="3145" y="384"/>
                </a:lnTo>
                <a:cubicBezTo>
                  <a:pt x="2836" y="503"/>
                  <a:pt x="2710" y="658"/>
                  <a:pt x="2597" y="862"/>
                </a:cubicBezTo>
                <a:lnTo>
                  <a:pt x="2632" y="882"/>
                </a:lnTo>
                <a:lnTo>
                  <a:pt x="2609" y="892"/>
                </a:lnTo>
                <a:cubicBezTo>
                  <a:pt x="2609" y="892"/>
                  <a:pt x="2630" y="920"/>
                  <a:pt x="2631" y="921"/>
                </a:cubicBezTo>
                <a:cubicBezTo>
                  <a:pt x="2441" y="926"/>
                  <a:pt x="2439" y="995"/>
                  <a:pt x="2367" y="1083"/>
                </a:cubicBezTo>
                <a:cubicBezTo>
                  <a:pt x="2327" y="1133"/>
                  <a:pt x="2134" y="1189"/>
                  <a:pt x="2046" y="1217"/>
                </a:cubicBezTo>
                <a:cubicBezTo>
                  <a:pt x="2006" y="1192"/>
                  <a:pt x="1971" y="1161"/>
                  <a:pt x="1938" y="1133"/>
                </a:cubicBezTo>
                <a:lnTo>
                  <a:pt x="1757" y="1279"/>
                </a:lnTo>
                <a:lnTo>
                  <a:pt x="1868" y="1416"/>
                </a:lnTo>
                <a:lnTo>
                  <a:pt x="1840" y="1420"/>
                </a:lnTo>
                <a:lnTo>
                  <a:pt x="1824" y="1474"/>
                </a:lnTo>
                <a:lnTo>
                  <a:pt x="1805" y="1461"/>
                </a:lnTo>
                <a:cubicBezTo>
                  <a:pt x="1758" y="1482"/>
                  <a:pt x="1709" y="1501"/>
                  <a:pt x="1658" y="1518"/>
                </a:cubicBezTo>
                <a:cubicBezTo>
                  <a:pt x="1549" y="1675"/>
                  <a:pt x="1707" y="1980"/>
                  <a:pt x="1798" y="2122"/>
                </a:cubicBezTo>
                <a:lnTo>
                  <a:pt x="1623" y="2199"/>
                </a:lnTo>
                <a:cubicBezTo>
                  <a:pt x="1623" y="2199"/>
                  <a:pt x="1757" y="2275"/>
                  <a:pt x="1768" y="2280"/>
                </a:cubicBezTo>
                <a:cubicBezTo>
                  <a:pt x="1773" y="2425"/>
                  <a:pt x="1650" y="2662"/>
                  <a:pt x="1803" y="2774"/>
                </a:cubicBezTo>
                <a:cubicBezTo>
                  <a:pt x="1723" y="2852"/>
                  <a:pt x="1540" y="2984"/>
                  <a:pt x="1532" y="3079"/>
                </a:cubicBezTo>
                <a:cubicBezTo>
                  <a:pt x="1139" y="3077"/>
                  <a:pt x="1182" y="3361"/>
                  <a:pt x="947" y="3452"/>
                </a:cubicBezTo>
                <a:cubicBezTo>
                  <a:pt x="945" y="3437"/>
                  <a:pt x="951" y="3435"/>
                  <a:pt x="966" y="3448"/>
                </a:cubicBezTo>
                <a:cubicBezTo>
                  <a:pt x="608" y="3514"/>
                  <a:pt x="413" y="3555"/>
                  <a:pt x="434" y="3831"/>
                </a:cubicBezTo>
                <a:cubicBezTo>
                  <a:pt x="410" y="3844"/>
                  <a:pt x="192" y="4025"/>
                  <a:pt x="245" y="4025"/>
                </a:cubicBezTo>
                <a:lnTo>
                  <a:pt x="236" y="4025"/>
                </a:lnTo>
                <a:cubicBezTo>
                  <a:pt x="54" y="4142"/>
                  <a:pt x="48" y="4312"/>
                  <a:pt x="120" y="4483"/>
                </a:cubicBezTo>
                <a:cubicBezTo>
                  <a:pt x="-250" y="4581"/>
                  <a:pt x="355" y="4717"/>
                  <a:pt x="355" y="4731"/>
                </a:cubicBezTo>
                <a:cubicBezTo>
                  <a:pt x="361" y="4791"/>
                  <a:pt x="347" y="4827"/>
                  <a:pt x="446" y="4868"/>
                </a:cubicBezTo>
                <a:cubicBezTo>
                  <a:pt x="418" y="4881"/>
                  <a:pt x="385" y="4890"/>
                  <a:pt x="354" y="4899"/>
                </a:cubicBezTo>
                <a:lnTo>
                  <a:pt x="401" y="5045"/>
                </a:lnTo>
                <a:cubicBezTo>
                  <a:pt x="360" y="5066"/>
                  <a:pt x="295" y="5074"/>
                  <a:pt x="243" y="5075"/>
                </a:cubicBezTo>
                <a:cubicBezTo>
                  <a:pt x="-96" y="5328"/>
                  <a:pt x="100" y="5479"/>
                  <a:pt x="253" y="5725"/>
                </a:cubicBezTo>
                <a:cubicBezTo>
                  <a:pt x="-131" y="5759"/>
                  <a:pt x="906" y="6337"/>
                  <a:pt x="977" y="6406"/>
                </a:cubicBezTo>
                <a:cubicBezTo>
                  <a:pt x="1473" y="6885"/>
                  <a:pt x="1943" y="7411"/>
                  <a:pt x="2366" y="7918"/>
                </a:cubicBezTo>
                <a:cubicBezTo>
                  <a:pt x="2792" y="8430"/>
                  <a:pt x="2834" y="8748"/>
                  <a:pt x="3754" y="9048"/>
                </a:cubicBezTo>
                <a:cubicBezTo>
                  <a:pt x="4138" y="9173"/>
                  <a:pt x="4518" y="9327"/>
                  <a:pt x="4908" y="9442"/>
                </a:cubicBezTo>
                <a:cubicBezTo>
                  <a:pt x="5168" y="9518"/>
                  <a:pt x="5201" y="9760"/>
                  <a:pt x="5520" y="9801"/>
                </a:cubicBezTo>
                <a:cubicBezTo>
                  <a:pt x="5673" y="10252"/>
                  <a:pt x="5783" y="10656"/>
                  <a:pt x="5791" y="11118"/>
                </a:cubicBezTo>
                <a:cubicBezTo>
                  <a:pt x="5711" y="11123"/>
                  <a:pt x="5913" y="12339"/>
                  <a:pt x="5907" y="12465"/>
                </a:cubicBezTo>
                <a:cubicBezTo>
                  <a:pt x="5882" y="13060"/>
                  <a:pt x="5883" y="13549"/>
                  <a:pt x="6193" y="14122"/>
                </a:cubicBezTo>
                <a:lnTo>
                  <a:pt x="6225" y="14133"/>
                </a:lnTo>
                <a:cubicBezTo>
                  <a:pt x="6430" y="14544"/>
                  <a:pt x="6291" y="15162"/>
                  <a:pt x="6165" y="15568"/>
                </a:cubicBezTo>
                <a:lnTo>
                  <a:pt x="5959" y="15470"/>
                </a:lnTo>
                <a:cubicBezTo>
                  <a:pt x="6052" y="15705"/>
                  <a:pt x="6153" y="16041"/>
                  <a:pt x="6421" y="16225"/>
                </a:cubicBezTo>
                <a:cubicBezTo>
                  <a:pt x="6507" y="16421"/>
                  <a:pt x="6366" y="16838"/>
                  <a:pt x="6657" y="17020"/>
                </a:cubicBezTo>
                <a:lnTo>
                  <a:pt x="6608" y="17030"/>
                </a:lnTo>
                <a:cubicBezTo>
                  <a:pt x="6637" y="17136"/>
                  <a:pt x="6673" y="17243"/>
                  <a:pt x="6698" y="17349"/>
                </a:cubicBezTo>
                <a:cubicBezTo>
                  <a:pt x="6724" y="17461"/>
                  <a:pt x="6961" y="17754"/>
                  <a:pt x="7204" y="17553"/>
                </a:cubicBezTo>
                <a:cubicBezTo>
                  <a:pt x="7368" y="17416"/>
                  <a:pt x="7130" y="17380"/>
                  <a:pt x="7104" y="17272"/>
                </a:cubicBezTo>
                <a:cubicBezTo>
                  <a:pt x="7153" y="17248"/>
                  <a:pt x="7205" y="17225"/>
                  <a:pt x="7258" y="17205"/>
                </a:cubicBezTo>
                <a:cubicBezTo>
                  <a:pt x="7266" y="17208"/>
                  <a:pt x="7274" y="17210"/>
                  <a:pt x="7283" y="17213"/>
                </a:cubicBezTo>
                <a:cubicBezTo>
                  <a:pt x="7428" y="17331"/>
                  <a:pt x="7359" y="17670"/>
                  <a:pt x="7457" y="17826"/>
                </a:cubicBezTo>
                <a:cubicBezTo>
                  <a:pt x="7064" y="17734"/>
                  <a:pt x="6781" y="17993"/>
                  <a:pt x="7244" y="18038"/>
                </a:cubicBezTo>
                <a:cubicBezTo>
                  <a:pt x="7249" y="18090"/>
                  <a:pt x="7372" y="18165"/>
                  <a:pt x="7414" y="18220"/>
                </a:cubicBezTo>
                <a:cubicBezTo>
                  <a:pt x="7100" y="18172"/>
                  <a:pt x="6990" y="18392"/>
                  <a:pt x="6948" y="18542"/>
                </a:cubicBezTo>
                <a:cubicBezTo>
                  <a:pt x="6858" y="18868"/>
                  <a:pt x="7590" y="18546"/>
                  <a:pt x="7695" y="18695"/>
                </a:cubicBezTo>
                <a:cubicBezTo>
                  <a:pt x="7722" y="18863"/>
                  <a:pt x="7638" y="18905"/>
                  <a:pt x="7476" y="18961"/>
                </a:cubicBezTo>
                <a:cubicBezTo>
                  <a:pt x="7193" y="19059"/>
                  <a:pt x="7547" y="19381"/>
                  <a:pt x="7676" y="19484"/>
                </a:cubicBezTo>
                <a:cubicBezTo>
                  <a:pt x="7806" y="19586"/>
                  <a:pt x="8719" y="19926"/>
                  <a:pt x="8709" y="20035"/>
                </a:cubicBezTo>
                <a:cubicBezTo>
                  <a:pt x="8675" y="20056"/>
                  <a:pt x="8539" y="20058"/>
                  <a:pt x="8495" y="20061"/>
                </a:cubicBezTo>
                <a:cubicBezTo>
                  <a:pt x="8668" y="20216"/>
                  <a:pt x="8970" y="20246"/>
                  <a:pt x="9155" y="20403"/>
                </a:cubicBezTo>
                <a:cubicBezTo>
                  <a:pt x="9472" y="20674"/>
                  <a:pt x="9686" y="20867"/>
                  <a:pt x="10256" y="20923"/>
                </a:cubicBezTo>
                <a:cubicBezTo>
                  <a:pt x="10224" y="21094"/>
                  <a:pt x="10989" y="21100"/>
                  <a:pt x="11173" y="21107"/>
                </a:cubicBezTo>
                <a:cubicBezTo>
                  <a:pt x="11320" y="21273"/>
                  <a:pt x="11860" y="21267"/>
                  <a:pt x="12121" y="21347"/>
                </a:cubicBezTo>
                <a:cubicBezTo>
                  <a:pt x="12171" y="21326"/>
                  <a:pt x="12226" y="21312"/>
                  <a:pt x="12286" y="21304"/>
                </a:cubicBezTo>
                <a:cubicBezTo>
                  <a:pt x="12279" y="21276"/>
                  <a:pt x="12265" y="21250"/>
                  <a:pt x="12243" y="21225"/>
                </a:cubicBezTo>
                <a:cubicBezTo>
                  <a:pt x="12367" y="21227"/>
                  <a:pt x="12609" y="21246"/>
                  <a:pt x="12688" y="21176"/>
                </a:cubicBezTo>
                <a:cubicBezTo>
                  <a:pt x="13408" y="21076"/>
                  <a:pt x="12856" y="20945"/>
                  <a:pt x="12432" y="20880"/>
                </a:cubicBezTo>
                <a:cubicBezTo>
                  <a:pt x="12038" y="20822"/>
                  <a:pt x="11669" y="20557"/>
                  <a:pt x="11367" y="20397"/>
                </a:cubicBezTo>
                <a:lnTo>
                  <a:pt x="11371" y="20395"/>
                </a:lnTo>
                <a:cubicBezTo>
                  <a:pt x="11287" y="20308"/>
                  <a:pt x="11160" y="20276"/>
                  <a:pt x="11013" y="20337"/>
                </a:cubicBezTo>
                <a:cubicBezTo>
                  <a:pt x="10986" y="20330"/>
                  <a:pt x="10938" y="20311"/>
                  <a:pt x="10929" y="20304"/>
                </a:cubicBezTo>
                <a:cubicBezTo>
                  <a:pt x="10926" y="20289"/>
                  <a:pt x="10923" y="20274"/>
                  <a:pt x="10922" y="20259"/>
                </a:cubicBezTo>
                <a:lnTo>
                  <a:pt x="11154" y="20297"/>
                </a:lnTo>
                <a:lnTo>
                  <a:pt x="11240" y="20192"/>
                </a:lnTo>
                <a:cubicBezTo>
                  <a:pt x="10960" y="20057"/>
                  <a:pt x="10729" y="19886"/>
                  <a:pt x="10600" y="19680"/>
                </a:cubicBezTo>
                <a:cubicBezTo>
                  <a:pt x="11043" y="19492"/>
                  <a:pt x="10850" y="19268"/>
                  <a:pt x="11190" y="19009"/>
                </a:cubicBezTo>
                <a:cubicBezTo>
                  <a:pt x="11610" y="18690"/>
                  <a:pt x="10881" y="18590"/>
                  <a:pt x="10564" y="18489"/>
                </a:cubicBezTo>
                <a:cubicBezTo>
                  <a:pt x="9933" y="18288"/>
                  <a:pt x="10482" y="18111"/>
                  <a:pt x="10762" y="17957"/>
                </a:cubicBezTo>
                <a:cubicBezTo>
                  <a:pt x="11082" y="17781"/>
                  <a:pt x="10532" y="17573"/>
                  <a:pt x="10925" y="17462"/>
                </a:cubicBezTo>
                <a:cubicBezTo>
                  <a:pt x="11053" y="17364"/>
                  <a:pt x="11542" y="17242"/>
                  <a:pt x="11132" y="17082"/>
                </a:cubicBezTo>
                <a:cubicBezTo>
                  <a:pt x="10719" y="16921"/>
                  <a:pt x="10542" y="17196"/>
                  <a:pt x="10370" y="16757"/>
                </a:cubicBezTo>
                <a:cubicBezTo>
                  <a:pt x="10280" y="16737"/>
                  <a:pt x="10698" y="16840"/>
                  <a:pt x="10701" y="16841"/>
                </a:cubicBezTo>
                <a:cubicBezTo>
                  <a:pt x="10852" y="16882"/>
                  <a:pt x="11044" y="16918"/>
                  <a:pt x="11208" y="16881"/>
                </a:cubicBezTo>
                <a:cubicBezTo>
                  <a:pt x="11677" y="16775"/>
                  <a:pt x="11296" y="16621"/>
                  <a:pt x="11327" y="16477"/>
                </a:cubicBezTo>
                <a:lnTo>
                  <a:pt x="11391" y="16466"/>
                </a:lnTo>
                <a:cubicBezTo>
                  <a:pt x="11399" y="16342"/>
                  <a:pt x="11312" y="16266"/>
                  <a:pt x="11208" y="16170"/>
                </a:cubicBezTo>
                <a:cubicBezTo>
                  <a:pt x="11664" y="16260"/>
                  <a:pt x="12455" y="16160"/>
                  <a:pt x="12835" y="15995"/>
                </a:cubicBezTo>
                <a:cubicBezTo>
                  <a:pt x="13028" y="15911"/>
                  <a:pt x="13154" y="15699"/>
                  <a:pt x="13228" y="15566"/>
                </a:cubicBezTo>
                <a:cubicBezTo>
                  <a:pt x="13402" y="15254"/>
                  <a:pt x="12911" y="15334"/>
                  <a:pt x="12834" y="15145"/>
                </a:cubicBezTo>
                <a:cubicBezTo>
                  <a:pt x="12802" y="15023"/>
                  <a:pt x="12963" y="14988"/>
                  <a:pt x="12778" y="14874"/>
                </a:cubicBezTo>
                <a:cubicBezTo>
                  <a:pt x="13254" y="14990"/>
                  <a:pt x="14069" y="14955"/>
                  <a:pt x="14075" y="14544"/>
                </a:cubicBezTo>
                <a:cubicBezTo>
                  <a:pt x="14715" y="14566"/>
                  <a:pt x="14622" y="13935"/>
                  <a:pt x="14861" y="13690"/>
                </a:cubicBezTo>
                <a:cubicBezTo>
                  <a:pt x="14826" y="13754"/>
                  <a:pt x="14779" y="13816"/>
                  <a:pt x="14699" y="13863"/>
                </a:cubicBezTo>
                <a:lnTo>
                  <a:pt x="14810" y="13933"/>
                </a:lnTo>
                <a:lnTo>
                  <a:pt x="14823" y="13926"/>
                </a:lnTo>
                <a:lnTo>
                  <a:pt x="14866" y="13946"/>
                </a:lnTo>
                <a:cubicBezTo>
                  <a:pt x="15391" y="13664"/>
                  <a:pt x="15253" y="13269"/>
                  <a:pt x="15713" y="12980"/>
                </a:cubicBezTo>
                <a:cubicBezTo>
                  <a:pt x="16218" y="12661"/>
                  <a:pt x="15525" y="12152"/>
                  <a:pt x="15954" y="11778"/>
                </a:cubicBezTo>
                <a:cubicBezTo>
                  <a:pt x="16313" y="11464"/>
                  <a:pt x="17360" y="11122"/>
                  <a:pt x="17972" y="11166"/>
                </a:cubicBezTo>
                <a:cubicBezTo>
                  <a:pt x="18474" y="11202"/>
                  <a:pt x="18489" y="10928"/>
                  <a:pt x="18940" y="10852"/>
                </a:cubicBezTo>
                <a:cubicBezTo>
                  <a:pt x="18679" y="10614"/>
                  <a:pt x="19041" y="10506"/>
                  <a:pt x="19136" y="10301"/>
                </a:cubicBezTo>
                <a:cubicBezTo>
                  <a:pt x="19263" y="10027"/>
                  <a:pt x="19440" y="9738"/>
                  <a:pt x="19532" y="9474"/>
                </a:cubicBezTo>
                <a:cubicBezTo>
                  <a:pt x="19677" y="9054"/>
                  <a:pt x="19187" y="8395"/>
                  <a:pt x="19505" y="8014"/>
                </a:cubicBezTo>
                <a:cubicBezTo>
                  <a:pt x="20005" y="8054"/>
                  <a:pt x="20030" y="7527"/>
                  <a:pt x="20245" y="7341"/>
                </a:cubicBezTo>
                <a:cubicBezTo>
                  <a:pt x="20849" y="6818"/>
                  <a:pt x="21350" y="6574"/>
                  <a:pt x="21083" y="5877"/>
                </a:cubicBezTo>
                <a:cubicBezTo>
                  <a:pt x="21071" y="5848"/>
                  <a:pt x="21253" y="6320"/>
                  <a:pt x="21083" y="5877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1" name="Фигура"/>
          <p:cNvSpPr/>
          <p:nvPr/>
        </p:nvSpPr>
        <p:spPr>
          <a:xfrm>
            <a:off x="7535686" y="2608913"/>
            <a:ext cx="653386" cy="58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363" extrusionOk="0">
                <a:moveTo>
                  <a:pt x="3010" y="6585"/>
                </a:moveTo>
                <a:cubicBezTo>
                  <a:pt x="2435" y="7097"/>
                  <a:pt x="992" y="7347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7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5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09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3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5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6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8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8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7" y="4457"/>
                  <a:pt x="16817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1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7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7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8"/>
                  <a:pt x="5904" y="20197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4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0"/>
                  <a:pt x="13864" y="17445"/>
                </a:cubicBezTo>
                <a:cubicBezTo>
                  <a:pt x="13864" y="17445"/>
                  <a:pt x="13884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2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8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6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4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5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6"/>
                  <a:pt x="17971" y="15701"/>
                </a:cubicBezTo>
                <a:cubicBezTo>
                  <a:pt x="18120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7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2" name="Фигура"/>
          <p:cNvSpPr/>
          <p:nvPr/>
        </p:nvSpPr>
        <p:spPr>
          <a:xfrm>
            <a:off x="7514114" y="3157946"/>
            <a:ext cx="861230" cy="1016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8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1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5" y="5708"/>
                </a:lnTo>
                <a:cubicBezTo>
                  <a:pt x="17148" y="5708"/>
                  <a:pt x="17061" y="5095"/>
                  <a:pt x="17028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4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5" y="11861"/>
                  <a:pt x="18334" y="11800"/>
                  <a:pt x="18421" y="11719"/>
                </a:cubicBezTo>
                <a:lnTo>
                  <a:pt x="18439" y="11747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3" name="Фигура"/>
          <p:cNvSpPr/>
          <p:nvPr/>
        </p:nvSpPr>
        <p:spPr>
          <a:xfrm>
            <a:off x="6020910" y="2587458"/>
            <a:ext cx="1669556" cy="993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65" extrusionOk="0">
                <a:moveTo>
                  <a:pt x="13470" y="3580"/>
                </a:moveTo>
                <a:cubicBezTo>
                  <a:pt x="13691" y="3383"/>
                  <a:pt x="13242" y="3198"/>
                  <a:pt x="13220" y="3654"/>
                </a:cubicBezTo>
                <a:cubicBezTo>
                  <a:pt x="13302" y="3647"/>
                  <a:pt x="13396" y="3646"/>
                  <a:pt x="13470" y="3580"/>
                </a:cubicBezTo>
                <a:cubicBezTo>
                  <a:pt x="13489" y="3563"/>
                  <a:pt x="13430" y="3616"/>
                  <a:pt x="13470" y="3580"/>
                </a:cubicBezTo>
                <a:close/>
                <a:moveTo>
                  <a:pt x="11813" y="960"/>
                </a:moveTo>
                <a:cubicBezTo>
                  <a:pt x="11874" y="975"/>
                  <a:pt x="12399" y="1247"/>
                  <a:pt x="12370" y="928"/>
                </a:cubicBezTo>
                <a:cubicBezTo>
                  <a:pt x="12353" y="748"/>
                  <a:pt x="11917" y="805"/>
                  <a:pt x="11876" y="809"/>
                </a:cubicBezTo>
                <a:cubicBezTo>
                  <a:pt x="11885" y="836"/>
                  <a:pt x="11972" y="855"/>
                  <a:pt x="11951" y="900"/>
                </a:cubicBezTo>
                <a:cubicBezTo>
                  <a:pt x="11907" y="934"/>
                  <a:pt x="11861" y="954"/>
                  <a:pt x="11813" y="960"/>
                </a:cubicBezTo>
                <a:cubicBezTo>
                  <a:pt x="11856" y="970"/>
                  <a:pt x="11847" y="935"/>
                  <a:pt x="11813" y="960"/>
                </a:cubicBezTo>
                <a:close/>
                <a:moveTo>
                  <a:pt x="11541" y="1517"/>
                </a:moveTo>
                <a:cubicBezTo>
                  <a:pt x="11524" y="1533"/>
                  <a:pt x="11516" y="1556"/>
                  <a:pt x="11514" y="1586"/>
                </a:cubicBezTo>
                <a:cubicBezTo>
                  <a:pt x="11539" y="1636"/>
                  <a:pt x="11762" y="1589"/>
                  <a:pt x="11800" y="1596"/>
                </a:cubicBezTo>
                <a:cubicBezTo>
                  <a:pt x="11766" y="1635"/>
                  <a:pt x="11680" y="1642"/>
                  <a:pt x="11691" y="1736"/>
                </a:cubicBezTo>
                <a:cubicBezTo>
                  <a:pt x="11832" y="1761"/>
                  <a:pt x="11924" y="1736"/>
                  <a:pt x="12043" y="1625"/>
                </a:cubicBezTo>
                <a:cubicBezTo>
                  <a:pt x="12062" y="1607"/>
                  <a:pt x="12224" y="1391"/>
                  <a:pt x="12223" y="1391"/>
                </a:cubicBezTo>
                <a:cubicBezTo>
                  <a:pt x="12127" y="1354"/>
                  <a:pt x="11953" y="1272"/>
                  <a:pt x="11859" y="1369"/>
                </a:cubicBezTo>
                <a:cubicBezTo>
                  <a:pt x="11885" y="1388"/>
                  <a:pt x="11888" y="1414"/>
                  <a:pt x="11868" y="1446"/>
                </a:cubicBezTo>
                <a:cubicBezTo>
                  <a:pt x="11799" y="1500"/>
                  <a:pt x="11753" y="1289"/>
                  <a:pt x="11705" y="1540"/>
                </a:cubicBezTo>
                <a:cubicBezTo>
                  <a:pt x="11679" y="1531"/>
                  <a:pt x="11512" y="1089"/>
                  <a:pt x="11477" y="1479"/>
                </a:cubicBezTo>
                <a:cubicBezTo>
                  <a:pt x="11502" y="1477"/>
                  <a:pt x="11547" y="1464"/>
                  <a:pt x="11541" y="1517"/>
                </a:cubicBezTo>
                <a:cubicBezTo>
                  <a:pt x="11537" y="1546"/>
                  <a:pt x="11547" y="1464"/>
                  <a:pt x="11541" y="1517"/>
                </a:cubicBezTo>
                <a:close/>
                <a:moveTo>
                  <a:pt x="12344" y="1561"/>
                </a:moveTo>
                <a:cubicBezTo>
                  <a:pt x="12266" y="1570"/>
                  <a:pt x="12134" y="1594"/>
                  <a:pt x="12081" y="1710"/>
                </a:cubicBezTo>
                <a:cubicBezTo>
                  <a:pt x="12162" y="1774"/>
                  <a:pt x="12266" y="1833"/>
                  <a:pt x="12356" y="1780"/>
                </a:cubicBezTo>
                <a:cubicBezTo>
                  <a:pt x="12462" y="1718"/>
                  <a:pt x="12470" y="1547"/>
                  <a:pt x="12344" y="1561"/>
                </a:cubicBezTo>
                <a:cubicBezTo>
                  <a:pt x="12308" y="1565"/>
                  <a:pt x="12375" y="1558"/>
                  <a:pt x="12344" y="1561"/>
                </a:cubicBezTo>
                <a:close/>
                <a:moveTo>
                  <a:pt x="12411" y="1343"/>
                </a:moveTo>
                <a:cubicBezTo>
                  <a:pt x="12468" y="1514"/>
                  <a:pt x="12653" y="1308"/>
                  <a:pt x="12690" y="1408"/>
                </a:cubicBezTo>
                <a:cubicBezTo>
                  <a:pt x="12757" y="1588"/>
                  <a:pt x="12565" y="1588"/>
                  <a:pt x="12561" y="1740"/>
                </a:cubicBezTo>
                <a:cubicBezTo>
                  <a:pt x="12560" y="1806"/>
                  <a:pt x="12971" y="1815"/>
                  <a:pt x="12883" y="1823"/>
                </a:cubicBezTo>
                <a:cubicBezTo>
                  <a:pt x="13031" y="1809"/>
                  <a:pt x="13369" y="1722"/>
                  <a:pt x="13507" y="1791"/>
                </a:cubicBezTo>
                <a:cubicBezTo>
                  <a:pt x="13590" y="1831"/>
                  <a:pt x="13985" y="1801"/>
                  <a:pt x="13920" y="1685"/>
                </a:cubicBezTo>
                <a:cubicBezTo>
                  <a:pt x="13921" y="1684"/>
                  <a:pt x="14004" y="1641"/>
                  <a:pt x="13981" y="1596"/>
                </a:cubicBezTo>
                <a:cubicBezTo>
                  <a:pt x="13772" y="1178"/>
                  <a:pt x="13158" y="1950"/>
                  <a:pt x="12959" y="1442"/>
                </a:cubicBezTo>
                <a:cubicBezTo>
                  <a:pt x="12993" y="1431"/>
                  <a:pt x="13059" y="1449"/>
                  <a:pt x="13082" y="1404"/>
                </a:cubicBezTo>
                <a:cubicBezTo>
                  <a:pt x="12886" y="1396"/>
                  <a:pt x="12528" y="1042"/>
                  <a:pt x="12349" y="1306"/>
                </a:cubicBezTo>
                <a:cubicBezTo>
                  <a:pt x="12379" y="1305"/>
                  <a:pt x="12396" y="1296"/>
                  <a:pt x="12411" y="1343"/>
                </a:cubicBezTo>
                <a:cubicBezTo>
                  <a:pt x="12443" y="1437"/>
                  <a:pt x="12396" y="1296"/>
                  <a:pt x="12411" y="1343"/>
                </a:cubicBezTo>
                <a:close/>
                <a:moveTo>
                  <a:pt x="12980" y="817"/>
                </a:moveTo>
                <a:cubicBezTo>
                  <a:pt x="13040" y="880"/>
                  <a:pt x="13141" y="853"/>
                  <a:pt x="13208" y="852"/>
                </a:cubicBezTo>
                <a:cubicBezTo>
                  <a:pt x="13085" y="883"/>
                  <a:pt x="12939" y="1062"/>
                  <a:pt x="13164" y="1076"/>
                </a:cubicBezTo>
                <a:cubicBezTo>
                  <a:pt x="13378" y="1089"/>
                  <a:pt x="13573" y="1002"/>
                  <a:pt x="13783" y="958"/>
                </a:cubicBezTo>
                <a:cubicBezTo>
                  <a:pt x="13738" y="967"/>
                  <a:pt x="13585" y="986"/>
                  <a:pt x="13560" y="1099"/>
                </a:cubicBezTo>
                <a:cubicBezTo>
                  <a:pt x="13581" y="1003"/>
                  <a:pt x="13858" y="1306"/>
                  <a:pt x="13650" y="1256"/>
                </a:cubicBezTo>
                <a:cubicBezTo>
                  <a:pt x="13604" y="1244"/>
                  <a:pt x="13629" y="1137"/>
                  <a:pt x="13534" y="1140"/>
                </a:cubicBezTo>
                <a:cubicBezTo>
                  <a:pt x="13469" y="1141"/>
                  <a:pt x="13399" y="1300"/>
                  <a:pt x="13428" y="1300"/>
                </a:cubicBezTo>
                <a:cubicBezTo>
                  <a:pt x="13373" y="1300"/>
                  <a:pt x="13152" y="1319"/>
                  <a:pt x="13131" y="1438"/>
                </a:cubicBezTo>
                <a:cubicBezTo>
                  <a:pt x="13123" y="1478"/>
                  <a:pt x="13970" y="1488"/>
                  <a:pt x="13969" y="1499"/>
                </a:cubicBezTo>
                <a:cubicBezTo>
                  <a:pt x="13939" y="1648"/>
                  <a:pt x="14312" y="1463"/>
                  <a:pt x="14399" y="1368"/>
                </a:cubicBezTo>
                <a:cubicBezTo>
                  <a:pt x="14358" y="1353"/>
                  <a:pt x="14293" y="1384"/>
                  <a:pt x="14260" y="1341"/>
                </a:cubicBezTo>
                <a:cubicBezTo>
                  <a:pt x="14329" y="1202"/>
                  <a:pt x="14430" y="1318"/>
                  <a:pt x="14488" y="1150"/>
                </a:cubicBezTo>
                <a:cubicBezTo>
                  <a:pt x="14507" y="1095"/>
                  <a:pt x="14890" y="1042"/>
                  <a:pt x="14960" y="976"/>
                </a:cubicBezTo>
                <a:cubicBezTo>
                  <a:pt x="14947" y="967"/>
                  <a:pt x="14933" y="942"/>
                  <a:pt x="14914" y="938"/>
                </a:cubicBezTo>
                <a:cubicBezTo>
                  <a:pt x="15063" y="776"/>
                  <a:pt x="15307" y="784"/>
                  <a:pt x="15474" y="712"/>
                </a:cubicBezTo>
                <a:cubicBezTo>
                  <a:pt x="15690" y="619"/>
                  <a:pt x="15910" y="518"/>
                  <a:pt x="16131" y="463"/>
                </a:cubicBezTo>
                <a:cubicBezTo>
                  <a:pt x="16194" y="447"/>
                  <a:pt x="16765" y="265"/>
                  <a:pt x="16766" y="236"/>
                </a:cubicBezTo>
                <a:cubicBezTo>
                  <a:pt x="16781" y="-66"/>
                  <a:pt x="13964" y="274"/>
                  <a:pt x="13715" y="383"/>
                </a:cubicBezTo>
                <a:cubicBezTo>
                  <a:pt x="13769" y="359"/>
                  <a:pt x="13969" y="567"/>
                  <a:pt x="14047" y="575"/>
                </a:cubicBezTo>
                <a:cubicBezTo>
                  <a:pt x="14044" y="577"/>
                  <a:pt x="14037" y="582"/>
                  <a:pt x="14033" y="585"/>
                </a:cubicBezTo>
                <a:cubicBezTo>
                  <a:pt x="14085" y="583"/>
                  <a:pt x="14145" y="588"/>
                  <a:pt x="14192" y="615"/>
                </a:cubicBezTo>
                <a:cubicBezTo>
                  <a:pt x="14056" y="618"/>
                  <a:pt x="13968" y="761"/>
                  <a:pt x="13852" y="771"/>
                </a:cubicBezTo>
                <a:cubicBezTo>
                  <a:pt x="13992" y="759"/>
                  <a:pt x="13757" y="604"/>
                  <a:pt x="13743" y="599"/>
                </a:cubicBezTo>
                <a:cubicBezTo>
                  <a:pt x="13561" y="535"/>
                  <a:pt x="13515" y="377"/>
                  <a:pt x="13307" y="485"/>
                </a:cubicBezTo>
                <a:cubicBezTo>
                  <a:pt x="13259" y="510"/>
                  <a:pt x="12852" y="682"/>
                  <a:pt x="12980" y="817"/>
                </a:cubicBezTo>
                <a:cubicBezTo>
                  <a:pt x="13040" y="880"/>
                  <a:pt x="12961" y="797"/>
                  <a:pt x="12980" y="817"/>
                </a:cubicBezTo>
                <a:close/>
                <a:moveTo>
                  <a:pt x="9957" y="1618"/>
                </a:moveTo>
                <a:cubicBezTo>
                  <a:pt x="9928" y="1633"/>
                  <a:pt x="9880" y="1633"/>
                  <a:pt x="9869" y="1692"/>
                </a:cubicBezTo>
                <a:cubicBezTo>
                  <a:pt x="10060" y="1776"/>
                  <a:pt x="10255" y="1701"/>
                  <a:pt x="10450" y="1719"/>
                </a:cubicBezTo>
                <a:cubicBezTo>
                  <a:pt x="10415" y="1846"/>
                  <a:pt x="10164" y="1702"/>
                  <a:pt x="10103" y="1839"/>
                </a:cubicBezTo>
                <a:cubicBezTo>
                  <a:pt x="10213" y="2004"/>
                  <a:pt x="11298" y="1629"/>
                  <a:pt x="11265" y="1523"/>
                </a:cubicBezTo>
                <a:cubicBezTo>
                  <a:pt x="11242" y="1448"/>
                  <a:pt x="11155" y="1519"/>
                  <a:pt x="11122" y="1520"/>
                </a:cubicBezTo>
                <a:cubicBezTo>
                  <a:pt x="11012" y="1524"/>
                  <a:pt x="11110" y="1406"/>
                  <a:pt x="11113" y="1336"/>
                </a:cubicBezTo>
                <a:cubicBezTo>
                  <a:pt x="11027" y="1349"/>
                  <a:pt x="10945" y="1421"/>
                  <a:pt x="10860" y="1426"/>
                </a:cubicBezTo>
                <a:cubicBezTo>
                  <a:pt x="10882" y="1445"/>
                  <a:pt x="10897" y="1473"/>
                  <a:pt x="10907" y="1509"/>
                </a:cubicBezTo>
                <a:cubicBezTo>
                  <a:pt x="10876" y="1530"/>
                  <a:pt x="10843" y="1541"/>
                  <a:pt x="10810" y="1541"/>
                </a:cubicBezTo>
                <a:cubicBezTo>
                  <a:pt x="10842" y="1552"/>
                  <a:pt x="10869" y="1578"/>
                  <a:pt x="10890" y="1621"/>
                </a:cubicBezTo>
                <a:cubicBezTo>
                  <a:pt x="10850" y="1635"/>
                  <a:pt x="10645" y="1653"/>
                  <a:pt x="10591" y="1617"/>
                </a:cubicBezTo>
                <a:cubicBezTo>
                  <a:pt x="10608" y="1602"/>
                  <a:pt x="10623" y="1580"/>
                  <a:pt x="10635" y="1552"/>
                </a:cubicBezTo>
                <a:cubicBezTo>
                  <a:pt x="10581" y="1475"/>
                  <a:pt x="10520" y="1438"/>
                  <a:pt x="10451" y="1441"/>
                </a:cubicBezTo>
                <a:cubicBezTo>
                  <a:pt x="10532" y="1424"/>
                  <a:pt x="10346" y="1416"/>
                  <a:pt x="10318" y="1424"/>
                </a:cubicBezTo>
                <a:cubicBezTo>
                  <a:pt x="10191" y="1463"/>
                  <a:pt x="10079" y="1555"/>
                  <a:pt x="9957" y="1618"/>
                </a:cubicBezTo>
                <a:cubicBezTo>
                  <a:pt x="9928" y="1633"/>
                  <a:pt x="9967" y="1613"/>
                  <a:pt x="9957" y="1618"/>
                </a:cubicBezTo>
                <a:close/>
                <a:moveTo>
                  <a:pt x="9930" y="1543"/>
                </a:moveTo>
                <a:cubicBezTo>
                  <a:pt x="9975" y="1525"/>
                  <a:pt x="10015" y="1494"/>
                  <a:pt x="10051" y="1451"/>
                </a:cubicBezTo>
                <a:cubicBezTo>
                  <a:pt x="10046" y="1424"/>
                  <a:pt x="9795" y="1559"/>
                  <a:pt x="9802" y="1595"/>
                </a:cubicBezTo>
                <a:cubicBezTo>
                  <a:pt x="9846" y="1591"/>
                  <a:pt x="9889" y="1574"/>
                  <a:pt x="9930" y="1543"/>
                </a:cubicBezTo>
                <a:cubicBezTo>
                  <a:pt x="9999" y="1504"/>
                  <a:pt x="9861" y="1583"/>
                  <a:pt x="9930" y="1543"/>
                </a:cubicBezTo>
                <a:close/>
                <a:moveTo>
                  <a:pt x="8459" y="2722"/>
                </a:moveTo>
                <a:cubicBezTo>
                  <a:pt x="8714" y="2649"/>
                  <a:pt x="8961" y="2539"/>
                  <a:pt x="9191" y="2343"/>
                </a:cubicBezTo>
                <a:cubicBezTo>
                  <a:pt x="9190" y="2344"/>
                  <a:pt x="9189" y="2345"/>
                  <a:pt x="9188" y="2346"/>
                </a:cubicBezTo>
                <a:cubicBezTo>
                  <a:pt x="9194" y="2361"/>
                  <a:pt x="9204" y="2377"/>
                  <a:pt x="9209" y="2394"/>
                </a:cubicBezTo>
                <a:cubicBezTo>
                  <a:pt x="9115" y="2398"/>
                  <a:pt x="9037" y="2443"/>
                  <a:pt x="8964" y="2542"/>
                </a:cubicBezTo>
                <a:cubicBezTo>
                  <a:pt x="9075" y="2554"/>
                  <a:pt x="9185" y="2585"/>
                  <a:pt x="9298" y="2599"/>
                </a:cubicBezTo>
                <a:cubicBezTo>
                  <a:pt x="9256" y="2594"/>
                  <a:pt x="8939" y="2715"/>
                  <a:pt x="8937" y="2706"/>
                </a:cubicBezTo>
                <a:cubicBezTo>
                  <a:pt x="8937" y="2741"/>
                  <a:pt x="8943" y="2774"/>
                  <a:pt x="8957" y="2805"/>
                </a:cubicBezTo>
                <a:cubicBezTo>
                  <a:pt x="9104" y="2745"/>
                  <a:pt x="9449" y="2691"/>
                  <a:pt x="9583" y="2849"/>
                </a:cubicBezTo>
                <a:cubicBezTo>
                  <a:pt x="9552" y="2913"/>
                  <a:pt x="8857" y="2882"/>
                  <a:pt x="8863" y="2949"/>
                </a:cubicBezTo>
                <a:cubicBezTo>
                  <a:pt x="8875" y="3176"/>
                  <a:pt x="9181" y="3102"/>
                  <a:pt x="9150" y="3199"/>
                </a:cubicBezTo>
                <a:cubicBezTo>
                  <a:pt x="9066" y="3472"/>
                  <a:pt x="9739" y="3231"/>
                  <a:pt x="9835" y="3203"/>
                </a:cubicBezTo>
                <a:cubicBezTo>
                  <a:pt x="9866" y="3194"/>
                  <a:pt x="10027" y="3043"/>
                  <a:pt x="10059" y="3095"/>
                </a:cubicBezTo>
                <a:cubicBezTo>
                  <a:pt x="10132" y="3210"/>
                  <a:pt x="10235" y="3208"/>
                  <a:pt x="10329" y="3224"/>
                </a:cubicBezTo>
                <a:cubicBezTo>
                  <a:pt x="10401" y="3254"/>
                  <a:pt x="10470" y="3241"/>
                  <a:pt x="10536" y="3183"/>
                </a:cubicBezTo>
                <a:cubicBezTo>
                  <a:pt x="10534" y="3091"/>
                  <a:pt x="10554" y="3026"/>
                  <a:pt x="10597" y="2990"/>
                </a:cubicBezTo>
                <a:cubicBezTo>
                  <a:pt x="10667" y="2990"/>
                  <a:pt x="10751" y="3100"/>
                  <a:pt x="10787" y="2926"/>
                </a:cubicBezTo>
                <a:cubicBezTo>
                  <a:pt x="10765" y="2916"/>
                  <a:pt x="10517" y="2683"/>
                  <a:pt x="10524" y="2679"/>
                </a:cubicBezTo>
                <a:cubicBezTo>
                  <a:pt x="10642" y="2630"/>
                  <a:pt x="10785" y="2190"/>
                  <a:pt x="10610" y="2151"/>
                </a:cubicBezTo>
                <a:cubicBezTo>
                  <a:pt x="10499" y="2126"/>
                  <a:pt x="10455" y="2148"/>
                  <a:pt x="10397" y="2332"/>
                </a:cubicBezTo>
                <a:cubicBezTo>
                  <a:pt x="10339" y="2519"/>
                  <a:pt x="10279" y="2435"/>
                  <a:pt x="10223" y="2522"/>
                </a:cubicBezTo>
                <a:cubicBezTo>
                  <a:pt x="10477" y="2095"/>
                  <a:pt x="10070" y="2345"/>
                  <a:pt x="10010" y="2333"/>
                </a:cubicBezTo>
                <a:cubicBezTo>
                  <a:pt x="10022" y="2307"/>
                  <a:pt x="10033" y="2281"/>
                  <a:pt x="10045" y="2255"/>
                </a:cubicBezTo>
                <a:cubicBezTo>
                  <a:pt x="10058" y="2163"/>
                  <a:pt x="9692" y="2285"/>
                  <a:pt x="9692" y="2285"/>
                </a:cubicBezTo>
                <a:cubicBezTo>
                  <a:pt x="9713" y="2219"/>
                  <a:pt x="9832" y="2217"/>
                  <a:pt x="9824" y="2128"/>
                </a:cubicBezTo>
                <a:cubicBezTo>
                  <a:pt x="9716" y="2115"/>
                  <a:pt x="9721" y="1894"/>
                  <a:pt x="9582" y="1939"/>
                </a:cubicBezTo>
                <a:cubicBezTo>
                  <a:pt x="9443" y="1983"/>
                  <a:pt x="9347" y="1886"/>
                  <a:pt x="9212" y="1897"/>
                </a:cubicBezTo>
                <a:cubicBezTo>
                  <a:pt x="9073" y="1909"/>
                  <a:pt x="8937" y="1863"/>
                  <a:pt x="8875" y="2049"/>
                </a:cubicBezTo>
                <a:cubicBezTo>
                  <a:pt x="8830" y="2186"/>
                  <a:pt x="8710" y="2205"/>
                  <a:pt x="8631" y="2247"/>
                </a:cubicBezTo>
                <a:cubicBezTo>
                  <a:pt x="8640" y="2268"/>
                  <a:pt x="8635" y="2283"/>
                  <a:pt x="8638" y="2305"/>
                </a:cubicBezTo>
                <a:cubicBezTo>
                  <a:pt x="8542" y="2315"/>
                  <a:pt x="8400" y="2404"/>
                  <a:pt x="8327" y="2501"/>
                </a:cubicBezTo>
                <a:cubicBezTo>
                  <a:pt x="8415" y="2519"/>
                  <a:pt x="8477" y="2553"/>
                  <a:pt x="8459" y="2722"/>
                </a:cubicBezTo>
                <a:cubicBezTo>
                  <a:pt x="8562" y="2693"/>
                  <a:pt x="8477" y="2553"/>
                  <a:pt x="8459" y="2722"/>
                </a:cubicBezTo>
                <a:close/>
                <a:moveTo>
                  <a:pt x="10789" y="2920"/>
                </a:moveTo>
                <a:cubicBezTo>
                  <a:pt x="10789" y="2922"/>
                  <a:pt x="10788" y="2924"/>
                  <a:pt x="10787" y="2926"/>
                </a:cubicBezTo>
                <a:cubicBezTo>
                  <a:pt x="10788" y="2926"/>
                  <a:pt x="10789" y="2927"/>
                  <a:pt x="10789" y="2927"/>
                </a:cubicBezTo>
                <a:lnTo>
                  <a:pt x="10789" y="2920"/>
                </a:lnTo>
                <a:cubicBezTo>
                  <a:pt x="10789" y="2922"/>
                  <a:pt x="10789" y="2920"/>
                  <a:pt x="10789" y="2920"/>
                </a:cubicBezTo>
                <a:close/>
                <a:moveTo>
                  <a:pt x="14846" y="3703"/>
                </a:moveTo>
                <a:cubicBezTo>
                  <a:pt x="14831" y="3644"/>
                  <a:pt x="14819" y="3583"/>
                  <a:pt x="14810" y="3521"/>
                </a:cubicBezTo>
                <a:cubicBezTo>
                  <a:pt x="14760" y="3396"/>
                  <a:pt x="14637" y="3491"/>
                  <a:pt x="14570" y="3423"/>
                </a:cubicBezTo>
                <a:cubicBezTo>
                  <a:pt x="14418" y="3268"/>
                  <a:pt x="14635" y="3177"/>
                  <a:pt x="14688" y="3172"/>
                </a:cubicBezTo>
                <a:cubicBezTo>
                  <a:pt x="14686" y="3065"/>
                  <a:pt x="14563" y="3082"/>
                  <a:pt x="14563" y="3077"/>
                </a:cubicBezTo>
                <a:cubicBezTo>
                  <a:pt x="14567" y="2987"/>
                  <a:pt x="14662" y="3020"/>
                  <a:pt x="14692" y="3017"/>
                </a:cubicBezTo>
                <a:cubicBezTo>
                  <a:pt x="14716" y="2752"/>
                  <a:pt x="14459" y="2797"/>
                  <a:pt x="14399" y="2674"/>
                </a:cubicBezTo>
                <a:cubicBezTo>
                  <a:pt x="14298" y="2466"/>
                  <a:pt x="14275" y="2638"/>
                  <a:pt x="14139" y="2603"/>
                </a:cubicBezTo>
                <a:cubicBezTo>
                  <a:pt x="14106" y="2594"/>
                  <a:pt x="14092" y="2278"/>
                  <a:pt x="13931" y="2278"/>
                </a:cubicBezTo>
                <a:cubicBezTo>
                  <a:pt x="14161" y="2286"/>
                  <a:pt x="13540" y="1693"/>
                  <a:pt x="13606" y="2213"/>
                </a:cubicBezTo>
                <a:cubicBezTo>
                  <a:pt x="13614" y="2280"/>
                  <a:pt x="13731" y="2294"/>
                  <a:pt x="13758" y="2284"/>
                </a:cubicBezTo>
                <a:cubicBezTo>
                  <a:pt x="13707" y="2303"/>
                  <a:pt x="13444" y="2317"/>
                  <a:pt x="13421" y="2417"/>
                </a:cubicBezTo>
                <a:cubicBezTo>
                  <a:pt x="13455" y="2272"/>
                  <a:pt x="13710" y="1960"/>
                  <a:pt x="13402" y="2025"/>
                </a:cubicBezTo>
                <a:cubicBezTo>
                  <a:pt x="13348" y="2036"/>
                  <a:pt x="12808" y="2150"/>
                  <a:pt x="12974" y="2372"/>
                </a:cubicBezTo>
                <a:cubicBezTo>
                  <a:pt x="12939" y="2360"/>
                  <a:pt x="12808" y="2406"/>
                  <a:pt x="12833" y="2524"/>
                </a:cubicBezTo>
                <a:cubicBezTo>
                  <a:pt x="12711" y="2551"/>
                  <a:pt x="12997" y="2011"/>
                  <a:pt x="13153" y="2009"/>
                </a:cubicBezTo>
                <a:cubicBezTo>
                  <a:pt x="12917" y="2012"/>
                  <a:pt x="12719" y="2051"/>
                  <a:pt x="12508" y="2247"/>
                </a:cubicBezTo>
                <a:cubicBezTo>
                  <a:pt x="12357" y="2388"/>
                  <a:pt x="12234" y="2628"/>
                  <a:pt x="12497" y="2640"/>
                </a:cubicBezTo>
                <a:cubicBezTo>
                  <a:pt x="12502" y="2651"/>
                  <a:pt x="12508" y="2672"/>
                  <a:pt x="12509" y="2684"/>
                </a:cubicBezTo>
                <a:cubicBezTo>
                  <a:pt x="12040" y="2720"/>
                  <a:pt x="12532" y="2917"/>
                  <a:pt x="12736" y="2949"/>
                </a:cubicBezTo>
                <a:cubicBezTo>
                  <a:pt x="12875" y="2971"/>
                  <a:pt x="13394" y="3167"/>
                  <a:pt x="13400" y="2806"/>
                </a:cubicBezTo>
                <a:cubicBezTo>
                  <a:pt x="13467" y="2814"/>
                  <a:pt x="13469" y="2945"/>
                  <a:pt x="13484" y="3002"/>
                </a:cubicBezTo>
                <a:cubicBezTo>
                  <a:pt x="13510" y="2983"/>
                  <a:pt x="13524" y="2978"/>
                  <a:pt x="13553" y="3004"/>
                </a:cubicBezTo>
                <a:cubicBezTo>
                  <a:pt x="13545" y="3015"/>
                  <a:pt x="13541" y="3024"/>
                  <a:pt x="13527" y="3022"/>
                </a:cubicBezTo>
                <a:cubicBezTo>
                  <a:pt x="13584" y="3103"/>
                  <a:pt x="13976" y="3558"/>
                  <a:pt x="13788" y="3676"/>
                </a:cubicBezTo>
                <a:cubicBezTo>
                  <a:pt x="13690" y="3737"/>
                  <a:pt x="13621" y="3857"/>
                  <a:pt x="13514" y="3899"/>
                </a:cubicBezTo>
                <a:cubicBezTo>
                  <a:pt x="13387" y="3949"/>
                  <a:pt x="13560" y="4129"/>
                  <a:pt x="13452" y="4130"/>
                </a:cubicBezTo>
                <a:cubicBezTo>
                  <a:pt x="13252" y="4132"/>
                  <a:pt x="13071" y="4129"/>
                  <a:pt x="12907" y="4244"/>
                </a:cubicBezTo>
                <a:cubicBezTo>
                  <a:pt x="12618" y="4449"/>
                  <a:pt x="13324" y="4431"/>
                  <a:pt x="13293" y="4325"/>
                </a:cubicBezTo>
                <a:cubicBezTo>
                  <a:pt x="13297" y="4354"/>
                  <a:pt x="13302" y="4384"/>
                  <a:pt x="13306" y="4414"/>
                </a:cubicBezTo>
                <a:cubicBezTo>
                  <a:pt x="13335" y="4386"/>
                  <a:pt x="13514" y="4535"/>
                  <a:pt x="13544" y="4612"/>
                </a:cubicBezTo>
                <a:cubicBezTo>
                  <a:pt x="13562" y="4658"/>
                  <a:pt x="13447" y="4615"/>
                  <a:pt x="13485" y="4762"/>
                </a:cubicBezTo>
                <a:cubicBezTo>
                  <a:pt x="13505" y="4844"/>
                  <a:pt x="13683" y="4932"/>
                  <a:pt x="13706" y="4822"/>
                </a:cubicBezTo>
                <a:cubicBezTo>
                  <a:pt x="13672" y="4983"/>
                  <a:pt x="13905" y="5050"/>
                  <a:pt x="13969" y="5073"/>
                </a:cubicBezTo>
                <a:cubicBezTo>
                  <a:pt x="14190" y="5151"/>
                  <a:pt x="13893" y="4680"/>
                  <a:pt x="13880" y="4622"/>
                </a:cubicBezTo>
                <a:cubicBezTo>
                  <a:pt x="14051" y="4744"/>
                  <a:pt x="14340" y="5017"/>
                  <a:pt x="14392" y="4535"/>
                </a:cubicBezTo>
                <a:cubicBezTo>
                  <a:pt x="14399" y="4469"/>
                  <a:pt x="14360" y="4290"/>
                  <a:pt x="14326" y="4275"/>
                </a:cubicBezTo>
                <a:cubicBezTo>
                  <a:pt x="14118" y="4185"/>
                  <a:pt x="14321" y="4031"/>
                  <a:pt x="14266" y="3892"/>
                </a:cubicBezTo>
                <a:cubicBezTo>
                  <a:pt x="14332" y="3906"/>
                  <a:pt x="14430" y="3807"/>
                  <a:pt x="14452" y="3995"/>
                </a:cubicBezTo>
                <a:cubicBezTo>
                  <a:pt x="14474" y="3993"/>
                  <a:pt x="14498" y="3999"/>
                  <a:pt x="14520" y="4006"/>
                </a:cubicBezTo>
                <a:cubicBezTo>
                  <a:pt x="14395" y="4217"/>
                  <a:pt x="14803" y="4398"/>
                  <a:pt x="14727" y="4048"/>
                </a:cubicBezTo>
                <a:cubicBezTo>
                  <a:pt x="14756" y="4180"/>
                  <a:pt x="14951" y="3962"/>
                  <a:pt x="14990" y="3922"/>
                </a:cubicBezTo>
                <a:cubicBezTo>
                  <a:pt x="15174" y="3728"/>
                  <a:pt x="14885" y="3767"/>
                  <a:pt x="14846" y="3703"/>
                </a:cubicBezTo>
                <a:cubicBezTo>
                  <a:pt x="14823" y="3666"/>
                  <a:pt x="14896" y="3785"/>
                  <a:pt x="14846" y="3703"/>
                </a:cubicBezTo>
                <a:close/>
                <a:moveTo>
                  <a:pt x="14710" y="9160"/>
                </a:moveTo>
                <a:cubicBezTo>
                  <a:pt x="14618" y="9033"/>
                  <a:pt x="14758" y="8993"/>
                  <a:pt x="14736" y="8951"/>
                </a:cubicBezTo>
                <a:cubicBezTo>
                  <a:pt x="14706" y="8936"/>
                  <a:pt x="14679" y="8912"/>
                  <a:pt x="14655" y="8877"/>
                </a:cubicBezTo>
                <a:cubicBezTo>
                  <a:pt x="14646" y="8834"/>
                  <a:pt x="14713" y="8712"/>
                  <a:pt x="14721" y="8737"/>
                </a:cubicBezTo>
                <a:cubicBezTo>
                  <a:pt x="14674" y="8602"/>
                  <a:pt x="14428" y="8759"/>
                  <a:pt x="14424" y="8631"/>
                </a:cubicBezTo>
                <a:cubicBezTo>
                  <a:pt x="14421" y="8551"/>
                  <a:pt x="14495" y="8592"/>
                  <a:pt x="14492" y="8520"/>
                </a:cubicBezTo>
                <a:cubicBezTo>
                  <a:pt x="14490" y="8427"/>
                  <a:pt x="14266" y="8564"/>
                  <a:pt x="14264" y="8596"/>
                </a:cubicBezTo>
                <a:cubicBezTo>
                  <a:pt x="14277" y="8366"/>
                  <a:pt x="14608" y="8284"/>
                  <a:pt x="14589" y="8067"/>
                </a:cubicBezTo>
                <a:cubicBezTo>
                  <a:pt x="14566" y="8063"/>
                  <a:pt x="14544" y="8064"/>
                  <a:pt x="14522" y="8070"/>
                </a:cubicBezTo>
                <a:cubicBezTo>
                  <a:pt x="14777" y="7847"/>
                  <a:pt x="14660" y="7551"/>
                  <a:pt x="14539" y="7316"/>
                </a:cubicBezTo>
                <a:cubicBezTo>
                  <a:pt x="14744" y="7252"/>
                  <a:pt x="14252" y="6972"/>
                  <a:pt x="14257" y="6975"/>
                </a:cubicBezTo>
                <a:cubicBezTo>
                  <a:pt x="14277" y="6839"/>
                  <a:pt x="14186" y="6792"/>
                  <a:pt x="14147" y="6708"/>
                </a:cubicBezTo>
                <a:cubicBezTo>
                  <a:pt x="14294" y="6548"/>
                  <a:pt x="14222" y="6508"/>
                  <a:pt x="14190" y="6241"/>
                </a:cubicBezTo>
                <a:cubicBezTo>
                  <a:pt x="14156" y="6035"/>
                  <a:pt x="14162" y="5747"/>
                  <a:pt x="14079" y="5572"/>
                </a:cubicBezTo>
                <a:cubicBezTo>
                  <a:pt x="14010" y="5430"/>
                  <a:pt x="13721" y="5958"/>
                  <a:pt x="13656" y="6014"/>
                </a:cubicBezTo>
                <a:cubicBezTo>
                  <a:pt x="13468" y="6177"/>
                  <a:pt x="13539" y="5901"/>
                  <a:pt x="13366" y="5914"/>
                </a:cubicBezTo>
                <a:cubicBezTo>
                  <a:pt x="13394" y="5777"/>
                  <a:pt x="13583" y="5311"/>
                  <a:pt x="13383" y="5311"/>
                </a:cubicBezTo>
                <a:cubicBezTo>
                  <a:pt x="13338" y="5205"/>
                  <a:pt x="13182" y="4950"/>
                  <a:pt x="13075" y="4950"/>
                </a:cubicBezTo>
                <a:cubicBezTo>
                  <a:pt x="12933" y="4950"/>
                  <a:pt x="12560" y="4824"/>
                  <a:pt x="12499" y="5066"/>
                </a:cubicBezTo>
                <a:cubicBezTo>
                  <a:pt x="12437" y="5312"/>
                  <a:pt x="12367" y="5348"/>
                  <a:pt x="12233" y="5505"/>
                </a:cubicBezTo>
                <a:cubicBezTo>
                  <a:pt x="12279" y="5508"/>
                  <a:pt x="12343" y="5589"/>
                  <a:pt x="12377" y="5589"/>
                </a:cubicBezTo>
                <a:cubicBezTo>
                  <a:pt x="12387" y="5589"/>
                  <a:pt x="12083" y="5973"/>
                  <a:pt x="12080" y="5992"/>
                </a:cubicBezTo>
                <a:cubicBezTo>
                  <a:pt x="12066" y="6088"/>
                  <a:pt x="12149" y="6179"/>
                  <a:pt x="12171" y="6244"/>
                </a:cubicBezTo>
                <a:cubicBezTo>
                  <a:pt x="12231" y="6420"/>
                  <a:pt x="12127" y="6638"/>
                  <a:pt x="12053" y="6744"/>
                </a:cubicBezTo>
                <a:cubicBezTo>
                  <a:pt x="11914" y="6941"/>
                  <a:pt x="11637" y="6905"/>
                  <a:pt x="11530" y="7118"/>
                </a:cubicBezTo>
                <a:cubicBezTo>
                  <a:pt x="11489" y="7201"/>
                  <a:pt x="11475" y="7527"/>
                  <a:pt x="11463" y="7635"/>
                </a:cubicBezTo>
                <a:cubicBezTo>
                  <a:pt x="11442" y="7818"/>
                  <a:pt x="11396" y="7837"/>
                  <a:pt x="11344" y="7990"/>
                </a:cubicBezTo>
                <a:cubicBezTo>
                  <a:pt x="11290" y="7895"/>
                  <a:pt x="11239" y="8061"/>
                  <a:pt x="11185" y="8067"/>
                </a:cubicBezTo>
                <a:cubicBezTo>
                  <a:pt x="11058" y="8067"/>
                  <a:pt x="11067" y="7164"/>
                  <a:pt x="11252" y="7164"/>
                </a:cubicBezTo>
                <a:lnTo>
                  <a:pt x="11267" y="7164"/>
                </a:lnTo>
                <a:lnTo>
                  <a:pt x="11284" y="7016"/>
                </a:lnTo>
                <a:cubicBezTo>
                  <a:pt x="11095" y="6863"/>
                  <a:pt x="10854" y="6979"/>
                  <a:pt x="10682" y="6719"/>
                </a:cubicBezTo>
                <a:cubicBezTo>
                  <a:pt x="10512" y="6465"/>
                  <a:pt x="10436" y="6343"/>
                  <a:pt x="10190" y="6421"/>
                </a:cubicBezTo>
                <a:lnTo>
                  <a:pt x="10261" y="5959"/>
                </a:lnTo>
                <a:lnTo>
                  <a:pt x="10096" y="5959"/>
                </a:lnTo>
                <a:cubicBezTo>
                  <a:pt x="10152" y="5660"/>
                  <a:pt x="10334" y="5500"/>
                  <a:pt x="10478" y="5337"/>
                </a:cubicBezTo>
                <a:cubicBezTo>
                  <a:pt x="10524" y="5292"/>
                  <a:pt x="10895" y="4998"/>
                  <a:pt x="10897" y="4941"/>
                </a:cubicBezTo>
                <a:cubicBezTo>
                  <a:pt x="10960" y="4928"/>
                  <a:pt x="11164" y="4901"/>
                  <a:pt x="11123" y="4713"/>
                </a:cubicBezTo>
                <a:cubicBezTo>
                  <a:pt x="11228" y="4726"/>
                  <a:pt x="11874" y="4466"/>
                  <a:pt x="11832" y="4221"/>
                </a:cubicBezTo>
                <a:cubicBezTo>
                  <a:pt x="11865" y="4202"/>
                  <a:pt x="11900" y="4192"/>
                  <a:pt x="11932" y="4166"/>
                </a:cubicBezTo>
                <a:cubicBezTo>
                  <a:pt x="11886" y="4242"/>
                  <a:pt x="11633" y="4531"/>
                  <a:pt x="11611" y="4604"/>
                </a:cubicBezTo>
                <a:cubicBezTo>
                  <a:pt x="11667" y="4619"/>
                  <a:pt x="11732" y="4582"/>
                  <a:pt x="11791" y="4586"/>
                </a:cubicBezTo>
                <a:cubicBezTo>
                  <a:pt x="11800" y="4643"/>
                  <a:pt x="11766" y="4669"/>
                  <a:pt x="11765" y="4719"/>
                </a:cubicBezTo>
                <a:cubicBezTo>
                  <a:pt x="11883" y="4755"/>
                  <a:pt x="12101" y="4427"/>
                  <a:pt x="12195" y="4524"/>
                </a:cubicBezTo>
                <a:cubicBezTo>
                  <a:pt x="12190" y="4519"/>
                  <a:pt x="12518" y="4797"/>
                  <a:pt x="12469" y="4545"/>
                </a:cubicBezTo>
                <a:cubicBezTo>
                  <a:pt x="12459" y="4494"/>
                  <a:pt x="12363" y="4471"/>
                  <a:pt x="12347" y="4511"/>
                </a:cubicBezTo>
                <a:cubicBezTo>
                  <a:pt x="12444" y="4268"/>
                  <a:pt x="12177" y="4299"/>
                  <a:pt x="12161" y="4129"/>
                </a:cubicBezTo>
                <a:cubicBezTo>
                  <a:pt x="12136" y="4142"/>
                  <a:pt x="12111" y="4155"/>
                  <a:pt x="12087" y="4168"/>
                </a:cubicBezTo>
                <a:cubicBezTo>
                  <a:pt x="12089" y="4121"/>
                  <a:pt x="12096" y="4077"/>
                  <a:pt x="12109" y="4035"/>
                </a:cubicBezTo>
                <a:cubicBezTo>
                  <a:pt x="12092" y="4025"/>
                  <a:pt x="12074" y="4026"/>
                  <a:pt x="12056" y="4033"/>
                </a:cubicBezTo>
                <a:cubicBezTo>
                  <a:pt x="12065" y="4008"/>
                  <a:pt x="12066" y="3982"/>
                  <a:pt x="12059" y="3954"/>
                </a:cubicBezTo>
                <a:cubicBezTo>
                  <a:pt x="12124" y="3937"/>
                  <a:pt x="12113" y="4012"/>
                  <a:pt x="12173" y="4034"/>
                </a:cubicBezTo>
                <a:cubicBezTo>
                  <a:pt x="12210" y="4153"/>
                  <a:pt x="12360" y="4254"/>
                  <a:pt x="12316" y="4049"/>
                </a:cubicBezTo>
                <a:cubicBezTo>
                  <a:pt x="12332" y="4043"/>
                  <a:pt x="12344" y="4028"/>
                  <a:pt x="12350" y="4004"/>
                </a:cubicBezTo>
                <a:cubicBezTo>
                  <a:pt x="12449" y="4054"/>
                  <a:pt x="12869" y="3767"/>
                  <a:pt x="12773" y="3542"/>
                </a:cubicBezTo>
                <a:lnTo>
                  <a:pt x="12799" y="3528"/>
                </a:lnTo>
                <a:cubicBezTo>
                  <a:pt x="12796" y="3501"/>
                  <a:pt x="12791" y="3469"/>
                  <a:pt x="12783" y="3445"/>
                </a:cubicBezTo>
                <a:cubicBezTo>
                  <a:pt x="12838" y="3455"/>
                  <a:pt x="12968" y="3438"/>
                  <a:pt x="12959" y="3307"/>
                </a:cubicBezTo>
                <a:cubicBezTo>
                  <a:pt x="12958" y="3286"/>
                  <a:pt x="12913" y="3085"/>
                  <a:pt x="12913" y="3127"/>
                </a:cubicBezTo>
                <a:cubicBezTo>
                  <a:pt x="12848" y="2986"/>
                  <a:pt x="12623" y="2945"/>
                  <a:pt x="12526" y="3031"/>
                </a:cubicBezTo>
                <a:cubicBezTo>
                  <a:pt x="12490" y="3062"/>
                  <a:pt x="12430" y="3255"/>
                  <a:pt x="12448" y="3255"/>
                </a:cubicBezTo>
                <a:cubicBezTo>
                  <a:pt x="12404" y="3310"/>
                  <a:pt x="12327" y="3392"/>
                  <a:pt x="12277" y="3456"/>
                </a:cubicBezTo>
                <a:cubicBezTo>
                  <a:pt x="12219" y="3448"/>
                  <a:pt x="12090" y="3491"/>
                  <a:pt x="12105" y="3620"/>
                </a:cubicBezTo>
                <a:cubicBezTo>
                  <a:pt x="11973" y="3754"/>
                  <a:pt x="12056" y="3511"/>
                  <a:pt x="12054" y="3550"/>
                </a:cubicBezTo>
                <a:cubicBezTo>
                  <a:pt x="12195" y="3550"/>
                  <a:pt x="12176" y="2901"/>
                  <a:pt x="11881" y="3290"/>
                </a:cubicBezTo>
                <a:cubicBezTo>
                  <a:pt x="11886" y="3266"/>
                  <a:pt x="11887" y="3242"/>
                  <a:pt x="11884" y="3218"/>
                </a:cubicBezTo>
                <a:cubicBezTo>
                  <a:pt x="11938" y="3192"/>
                  <a:pt x="11963" y="3160"/>
                  <a:pt x="11963" y="3116"/>
                </a:cubicBezTo>
                <a:cubicBezTo>
                  <a:pt x="11961" y="3072"/>
                  <a:pt x="11941" y="3025"/>
                  <a:pt x="11891" y="3023"/>
                </a:cubicBezTo>
                <a:cubicBezTo>
                  <a:pt x="11974" y="2946"/>
                  <a:pt x="11929" y="2887"/>
                  <a:pt x="11898" y="2792"/>
                </a:cubicBezTo>
                <a:cubicBezTo>
                  <a:pt x="11924" y="2686"/>
                  <a:pt x="11967" y="2648"/>
                  <a:pt x="11897" y="2538"/>
                </a:cubicBezTo>
                <a:cubicBezTo>
                  <a:pt x="12156" y="2423"/>
                  <a:pt x="12415" y="2194"/>
                  <a:pt x="12684" y="2064"/>
                </a:cubicBezTo>
                <a:cubicBezTo>
                  <a:pt x="12498" y="1923"/>
                  <a:pt x="12276" y="1832"/>
                  <a:pt x="12075" y="1942"/>
                </a:cubicBezTo>
                <a:cubicBezTo>
                  <a:pt x="11871" y="2053"/>
                  <a:pt x="11810" y="2410"/>
                  <a:pt x="11618" y="2516"/>
                </a:cubicBezTo>
                <a:cubicBezTo>
                  <a:pt x="11638" y="2485"/>
                  <a:pt x="11712" y="2388"/>
                  <a:pt x="11714" y="2336"/>
                </a:cubicBezTo>
                <a:cubicBezTo>
                  <a:pt x="11703" y="2340"/>
                  <a:pt x="11687" y="2329"/>
                  <a:pt x="11678" y="2329"/>
                </a:cubicBezTo>
                <a:cubicBezTo>
                  <a:pt x="11687" y="2307"/>
                  <a:pt x="11683" y="2293"/>
                  <a:pt x="11686" y="2269"/>
                </a:cubicBezTo>
                <a:cubicBezTo>
                  <a:pt x="11663" y="2273"/>
                  <a:pt x="11645" y="2265"/>
                  <a:pt x="11631" y="2243"/>
                </a:cubicBezTo>
                <a:cubicBezTo>
                  <a:pt x="11659" y="2212"/>
                  <a:pt x="11852" y="2141"/>
                  <a:pt x="11836" y="2053"/>
                </a:cubicBezTo>
                <a:cubicBezTo>
                  <a:pt x="11815" y="1936"/>
                  <a:pt x="11511" y="2066"/>
                  <a:pt x="11469" y="2073"/>
                </a:cubicBezTo>
                <a:cubicBezTo>
                  <a:pt x="11213" y="2115"/>
                  <a:pt x="11442" y="2211"/>
                  <a:pt x="11299" y="2321"/>
                </a:cubicBezTo>
                <a:cubicBezTo>
                  <a:pt x="11253" y="2357"/>
                  <a:pt x="11068" y="2097"/>
                  <a:pt x="11075" y="2352"/>
                </a:cubicBezTo>
                <a:cubicBezTo>
                  <a:pt x="11078" y="2447"/>
                  <a:pt x="11216" y="2513"/>
                  <a:pt x="11245" y="2664"/>
                </a:cubicBezTo>
                <a:cubicBezTo>
                  <a:pt x="11347" y="2689"/>
                  <a:pt x="11434" y="2586"/>
                  <a:pt x="11534" y="2565"/>
                </a:cubicBezTo>
                <a:cubicBezTo>
                  <a:pt x="11356" y="2678"/>
                  <a:pt x="11254" y="2955"/>
                  <a:pt x="11405" y="3165"/>
                </a:cubicBezTo>
                <a:cubicBezTo>
                  <a:pt x="11352" y="3210"/>
                  <a:pt x="11315" y="3245"/>
                  <a:pt x="11311" y="3351"/>
                </a:cubicBezTo>
                <a:lnTo>
                  <a:pt x="11337" y="3364"/>
                </a:lnTo>
                <a:cubicBezTo>
                  <a:pt x="11180" y="3430"/>
                  <a:pt x="11148" y="3493"/>
                  <a:pt x="11034" y="3630"/>
                </a:cubicBezTo>
                <a:cubicBezTo>
                  <a:pt x="11034" y="3630"/>
                  <a:pt x="11034" y="3630"/>
                  <a:pt x="11034" y="3630"/>
                </a:cubicBezTo>
                <a:cubicBezTo>
                  <a:pt x="11062" y="3545"/>
                  <a:pt x="11118" y="3452"/>
                  <a:pt x="11051" y="3363"/>
                </a:cubicBezTo>
                <a:cubicBezTo>
                  <a:pt x="11126" y="3368"/>
                  <a:pt x="11196" y="3337"/>
                  <a:pt x="11260" y="3272"/>
                </a:cubicBezTo>
                <a:cubicBezTo>
                  <a:pt x="11273" y="3258"/>
                  <a:pt x="11118" y="3018"/>
                  <a:pt x="11092" y="3018"/>
                </a:cubicBezTo>
                <a:cubicBezTo>
                  <a:pt x="11054" y="3018"/>
                  <a:pt x="10831" y="3190"/>
                  <a:pt x="10807" y="3256"/>
                </a:cubicBezTo>
                <a:cubicBezTo>
                  <a:pt x="10846" y="3272"/>
                  <a:pt x="10885" y="3290"/>
                  <a:pt x="10924" y="3309"/>
                </a:cubicBezTo>
                <a:cubicBezTo>
                  <a:pt x="10788" y="3310"/>
                  <a:pt x="10725" y="3477"/>
                  <a:pt x="10582" y="3471"/>
                </a:cubicBezTo>
                <a:cubicBezTo>
                  <a:pt x="10454" y="3498"/>
                  <a:pt x="10174" y="3554"/>
                  <a:pt x="10079" y="3374"/>
                </a:cubicBezTo>
                <a:cubicBezTo>
                  <a:pt x="10186" y="3130"/>
                  <a:pt x="9474" y="3169"/>
                  <a:pt x="9618" y="3516"/>
                </a:cubicBezTo>
                <a:cubicBezTo>
                  <a:pt x="9530" y="3631"/>
                  <a:pt x="9461" y="3480"/>
                  <a:pt x="9369" y="3462"/>
                </a:cubicBezTo>
                <a:cubicBezTo>
                  <a:pt x="9214" y="3481"/>
                  <a:pt x="9061" y="3554"/>
                  <a:pt x="8905" y="3532"/>
                </a:cubicBezTo>
                <a:cubicBezTo>
                  <a:pt x="9138" y="3401"/>
                  <a:pt x="9055" y="3181"/>
                  <a:pt x="8834" y="3214"/>
                </a:cubicBezTo>
                <a:cubicBezTo>
                  <a:pt x="8717" y="3230"/>
                  <a:pt x="8606" y="3153"/>
                  <a:pt x="8499" y="3083"/>
                </a:cubicBezTo>
                <a:cubicBezTo>
                  <a:pt x="8302" y="2955"/>
                  <a:pt x="8277" y="3049"/>
                  <a:pt x="8099" y="3063"/>
                </a:cubicBezTo>
                <a:cubicBezTo>
                  <a:pt x="8244" y="2744"/>
                  <a:pt x="7845" y="3070"/>
                  <a:pt x="7825" y="3072"/>
                </a:cubicBezTo>
                <a:cubicBezTo>
                  <a:pt x="7803" y="3026"/>
                  <a:pt x="7858" y="2925"/>
                  <a:pt x="7823" y="2862"/>
                </a:cubicBezTo>
                <a:cubicBezTo>
                  <a:pt x="7766" y="2758"/>
                  <a:pt x="7616" y="2889"/>
                  <a:pt x="7554" y="2920"/>
                </a:cubicBezTo>
                <a:cubicBezTo>
                  <a:pt x="7483" y="2703"/>
                  <a:pt x="7201" y="3025"/>
                  <a:pt x="7121" y="3025"/>
                </a:cubicBezTo>
                <a:cubicBezTo>
                  <a:pt x="7039" y="3025"/>
                  <a:pt x="6963" y="3004"/>
                  <a:pt x="6880" y="3011"/>
                </a:cubicBezTo>
                <a:cubicBezTo>
                  <a:pt x="6762" y="3020"/>
                  <a:pt x="6644" y="3147"/>
                  <a:pt x="6541" y="3158"/>
                </a:cubicBezTo>
                <a:cubicBezTo>
                  <a:pt x="6436" y="3288"/>
                  <a:pt x="6242" y="2969"/>
                  <a:pt x="6103" y="3002"/>
                </a:cubicBezTo>
                <a:cubicBezTo>
                  <a:pt x="5988" y="2699"/>
                  <a:pt x="5302" y="2658"/>
                  <a:pt x="5109" y="2660"/>
                </a:cubicBezTo>
                <a:lnTo>
                  <a:pt x="5167" y="2595"/>
                </a:lnTo>
                <a:cubicBezTo>
                  <a:pt x="4386" y="2334"/>
                  <a:pt x="3527" y="2801"/>
                  <a:pt x="2782" y="3187"/>
                </a:cubicBezTo>
                <a:cubicBezTo>
                  <a:pt x="2791" y="3245"/>
                  <a:pt x="2795" y="3305"/>
                  <a:pt x="2795" y="3364"/>
                </a:cubicBezTo>
                <a:cubicBezTo>
                  <a:pt x="2822" y="3360"/>
                  <a:pt x="2847" y="3381"/>
                  <a:pt x="2862" y="3411"/>
                </a:cubicBezTo>
                <a:cubicBezTo>
                  <a:pt x="2896" y="3481"/>
                  <a:pt x="2848" y="3560"/>
                  <a:pt x="2809" y="3586"/>
                </a:cubicBezTo>
                <a:cubicBezTo>
                  <a:pt x="2808" y="3616"/>
                  <a:pt x="2819" y="3636"/>
                  <a:pt x="2844" y="3646"/>
                </a:cubicBezTo>
                <a:cubicBezTo>
                  <a:pt x="2670" y="3610"/>
                  <a:pt x="2512" y="3697"/>
                  <a:pt x="2347" y="3775"/>
                </a:cubicBezTo>
                <a:cubicBezTo>
                  <a:pt x="2314" y="3790"/>
                  <a:pt x="1789" y="3962"/>
                  <a:pt x="2021" y="4078"/>
                </a:cubicBezTo>
                <a:cubicBezTo>
                  <a:pt x="1792" y="4457"/>
                  <a:pt x="2406" y="4349"/>
                  <a:pt x="2511" y="4285"/>
                </a:cubicBezTo>
                <a:cubicBezTo>
                  <a:pt x="2434" y="4611"/>
                  <a:pt x="1901" y="4586"/>
                  <a:pt x="1738" y="4688"/>
                </a:cubicBezTo>
                <a:cubicBezTo>
                  <a:pt x="1611" y="4807"/>
                  <a:pt x="1326" y="4847"/>
                  <a:pt x="1295" y="5135"/>
                </a:cubicBezTo>
                <a:cubicBezTo>
                  <a:pt x="1272" y="5347"/>
                  <a:pt x="1079" y="5786"/>
                  <a:pt x="1424" y="5569"/>
                </a:cubicBezTo>
                <a:cubicBezTo>
                  <a:pt x="1383" y="5665"/>
                  <a:pt x="1289" y="5766"/>
                  <a:pt x="1233" y="5830"/>
                </a:cubicBezTo>
                <a:lnTo>
                  <a:pt x="1248" y="5941"/>
                </a:lnTo>
                <a:cubicBezTo>
                  <a:pt x="1306" y="5949"/>
                  <a:pt x="1374" y="5942"/>
                  <a:pt x="1428" y="5909"/>
                </a:cubicBezTo>
                <a:cubicBezTo>
                  <a:pt x="1583" y="5813"/>
                  <a:pt x="1506" y="5986"/>
                  <a:pt x="1617" y="6015"/>
                </a:cubicBezTo>
                <a:cubicBezTo>
                  <a:pt x="1626" y="6015"/>
                  <a:pt x="1633" y="6012"/>
                  <a:pt x="1640" y="6008"/>
                </a:cubicBezTo>
                <a:cubicBezTo>
                  <a:pt x="1269" y="6350"/>
                  <a:pt x="878" y="6521"/>
                  <a:pt x="479" y="6743"/>
                </a:cubicBezTo>
                <a:cubicBezTo>
                  <a:pt x="344" y="6818"/>
                  <a:pt x="176" y="6809"/>
                  <a:pt x="55" y="6949"/>
                </a:cubicBezTo>
                <a:cubicBezTo>
                  <a:pt x="-153" y="7190"/>
                  <a:pt x="298" y="7025"/>
                  <a:pt x="345" y="7001"/>
                </a:cubicBezTo>
                <a:cubicBezTo>
                  <a:pt x="704" y="6820"/>
                  <a:pt x="1069" y="6689"/>
                  <a:pt x="1425" y="6508"/>
                </a:cubicBezTo>
                <a:cubicBezTo>
                  <a:pt x="1622" y="6408"/>
                  <a:pt x="2421" y="6068"/>
                  <a:pt x="2421" y="5738"/>
                </a:cubicBezTo>
                <a:cubicBezTo>
                  <a:pt x="2565" y="5669"/>
                  <a:pt x="2546" y="5757"/>
                  <a:pt x="2665" y="5770"/>
                </a:cubicBezTo>
                <a:cubicBezTo>
                  <a:pt x="2776" y="5884"/>
                  <a:pt x="2983" y="5669"/>
                  <a:pt x="3100" y="5635"/>
                </a:cubicBezTo>
                <a:cubicBezTo>
                  <a:pt x="3271" y="5586"/>
                  <a:pt x="3355" y="5471"/>
                  <a:pt x="3498" y="5332"/>
                </a:cubicBezTo>
                <a:cubicBezTo>
                  <a:pt x="3593" y="5239"/>
                  <a:pt x="3676" y="5420"/>
                  <a:pt x="3763" y="5453"/>
                </a:cubicBezTo>
                <a:cubicBezTo>
                  <a:pt x="3788" y="5623"/>
                  <a:pt x="4110" y="5610"/>
                  <a:pt x="4207" y="5651"/>
                </a:cubicBezTo>
                <a:cubicBezTo>
                  <a:pt x="4426" y="5745"/>
                  <a:pt x="4512" y="6181"/>
                  <a:pt x="4284" y="6388"/>
                </a:cubicBezTo>
                <a:cubicBezTo>
                  <a:pt x="4313" y="6399"/>
                  <a:pt x="4342" y="6409"/>
                  <a:pt x="4371" y="6418"/>
                </a:cubicBezTo>
                <a:cubicBezTo>
                  <a:pt x="4407" y="6521"/>
                  <a:pt x="4319" y="6634"/>
                  <a:pt x="4423" y="6661"/>
                </a:cubicBezTo>
                <a:cubicBezTo>
                  <a:pt x="4431" y="6629"/>
                  <a:pt x="4442" y="6599"/>
                  <a:pt x="4456" y="6573"/>
                </a:cubicBezTo>
                <a:cubicBezTo>
                  <a:pt x="4441" y="6630"/>
                  <a:pt x="4445" y="6678"/>
                  <a:pt x="4467" y="6718"/>
                </a:cubicBezTo>
                <a:cubicBezTo>
                  <a:pt x="4403" y="6900"/>
                  <a:pt x="4482" y="7268"/>
                  <a:pt x="4601" y="6983"/>
                </a:cubicBezTo>
                <a:cubicBezTo>
                  <a:pt x="4617" y="7025"/>
                  <a:pt x="4648" y="7029"/>
                  <a:pt x="4669" y="7000"/>
                </a:cubicBezTo>
                <a:cubicBezTo>
                  <a:pt x="4696" y="7165"/>
                  <a:pt x="4384" y="7512"/>
                  <a:pt x="4573" y="7612"/>
                </a:cubicBezTo>
                <a:cubicBezTo>
                  <a:pt x="4562" y="7639"/>
                  <a:pt x="4538" y="8189"/>
                  <a:pt x="4550" y="8218"/>
                </a:cubicBezTo>
                <a:cubicBezTo>
                  <a:pt x="4219" y="8052"/>
                  <a:pt x="4500" y="8766"/>
                  <a:pt x="4613" y="8908"/>
                </a:cubicBezTo>
                <a:cubicBezTo>
                  <a:pt x="4470" y="9248"/>
                  <a:pt x="4406" y="9703"/>
                  <a:pt x="4250" y="10060"/>
                </a:cubicBezTo>
                <a:cubicBezTo>
                  <a:pt x="4232" y="10103"/>
                  <a:pt x="3864" y="10724"/>
                  <a:pt x="3932" y="10838"/>
                </a:cubicBezTo>
                <a:cubicBezTo>
                  <a:pt x="3905" y="10875"/>
                  <a:pt x="3885" y="11006"/>
                  <a:pt x="3867" y="11057"/>
                </a:cubicBezTo>
                <a:lnTo>
                  <a:pt x="3908" y="11057"/>
                </a:lnTo>
                <a:cubicBezTo>
                  <a:pt x="3684" y="11057"/>
                  <a:pt x="3674" y="12226"/>
                  <a:pt x="3785" y="12411"/>
                </a:cubicBezTo>
                <a:cubicBezTo>
                  <a:pt x="3714" y="12506"/>
                  <a:pt x="3777" y="12866"/>
                  <a:pt x="3822" y="12952"/>
                </a:cubicBezTo>
                <a:cubicBezTo>
                  <a:pt x="3780" y="13102"/>
                  <a:pt x="3953" y="13349"/>
                  <a:pt x="4064" y="13322"/>
                </a:cubicBezTo>
                <a:cubicBezTo>
                  <a:pt x="4061" y="13338"/>
                  <a:pt x="4059" y="13354"/>
                  <a:pt x="4058" y="13370"/>
                </a:cubicBezTo>
                <a:lnTo>
                  <a:pt x="4088" y="13379"/>
                </a:lnTo>
                <a:lnTo>
                  <a:pt x="4094" y="13414"/>
                </a:lnTo>
                <a:cubicBezTo>
                  <a:pt x="4291" y="13490"/>
                  <a:pt x="4103" y="14174"/>
                  <a:pt x="4228" y="14378"/>
                </a:cubicBezTo>
                <a:cubicBezTo>
                  <a:pt x="4191" y="14488"/>
                  <a:pt x="4545" y="15231"/>
                  <a:pt x="4229" y="15052"/>
                </a:cubicBezTo>
                <a:cubicBezTo>
                  <a:pt x="4229" y="15090"/>
                  <a:pt x="4221" y="15124"/>
                  <a:pt x="4205" y="15151"/>
                </a:cubicBezTo>
                <a:cubicBezTo>
                  <a:pt x="4267" y="15264"/>
                  <a:pt x="4306" y="15363"/>
                  <a:pt x="4336" y="15505"/>
                </a:cubicBezTo>
                <a:lnTo>
                  <a:pt x="4347" y="15505"/>
                </a:lnTo>
                <a:cubicBezTo>
                  <a:pt x="4388" y="15457"/>
                  <a:pt x="4395" y="15543"/>
                  <a:pt x="4469" y="15503"/>
                </a:cubicBezTo>
                <a:cubicBezTo>
                  <a:pt x="4572" y="15800"/>
                  <a:pt x="4537" y="15834"/>
                  <a:pt x="4469" y="16154"/>
                </a:cubicBezTo>
                <a:cubicBezTo>
                  <a:pt x="4644" y="16085"/>
                  <a:pt x="4766" y="16495"/>
                  <a:pt x="4807" y="16709"/>
                </a:cubicBezTo>
                <a:cubicBezTo>
                  <a:pt x="5030" y="16623"/>
                  <a:pt x="4936" y="16305"/>
                  <a:pt x="4857" y="16081"/>
                </a:cubicBezTo>
                <a:lnTo>
                  <a:pt x="4820" y="16090"/>
                </a:lnTo>
                <a:cubicBezTo>
                  <a:pt x="4854" y="16027"/>
                  <a:pt x="4846" y="15950"/>
                  <a:pt x="4814" y="15895"/>
                </a:cubicBezTo>
                <a:lnTo>
                  <a:pt x="4800" y="15901"/>
                </a:lnTo>
                <a:cubicBezTo>
                  <a:pt x="4774" y="15687"/>
                  <a:pt x="4712" y="15463"/>
                  <a:pt x="4696" y="15267"/>
                </a:cubicBezTo>
                <a:cubicBezTo>
                  <a:pt x="4683" y="15104"/>
                  <a:pt x="4608" y="15059"/>
                  <a:pt x="4655" y="14857"/>
                </a:cubicBezTo>
                <a:cubicBezTo>
                  <a:pt x="4644" y="14858"/>
                  <a:pt x="4633" y="14860"/>
                  <a:pt x="4622" y="14862"/>
                </a:cubicBezTo>
                <a:cubicBezTo>
                  <a:pt x="4622" y="14691"/>
                  <a:pt x="4336" y="14165"/>
                  <a:pt x="4543" y="14004"/>
                </a:cubicBezTo>
                <a:cubicBezTo>
                  <a:pt x="4569" y="14048"/>
                  <a:pt x="4598" y="14053"/>
                  <a:pt x="4634" y="14051"/>
                </a:cubicBezTo>
                <a:cubicBezTo>
                  <a:pt x="4650" y="14091"/>
                  <a:pt x="4669" y="14112"/>
                  <a:pt x="4695" y="14132"/>
                </a:cubicBezTo>
                <a:cubicBezTo>
                  <a:pt x="4607" y="14386"/>
                  <a:pt x="4733" y="15046"/>
                  <a:pt x="4889" y="15146"/>
                </a:cubicBezTo>
                <a:cubicBezTo>
                  <a:pt x="4869" y="15243"/>
                  <a:pt x="4899" y="15358"/>
                  <a:pt x="4959" y="15388"/>
                </a:cubicBezTo>
                <a:cubicBezTo>
                  <a:pt x="4955" y="15472"/>
                  <a:pt x="4979" y="15520"/>
                  <a:pt x="5031" y="15518"/>
                </a:cubicBezTo>
                <a:cubicBezTo>
                  <a:pt x="5043" y="15595"/>
                  <a:pt x="4994" y="15742"/>
                  <a:pt x="4987" y="15835"/>
                </a:cubicBezTo>
                <a:cubicBezTo>
                  <a:pt x="5222" y="15896"/>
                  <a:pt x="5645" y="17047"/>
                  <a:pt x="5375" y="17327"/>
                </a:cubicBezTo>
                <a:lnTo>
                  <a:pt x="5387" y="17327"/>
                </a:lnTo>
                <a:cubicBezTo>
                  <a:pt x="5364" y="17683"/>
                  <a:pt x="5701" y="18230"/>
                  <a:pt x="5922" y="18189"/>
                </a:cubicBezTo>
                <a:cubicBezTo>
                  <a:pt x="6094" y="18316"/>
                  <a:pt x="6361" y="18812"/>
                  <a:pt x="6569" y="18812"/>
                </a:cubicBezTo>
                <a:cubicBezTo>
                  <a:pt x="6708" y="18812"/>
                  <a:pt x="6795" y="18936"/>
                  <a:pt x="6934" y="18803"/>
                </a:cubicBezTo>
                <a:cubicBezTo>
                  <a:pt x="7113" y="18634"/>
                  <a:pt x="7226" y="18901"/>
                  <a:pt x="7339" y="19138"/>
                </a:cubicBezTo>
                <a:lnTo>
                  <a:pt x="7321" y="19233"/>
                </a:lnTo>
                <a:cubicBezTo>
                  <a:pt x="7453" y="19457"/>
                  <a:pt x="7610" y="19414"/>
                  <a:pt x="7753" y="19578"/>
                </a:cubicBezTo>
                <a:lnTo>
                  <a:pt x="7748" y="19554"/>
                </a:lnTo>
                <a:cubicBezTo>
                  <a:pt x="7832" y="19616"/>
                  <a:pt x="7967" y="19734"/>
                  <a:pt x="8059" y="19655"/>
                </a:cubicBezTo>
                <a:cubicBezTo>
                  <a:pt x="8069" y="19696"/>
                  <a:pt x="8083" y="19732"/>
                  <a:pt x="8103" y="19765"/>
                </a:cubicBezTo>
                <a:cubicBezTo>
                  <a:pt x="8202" y="19848"/>
                  <a:pt x="8250" y="20070"/>
                  <a:pt x="8333" y="20197"/>
                </a:cubicBezTo>
                <a:cubicBezTo>
                  <a:pt x="8329" y="20204"/>
                  <a:pt x="8319" y="20232"/>
                  <a:pt x="8308" y="20232"/>
                </a:cubicBezTo>
                <a:cubicBezTo>
                  <a:pt x="8249" y="20232"/>
                  <a:pt x="8243" y="20374"/>
                  <a:pt x="8291" y="20404"/>
                </a:cubicBezTo>
                <a:cubicBezTo>
                  <a:pt x="8225" y="20558"/>
                  <a:pt x="8336" y="20723"/>
                  <a:pt x="8405" y="20797"/>
                </a:cubicBezTo>
                <a:lnTo>
                  <a:pt x="8422" y="20768"/>
                </a:lnTo>
                <a:lnTo>
                  <a:pt x="8441" y="20786"/>
                </a:lnTo>
                <a:cubicBezTo>
                  <a:pt x="8441" y="20786"/>
                  <a:pt x="8461" y="20734"/>
                  <a:pt x="8464" y="20726"/>
                </a:cubicBezTo>
                <a:cubicBezTo>
                  <a:pt x="8482" y="20791"/>
                  <a:pt x="8507" y="20812"/>
                  <a:pt x="8545" y="20833"/>
                </a:cubicBezTo>
                <a:cubicBezTo>
                  <a:pt x="8632" y="20882"/>
                  <a:pt x="8573" y="21016"/>
                  <a:pt x="8626" y="21113"/>
                </a:cubicBezTo>
                <a:cubicBezTo>
                  <a:pt x="8671" y="21195"/>
                  <a:pt x="8729" y="21169"/>
                  <a:pt x="8775" y="21125"/>
                </a:cubicBezTo>
                <a:cubicBezTo>
                  <a:pt x="8820" y="21180"/>
                  <a:pt x="8956" y="21104"/>
                  <a:pt x="8978" y="21190"/>
                </a:cubicBezTo>
                <a:cubicBezTo>
                  <a:pt x="8995" y="21268"/>
                  <a:pt x="9008" y="21360"/>
                  <a:pt x="9075" y="21327"/>
                </a:cubicBezTo>
                <a:cubicBezTo>
                  <a:pt x="9088" y="21499"/>
                  <a:pt x="9388" y="21534"/>
                  <a:pt x="9243" y="21147"/>
                </a:cubicBezTo>
                <a:cubicBezTo>
                  <a:pt x="9323" y="21112"/>
                  <a:pt x="9335" y="20930"/>
                  <a:pt x="9400" y="20930"/>
                </a:cubicBezTo>
                <a:cubicBezTo>
                  <a:pt x="9477" y="20930"/>
                  <a:pt x="9465" y="21056"/>
                  <a:pt x="9513" y="21099"/>
                </a:cubicBezTo>
                <a:cubicBezTo>
                  <a:pt x="9490" y="21140"/>
                  <a:pt x="9482" y="21184"/>
                  <a:pt x="9490" y="21232"/>
                </a:cubicBezTo>
                <a:cubicBezTo>
                  <a:pt x="9531" y="21294"/>
                  <a:pt x="9568" y="21378"/>
                  <a:pt x="9595" y="21465"/>
                </a:cubicBezTo>
                <a:cubicBezTo>
                  <a:pt x="9614" y="21444"/>
                  <a:pt x="9636" y="21429"/>
                  <a:pt x="9659" y="21420"/>
                </a:cubicBezTo>
                <a:cubicBezTo>
                  <a:pt x="9652" y="21406"/>
                  <a:pt x="9652" y="21393"/>
                  <a:pt x="9657" y="21381"/>
                </a:cubicBezTo>
                <a:lnTo>
                  <a:pt x="9664" y="21393"/>
                </a:lnTo>
                <a:cubicBezTo>
                  <a:pt x="9704" y="21371"/>
                  <a:pt x="9729" y="21327"/>
                  <a:pt x="9734" y="21262"/>
                </a:cubicBezTo>
                <a:lnTo>
                  <a:pt x="9789" y="21239"/>
                </a:lnTo>
                <a:lnTo>
                  <a:pt x="9728" y="21036"/>
                </a:lnTo>
                <a:lnTo>
                  <a:pt x="9752" y="20983"/>
                </a:lnTo>
                <a:cubicBezTo>
                  <a:pt x="9691" y="20841"/>
                  <a:pt x="9592" y="20668"/>
                  <a:pt x="9479" y="20685"/>
                </a:cubicBezTo>
                <a:cubicBezTo>
                  <a:pt x="9387" y="20387"/>
                  <a:pt x="9024" y="21216"/>
                  <a:pt x="8906" y="20641"/>
                </a:cubicBezTo>
                <a:lnTo>
                  <a:pt x="8821" y="20643"/>
                </a:lnTo>
                <a:cubicBezTo>
                  <a:pt x="8821" y="20643"/>
                  <a:pt x="8683" y="20417"/>
                  <a:pt x="8718" y="20417"/>
                </a:cubicBezTo>
                <a:cubicBezTo>
                  <a:pt x="8718" y="20417"/>
                  <a:pt x="8718" y="20417"/>
                  <a:pt x="8718" y="20417"/>
                </a:cubicBezTo>
                <a:cubicBezTo>
                  <a:pt x="8720" y="20417"/>
                  <a:pt x="8886" y="19093"/>
                  <a:pt x="8902" y="18934"/>
                </a:cubicBezTo>
                <a:cubicBezTo>
                  <a:pt x="8866" y="18931"/>
                  <a:pt x="8825" y="18936"/>
                  <a:pt x="8791" y="18958"/>
                </a:cubicBezTo>
                <a:cubicBezTo>
                  <a:pt x="8666" y="18803"/>
                  <a:pt x="8557" y="18836"/>
                  <a:pt x="8452" y="18742"/>
                </a:cubicBezTo>
                <a:cubicBezTo>
                  <a:pt x="8418" y="18712"/>
                  <a:pt x="8072" y="18740"/>
                  <a:pt x="8036" y="18773"/>
                </a:cubicBezTo>
                <a:cubicBezTo>
                  <a:pt x="8033" y="18768"/>
                  <a:pt x="8030" y="18763"/>
                  <a:pt x="8026" y="18757"/>
                </a:cubicBezTo>
                <a:cubicBezTo>
                  <a:pt x="8110" y="18574"/>
                  <a:pt x="8143" y="18312"/>
                  <a:pt x="8201" y="18110"/>
                </a:cubicBezTo>
                <a:cubicBezTo>
                  <a:pt x="8275" y="17968"/>
                  <a:pt x="8509" y="16969"/>
                  <a:pt x="8385" y="16969"/>
                </a:cubicBezTo>
                <a:cubicBezTo>
                  <a:pt x="8285" y="16969"/>
                  <a:pt x="8161" y="16997"/>
                  <a:pt x="8056" y="17030"/>
                </a:cubicBezTo>
                <a:cubicBezTo>
                  <a:pt x="7709" y="17115"/>
                  <a:pt x="7859" y="17667"/>
                  <a:pt x="7600" y="17812"/>
                </a:cubicBezTo>
                <a:cubicBezTo>
                  <a:pt x="7602" y="17840"/>
                  <a:pt x="7596" y="17864"/>
                  <a:pt x="7584" y="17884"/>
                </a:cubicBezTo>
                <a:lnTo>
                  <a:pt x="7590" y="17850"/>
                </a:lnTo>
                <a:cubicBezTo>
                  <a:pt x="7314" y="17803"/>
                  <a:pt x="7207" y="18092"/>
                  <a:pt x="6956" y="17842"/>
                </a:cubicBezTo>
                <a:cubicBezTo>
                  <a:pt x="6929" y="17797"/>
                  <a:pt x="6941" y="17716"/>
                  <a:pt x="6903" y="17678"/>
                </a:cubicBezTo>
                <a:cubicBezTo>
                  <a:pt x="6910" y="17285"/>
                  <a:pt x="6746" y="17009"/>
                  <a:pt x="6788" y="16567"/>
                </a:cubicBezTo>
                <a:cubicBezTo>
                  <a:pt x="6800" y="16444"/>
                  <a:pt x="6796" y="15988"/>
                  <a:pt x="6893" y="15936"/>
                </a:cubicBezTo>
                <a:cubicBezTo>
                  <a:pt x="6965" y="15896"/>
                  <a:pt x="6971" y="15802"/>
                  <a:pt x="6990" y="15695"/>
                </a:cubicBezTo>
                <a:cubicBezTo>
                  <a:pt x="6961" y="15291"/>
                  <a:pt x="7100" y="15132"/>
                  <a:pt x="7298" y="14954"/>
                </a:cubicBezTo>
                <a:cubicBezTo>
                  <a:pt x="7408" y="14847"/>
                  <a:pt x="7531" y="14681"/>
                  <a:pt x="7659" y="14647"/>
                </a:cubicBezTo>
                <a:cubicBezTo>
                  <a:pt x="7727" y="14629"/>
                  <a:pt x="7891" y="14823"/>
                  <a:pt x="7919" y="14651"/>
                </a:cubicBezTo>
                <a:cubicBezTo>
                  <a:pt x="7930" y="14662"/>
                  <a:pt x="7941" y="14672"/>
                  <a:pt x="7952" y="14683"/>
                </a:cubicBezTo>
                <a:cubicBezTo>
                  <a:pt x="7965" y="14784"/>
                  <a:pt x="8063" y="14913"/>
                  <a:pt x="8120" y="14804"/>
                </a:cubicBezTo>
                <a:cubicBezTo>
                  <a:pt x="8159" y="14847"/>
                  <a:pt x="8206" y="14840"/>
                  <a:pt x="8219" y="14755"/>
                </a:cubicBezTo>
                <a:cubicBezTo>
                  <a:pt x="8227" y="14760"/>
                  <a:pt x="8234" y="14769"/>
                  <a:pt x="8238" y="14776"/>
                </a:cubicBezTo>
                <a:cubicBezTo>
                  <a:pt x="8244" y="14815"/>
                  <a:pt x="8237" y="14869"/>
                  <a:pt x="8239" y="14910"/>
                </a:cubicBezTo>
                <a:cubicBezTo>
                  <a:pt x="8322" y="14897"/>
                  <a:pt x="8432" y="14728"/>
                  <a:pt x="8310" y="14652"/>
                </a:cubicBezTo>
                <a:cubicBezTo>
                  <a:pt x="8337" y="14621"/>
                  <a:pt x="8355" y="14568"/>
                  <a:pt x="8342" y="14512"/>
                </a:cubicBezTo>
                <a:cubicBezTo>
                  <a:pt x="8479" y="14435"/>
                  <a:pt x="8882" y="14341"/>
                  <a:pt x="8892" y="14660"/>
                </a:cubicBezTo>
                <a:cubicBezTo>
                  <a:pt x="8954" y="14668"/>
                  <a:pt x="9018" y="14668"/>
                  <a:pt x="9072" y="14607"/>
                </a:cubicBezTo>
                <a:cubicBezTo>
                  <a:pt x="9214" y="14442"/>
                  <a:pt x="9158" y="14782"/>
                  <a:pt x="9270" y="14825"/>
                </a:cubicBezTo>
                <a:cubicBezTo>
                  <a:pt x="9275" y="14919"/>
                  <a:pt x="9159" y="15202"/>
                  <a:pt x="9232" y="15255"/>
                </a:cubicBezTo>
                <a:cubicBezTo>
                  <a:pt x="9195" y="15363"/>
                  <a:pt x="9246" y="15521"/>
                  <a:pt x="9292" y="15598"/>
                </a:cubicBezTo>
                <a:cubicBezTo>
                  <a:pt x="9304" y="15683"/>
                  <a:pt x="9313" y="15745"/>
                  <a:pt x="9295" y="15822"/>
                </a:cubicBezTo>
                <a:cubicBezTo>
                  <a:pt x="9321" y="15840"/>
                  <a:pt x="9348" y="15858"/>
                  <a:pt x="9374" y="15876"/>
                </a:cubicBezTo>
                <a:cubicBezTo>
                  <a:pt x="9377" y="15876"/>
                  <a:pt x="9390" y="16042"/>
                  <a:pt x="9393" y="16062"/>
                </a:cubicBezTo>
                <a:cubicBezTo>
                  <a:pt x="9892" y="16160"/>
                  <a:pt x="9505" y="14453"/>
                  <a:pt x="9670" y="14135"/>
                </a:cubicBezTo>
                <a:cubicBezTo>
                  <a:pt x="9802" y="13882"/>
                  <a:pt x="9966" y="13655"/>
                  <a:pt x="10126" y="13464"/>
                </a:cubicBezTo>
                <a:cubicBezTo>
                  <a:pt x="10213" y="13386"/>
                  <a:pt x="10657" y="13027"/>
                  <a:pt x="10593" y="12952"/>
                </a:cubicBezTo>
                <a:cubicBezTo>
                  <a:pt x="10812" y="12978"/>
                  <a:pt x="10713" y="12540"/>
                  <a:pt x="10768" y="12391"/>
                </a:cubicBezTo>
                <a:cubicBezTo>
                  <a:pt x="10825" y="12240"/>
                  <a:pt x="11054" y="12010"/>
                  <a:pt x="10987" y="11786"/>
                </a:cubicBezTo>
                <a:cubicBezTo>
                  <a:pt x="11081" y="11837"/>
                  <a:pt x="11275" y="11508"/>
                  <a:pt x="11268" y="11344"/>
                </a:cubicBezTo>
                <a:cubicBezTo>
                  <a:pt x="11358" y="11366"/>
                  <a:pt x="11514" y="11281"/>
                  <a:pt x="11557" y="11158"/>
                </a:cubicBezTo>
                <a:lnTo>
                  <a:pt x="11548" y="11137"/>
                </a:lnTo>
                <a:cubicBezTo>
                  <a:pt x="11605" y="11130"/>
                  <a:pt x="11674" y="11149"/>
                  <a:pt x="11709" y="11051"/>
                </a:cubicBezTo>
                <a:cubicBezTo>
                  <a:pt x="11863" y="11256"/>
                  <a:pt x="12052" y="10796"/>
                  <a:pt x="11865" y="10786"/>
                </a:cubicBezTo>
                <a:cubicBezTo>
                  <a:pt x="11863" y="10777"/>
                  <a:pt x="11859" y="10768"/>
                  <a:pt x="11854" y="10760"/>
                </a:cubicBezTo>
                <a:cubicBezTo>
                  <a:pt x="11891" y="10730"/>
                  <a:pt x="11925" y="10692"/>
                  <a:pt x="11956" y="10645"/>
                </a:cubicBezTo>
                <a:lnTo>
                  <a:pt x="11898" y="10613"/>
                </a:lnTo>
                <a:cubicBezTo>
                  <a:pt x="11985" y="10395"/>
                  <a:pt x="12165" y="10420"/>
                  <a:pt x="12246" y="10219"/>
                </a:cubicBezTo>
                <a:cubicBezTo>
                  <a:pt x="12331" y="10329"/>
                  <a:pt x="12662" y="10004"/>
                  <a:pt x="12738" y="9969"/>
                </a:cubicBezTo>
                <a:cubicBezTo>
                  <a:pt x="12665" y="10027"/>
                  <a:pt x="12409" y="10465"/>
                  <a:pt x="12632" y="10503"/>
                </a:cubicBezTo>
                <a:cubicBezTo>
                  <a:pt x="12790" y="10529"/>
                  <a:pt x="13043" y="10150"/>
                  <a:pt x="13213" y="10091"/>
                </a:cubicBezTo>
                <a:cubicBezTo>
                  <a:pt x="13388" y="9998"/>
                  <a:pt x="13657" y="9885"/>
                  <a:pt x="13626" y="9596"/>
                </a:cubicBezTo>
                <a:cubicBezTo>
                  <a:pt x="13620" y="9547"/>
                  <a:pt x="13632" y="9416"/>
                  <a:pt x="13643" y="9372"/>
                </a:cubicBezTo>
                <a:cubicBezTo>
                  <a:pt x="13543" y="9340"/>
                  <a:pt x="13493" y="9469"/>
                  <a:pt x="13429" y="9577"/>
                </a:cubicBezTo>
                <a:cubicBezTo>
                  <a:pt x="13211" y="9948"/>
                  <a:pt x="13127" y="9598"/>
                  <a:pt x="13006" y="9382"/>
                </a:cubicBezTo>
                <a:cubicBezTo>
                  <a:pt x="13044" y="9332"/>
                  <a:pt x="13095" y="9211"/>
                  <a:pt x="13036" y="9143"/>
                </a:cubicBezTo>
                <a:cubicBezTo>
                  <a:pt x="13115" y="9113"/>
                  <a:pt x="13247" y="8984"/>
                  <a:pt x="13199" y="8817"/>
                </a:cubicBezTo>
                <a:cubicBezTo>
                  <a:pt x="13134" y="8591"/>
                  <a:pt x="12922" y="8699"/>
                  <a:pt x="12821" y="8748"/>
                </a:cubicBezTo>
                <a:cubicBezTo>
                  <a:pt x="13043" y="8483"/>
                  <a:pt x="13228" y="8473"/>
                  <a:pt x="13515" y="8498"/>
                </a:cubicBezTo>
                <a:cubicBezTo>
                  <a:pt x="13880" y="8530"/>
                  <a:pt x="14068" y="8267"/>
                  <a:pt x="14415" y="8134"/>
                </a:cubicBezTo>
                <a:cubicBezTo>
                  <a:pt x="14180" y="8347"/>
                  <a:pt x="14081" y="8871"/>
                  <a:pt x="13865" y="9071"/>
                </a:cubicBezTo>
                <a:cubicBezTo>
                  <a:pt x="13718" y="9206"/>
                  <a:pt x="14406" y="9317"/>
                  <a:pt x="14424" y="9210"/>
                </a:cubicBezTo>
                <a:cubicBezTo>
                  <a:pt x="14406" y="9314"/>
                  <a:pt x="14298" y="9379"/>
                  <a:pt x="14244" y="9402"/>
                </a:cubicBezTo>
                <a:cubicBezTo>
                  <a:pt x="14314" y="9418"/>
                  <a:pt x="14554" y="9162"/>
                  <a:pt x="14569" y="9200"/>
                </a:cubicBezTo>
                <a:cubicBezTo>
                  <a:pt x="14598" y="9273"/>
                  <a:pt x="14504" y="9384"/>
                  <a:pt x="14489" y="9436"/>
                </a:cubicBezTo>
                <a:cubicBezTo>
                  <a:pt x="14576" y="9436"/>
                  <a:pt x="14866" y="9376"/>
                  <a:pt x="14710" y="9160"/>
                </a:cubicBezTo>
                <a:cubicBezTo>
                  <a:pt x="14687" y="9129"/>
                  <a:pt x="14727" y="9185"/>
                  <a:pt x="14710" y="9160"/>
                </a:cubicBezTo>
                <a:close/>
                <a:moveTo>
                  <a:pt x="9293" y="15807"/>
                </a:moveTo>
                <a:cubicBezTo>
                  <a:pt x="9295" y="15804"/>
                  <a:pt x="9295" y="15801"/>
                  <a:pt x="9295" y="15797"/>
                </a:cubicBezTo>
                <a:lnTo>
                  <a:pt x="9293" y="15807"/>
                </a:lnTo>
                <a:cubicBezTo>
                  <a:pt x="9293" y="15807"/>
                  <a:pt x="9293" y="15807"/>
                  <a:pt x="9293" y="15807"/>
                </a:cubicBezTo>
                <a:close/>
                <a:moveTo>
                  <a:pt x="10370" y="17468"/>
                </a:moveTo>
                <a:cubicBezTo>
                  <a:pt x="10336" y="17379"/>
                  <a:pt x="10168" y="17362"/>
                  <a:pt x="10157" y="17309"/>
                </a:cubicBezTo>
                <a:cubicBezTo>
                  <a:pt x="10132" y="17189"/>
                  <a:pt x="9830" y="16896"/>
                  <a:pt x="9716" y="16827"/>
                </a:cubicBezTo>
                <a:cubicBezTo>
                  <a:pt x="9534" y="16717"/>
                  <a:pt x="9376" y="16548"/>
                  <a:pt x="9157" y="16596"/>
                </a:cubicBezTo>
                <a:cubicBezTo>
                  <a:pt x="9073" y="16614"/>
                  <a:pt x="8718" y="16808"/>
                  <a:pt x="8729" y="16994"/>
                </a:cubicBezTo>
                <a:cubicBezTo>
                  <a:pt x="8731" y="17027"/>
                  <a:pt x="9191" y="16568"/>
                  <a:pt x="9248" y="16760"/>
                </a:cubicBezTo>
                <a:cubicBezTo>
                  <a:pt x="9237" y="16814"/>
                  <a:pt x="9211" y="16831"/>
                  <a:pt x="9168" y="16810"/>
                </a:cubicBezTo>
                <a:cubicBezTo>
                  <a:pt x="9240" y="16755"/>
                  <a:pt x="9537" y="17035"/>
                  <a:pt x="9630" y="17047"/>
                </a:cubicBezTo>
                <a:cubicBezTo>
                  <a:pt x="9754" y="17062"/>
                  <a:pt x="9685" y="17348"/>
                  <a:pt x="9815" y="17335"/>
                </a:cubicBezTo>
                <a:cubicBezTo>
                  <a:pt x="9982" y="17317"/>
                  <a:pt x="9883" y="17476"/>
                  <a:pt x="9812" y="17585"/>
                </a:cubicBezTo>
                <a:cubicBezTo>
                  <a:pt x="9812" y="17585"/>
                  <a:pt x="9812" y="17585"/>
                  <a:pt x="9812" y="17585"/>
                </a:cubicBezTo>
                <a:cubicBezTo>
                  <a:pt x="9812" y="17585"/>
                  <a:pt x="9812" y="17585"/>
                  <a:pt x="9812" y="17585"/>
                </a:cubicBezTo>
                <a:cubicBezTo>
                  <a:pt x="9832" y="17583"/>
                  <a:pt x="10405" y="17558"/>
                  <a:pt x="10370" y="17468"/>
                </a:cubicBezTo>
                <a:cubicBezTo>
                  <a:pt x="10362" y="17446"/>
                  <a:pt x="10395" y="17532"/>
                  <a:pt x="10370" y="17468"/>
                </a:cubicBezTo>
                <a:close/>
                <a:moveTo>
                  <a:pt x="20789" y="376"/>
                </a:moveTo>
                <a:cubicBezTo>
                  <a:pt x="20662" y="393"/>
                  <a:pt x="20522" y="488"/>
                  <a:pt x="20398" y="482"/>
                </a:cubicBezTo>
                <a:cubicBezTo>
                  <a:pt x="20439" y="401"/>
                  <a:pt x="20553" y="165"/>
                  <a:pt x="20634" y="174"/>
                </a:cubicBezTo>
                <a:cubicBezTo>
                  <a:pt x="20176" y="121"/>
                  <a:pt x="19752" y="-20"/>
                  <a:pt x="19285" y="2"/>
                </a:cubicBezTo>
                <a:cubicBezTo>
                  <a:pt x="19106" y="10"/>
                  <a:pt x="18903" y="130"/>
                  <a:pt x="18729" y="59"/>
                </a:cubicBezTo>
                <a:cubicBezTo>
                  <a:pt x="18579" y="-2"/>
                  <a:pt x="18253" y="-5"/>
                  <a:pt x="18117" y="136"/>
                </a:cubicBezTo>
                <a:cubicBezTo>
                  <a:pt x="18176" y="75"/>
                  <a:pt x="18299" y="279"/>
                  <a:pt x="18362" y="285"/>
                </a:cubicBezTo>
                <a:cubicBezTo>
                  <a:pt x="18167" y="285"/>
                  <a:pt x="17975" y="110"/>
                  <a:pt x="17777" y="149"/>
                </a:cubicBezTo>
                <a:cubicBezTo>
                  <a:pt x="17790" y="245"/>
                  <a:pt x="17792" y="210"/>
                  <a:pt x="17834" y="259"/>
                </a:cubicBezTo>
                <a:cubicBezTo>
                  <a:pt x="17696" y="308"/>
                  <a:pt x="17443" y="191"/>
                  <a:pt x="17297" y="183"/>
                </a:cubicBezTo>
                <a:cubicBezTo>
                  <a:pt x="17098" y="171"/>
                  <a:pt x="16903" y="273"/>
                  <a:pt x="16704" y="270"/>
                </a:cubicBezTo>
                <a:cubicBezTo>
                  <a:pt x="16708" y="477"/>
                  <a:pt x="16046" y="464"/>
                  <a:pt x="15923" y="611"/>
                </a:cubicBezTo>
                <a:cubicBezTo>
                  <a:pt x="15985" y="642"/>
                  <a:pt x="16051" y="632"/>
                  <a:pt x="16115" y="633"/>
                </a:cubicBezTo>
                <a:cubicBezTo>
                  <a:pt x="16094" y="927"/>
                  <a:pt x="15245" y="969"/>
                  <a:pt x="15100" y="1007"/>
                </a:cubicBezTo>
                <a:cubicBezTo>
                  <a:pt x="15126" y="1148"/>
                  <a:pt x="15350" y="1197"/>
                  <a:pt x="15415" y="1212"/>
                </a:cubicBezTo>
                <a:cubicBezTo>
                  <a:pt x="15336" y="1285"/>
                  <a:pt x="15188" y="1268"/>
                  <a:pt x="15097" y="1309"/>
                </a:cubicBezTo>
                <a:cubicBezTo>
                  <a:pt x="15140" y="1389"/>
                  <a:pt x="15279" y="1390"/>
                  <a:pt x="15338" y="1395"/>
                </a:cubicBezTo>
                <a:cubicBezTo>
                  <a:pt x="15293" y="1423"/>
                  <a:pt x="15238" y="1423"/>
                  <a:pt x="15199" y="1474"/>
                </a:cubicBezTo>
                <a:cubicBezTo>
                  <a:pt x="15434" y="1544"/>
                  <a:pt x="15646" y="1461"/>
                  <a:pt x="15881" y="1474"/>
                </a:cubicBezTo>
                <a:cubicBezTo>
                  <a:pt x="15993" y="1480"/>
                  <a:pt x="16132" y="1500"/>
                  <a:pt x="16238" y="1562"/>
                </a:cubicBezTo>
                <a:cubicBezTo>
                  <a:pt x="16345" y="1623"/>
                  <a:pt x="16227" y="1664"/>
                  <a:pt x="16248" y="1717"/>
                </a:cubicBezTo>
                <a:cubicBezTo>
                  <a:pt x="16267" y="1765"/>
                  <a:pt x="16488" y="1880"/>
                  <a:pt x="16314" y="1959"/>
                </a:cubicBezTo>
                <a:cubicBezTo>
                  <a:pt x="16560" y="1847"/>
                  <a:pt x="16205" y="2758"/>
                  <a:pt x="16180" y="2583"/>
                </a:cubicBezTo>
                <a:cubicBezTo>
                  <a:pt x="16204" y="2748"/>
                  <a:pt x="16428" y="2568"/>
                  <a:pt x="16495" y="2630"/>
                </a:cubicBezTo>
                <a:cubicBezTo>
                  <a:pt x="16483" y="2669"/>
                  <a:pt x="16426" y="2638"/>
                  <a:pt x="16429" y="2695"/>
                </a:cubicBezTo>
                <a:cubicBezTo>
                  <a:pt x="16523" y="2661"/>
                  <a:pt x="16599" y="2870"/>
                  <a:pt x="16594" y="2871"/>
                </a:cubicBezTo>
                <a:cubicBezTo>
                  <a:pt x="16582" y="2874"/>
                  <a:pt x="16214" y="2799"/>
                  <a:pt x="16215" y="2802"/>
                </a:cubicBezTo>
                <a:cubicBezTo>
                  <a:pt x="16230" y="2835"/>
                  <a:pt x="16244" y="2868"/>
                  <a:pt x="16258" y="2900"/>
                </a:cubicBezTo>
                <a:cubicBezTo>
                  <a:pt x="16173" y="2904"/>
                  <a:pt x="16138" y="2977"/>
                  <a:pt x="16096" y="3092"/>
                </a:cubicBezTo>
                <a:cubicBezTo>
                  <a:pt x="16187" y="3140"/>
                  <a:pt x="16347" y="3277"/>
                  <a:pt x="16420" y="3092"/>
                </a:cubicBezTo>
                <a:cubicBezTo>
                  <a:pt x="16495" y="2902"/>
                  <a:pt x="16547" y="3028"/>
                  <a:pt x="16503" y="3209"/>
                </a:cubicBezTo>
                <a:cubicBezTo>
                  <a:pt x="16499" y="3224"/>
                  <a:pt x="15862" y="3720"/>
                  <a:pt x="16085" y="3791"/>
                </a:cubicBezTo>
                <a:cubicBezTo>
                  <a:pt x="16082" y="3912"/>
                  <a:pt x="15910" y="3871"/>
                  <a:pt x="15991" y="4074"/>
                </a:cubicBezTo>
                <a:cubicBezTo>
                  <a:pt x="16073" y="4282"/>
                  <a:pt x="15978" y="4328"/>
                  <a:pt x="16013" y="4522"/>
                </a:cubicBezTo>
                <a:cubicBezTo>
                  <a:pt x="16060" y="4791"/>
                  <a:pt x="16219" y="5190"/>
                  <a:pt x="16218" y="5459"/>
                </a:cubicBezTo>
                <a:cubicBezTo>
                  <a:pt x="16478" y="5346"/>
                  <a:pt x="16694" y="5934"/>
                  <a:pt x="16875" y="5492"/>
                </a:cubicBezTo>
                <a:cubicBezTo>
                  <a:pt x="16945" y="5323"/>
                  <a:pt x="17079" y="4978"/>
                  <a:pt x="17179" y="4863"/>
                </a:cubicBezTo>
                <a:cubicBezTo>
                  <a:pt x="17208" y="4830"/>
                  <a:pt x="17469" y="4537"/>
                  <a:pt x="17337" y="4506"/>
                </a:cubicBezTo>
                <a:cubicBezTo>
                  <a:pt x="17353" y="4429"/>
                  <a:pt x="17467" y="4461"/>
                  <a:pt x="17463" y="4414"/>
                </a:cubicBezTo>
                <a:cubicBezTo>
                  <a:pt x="17447" y="4185"/>
                  <a:pt x="17479" y="4318"/>
                  <a:pt x="17604" y="4179"/>
                </a:cubicBezTo>
                <a:cubicBezTo>
                  <a:pt x="17833" y="3924"/>
                  <a:pt x="18177" y="4100"/>
                  <a:pt x="18405" y="3748"/>
                </a:cubicBezTo>
                <a:cubicBezTo>
                  <a:pt x="18624" y="3408"/>
                  <a:pt x="18720" y="3579"/>
                  <a:pt x="18977" y="3474"/>
                </a:cubicBezTo>
                <a:cubicBezTo>
                  <a:pt x="19133" y="3410"/>
                  <a:pt x="19316" y="3416"/>
                  <a:pt x="19460" y="3294"/>
                </a:cubicBezTo>
                <a:cubicBezTo>
                  <a:pt x="19584" y="3189"/>
                  <a:pt x="19780" y="3004"/>
                  <a:pt x="19922" y="2998"/>
                </a:cubicBezTo>
                <a:cubicBezTo>
                  <a:pt x="19864" y="3000"/>
                  <a:pt x="19503" y="2839"/>
                  <a:pt x="19466" y="2948"/>
                </a:cubicBezTo>
                <a:cubicBezTo>
                  <a:pt x="19536" y="2744"/>
                  <a:pt x="19617" y="2666"/>
                  <a:pt x="19737" y="2808"/>
                </a:cubicBezTo>
                <a:cubicBezTo>
                  <a:pt x="19800" y="2882"/>
                  <a:pt x="20007" y="3044"/>
                  <a:pt x="20009" y="2762"/>
                </a:cubicBezTo>
                <a:cubicBezTo>
                  <a:pt x="20010" y="2563"/>
                  <a:pt x="19751" y="2306"/>
                  <a:pt x="19653" y="2240"/>
                </a:cubicBezTo>
                <a:cubicBezTo>
                  <a:pt x="19744" y="2177"/>
                  <a:pt x="20273" y="2315"/>
                  <a:pt x="20291" y="2066"/>
                </a:cubicBezTo>
                <a:cubicBezTo>
                  <a:pt x="20247" y="2069"/>
                  <a:pt x="20205" y="2042"/>
                  <a:pt x="20163" y="2024"/>
                </a:cubicBezTo>
                <a:cubicBezTo>
                  <a:pt x="20197" y="2013"/>
                  <a:pt x="20462" y="2053"/>
                  <a:pt x="20446" y="1920"/>
                </a:cubicBezTo>
                <a:cubicBezTo>
                  <a:pt x="20435" y="1826"/>
                  <a:pt x="20317" y="1823"/>
                  <a:pt x="20427" y="1726"/>
                </a:cubicBezTo>
                <a:cubicBezTo>
                  <a:pt x="20596" y="1578"/>
                  <a:pt x="20286" y="1472"/>
                  <a:pt x="20250" y="1409"/>
                </a:cubicBezTo>
                <a:cubicBezTo>
                  <a:pt x="20285" y="1409"/>
                  <a:pt x="20771" y="1373"/>
                  <a:pt x="20656" y="1204"/>
                </a:cubicBezTo>
                <a:cubicBezTo>
                  <a:pt x="20593" y="1111"/>
                  <a:pt x="20397" y="1087"/>
                  <a:pt x="20328" y="1171"/>
                </a:cubicBezTo>
                <a:cubicBezTo>
                  <a:pt x="20608" y="695"/>
                  <a:pt x="21061" y="526"/>
                  <a:pt x="21447" y="368"/>
                </a:cubicBezTo>
                <a:cubicBezTo>
                  <a:pt x="21260" y="170"/>
                  <a:pt x="20986" y="351"/>
                  <a:pt x="20789" y="376"/>
                </a:cubicBezTo>
                <a:cubicBezTo>
                  <a:pt x="20728" y="384"/>
                  <a:pt x="20986" y="351"/>
                  <a:pt x="20789" y="376"/>
                </a:cubicBezTo>
                <a:close/>
                <a:moveTo>
                  <a:pt x="11251" y="17854"/>
                </a:moveTo>
                <a:cubicBezTo>
                  <a:pt x="11354" y="18121"/>
                  <a:pt x="10933" y="18149"/>
                  <a:pt x="10852" y="18066"/>
                </a:cubicBezTo>
                <a:cubicBezTo>
                  <a:pt x="10835" y="18070"/>
                  <a:pt x="10773" y="18267"/>
                  <a:pt x="10763" y="18295"/>
                </a:cubicBezTo>
                <a:lnTo>
                  <a:pt x="10745" y="18285"/>
                </a:lnTo>
                <a:lnTo>
                  <a:pt x="10731" y="18323"/>
                </a:lnTo>
                <a:cubicBezTo>
                  <a:pt x="10689" y="18281"/>
                  <a:pt x="10662" y="18211"/>
                  <a:pt x="10660" y="18127"/>
                </a:cubicBezTo>
                <a:cubicBezTo>
                  <a:pt x="10637" y="18121"/>
                  <a:pt x="10483" y="18109"/>
                  <a:pt x="10450" y="18132"/>
                </a:cubicBezTo>
                <a:cubicBezTo>
                  <a:pt x="10401" y="18160"/>
                  <a:pt x="10251" y="18170"/>
                  <a:pt x="10273" y="17972"/>
                </a:cubicBezTo>
                <a:cubicBezTo>
                  <a:pt x="10300" y="17723"/>
                  <a:pt x="10502" y="18031"/>
                  <a:pt x="10577" y="17927"/>
                </a:cubicBezTo>
                <a:cubicBezTo>
                  <a:pt x="10577" y="17927"/>
                  <a:pt x="10577" y="17927"/>
                  <a:pt x="10577" y="17927"/>
                </a:cubicBezTo>
                <a:cubicBezTo>
                  <a:pt x="10556" y="17927"/>
                  <a:pt x="10563" y="17743"/>
                  <a:pt x="10563" y="17738"/>
                </a:cubicBezTo>
                <a:lnTo>
                  <a:pt x="10413" y="17627"/>
                </a:lnTo>
                <a:cubicBezTo>
                  <a:pt x="10500" y="17485"/>
                  <a:pt x="10670" y="17484"/>
                  <a:pt x="10777" y="17484"/>
                </a:cubicBezTo>
                <a:cubicBezTo>
                  <a:pt x="10838" y="17484"/>
                  <a:pt x="10951" y="17493"/>
                  <a:pt x="11002" y="17546"/>
                </a:cubicBezTo>
                <a:cubicBezTo>
                  <a:pt x="11037" y="17584"/>
                  <a:pt x="11223" y="17784"/>
                  <a:pt x="11251" y="17854"/>
                </a:cubicBezTo>
                <a:cubicBezTo>
                  <a:pt x="11274" y="17915"/>
                  <a:pt x="11229" y="17798"/>
                  <a:pt x="11251" y="17854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4" name="Фигура"/>
          <p:cNvSpPr/>
          <p:nvPr/>
        </p:nvSpPr>
        <p:spPr>
          <a:xfrm>
            <a:off x="9106519" y="3715568"/>
            <a:ext cx="542752" cy="58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301" extrusionOk="0">
                <a:moveTo>
                  <a:pt x="19387" y="1922"/>
                </a:moveTo>
                <a:cubicBezTo>
                  <a:pt x="19815" y="2079"/>
                  <a:pt x="20907" y="1684"/>
                  <a:pt x="20890" y="1153"/>
                </a:cubicBezTo>
                <a:cubicBezTo>
                  <a:pt x="20882" y="1256"/>
                  <a:pt x="20913" y="1341"/>
                  <a:pt x="20982" y="1408"/>
                </a:cubicBezTo>
                <a:cubicBezTo>
                  <a:pt x="21527" y="952"/>
                  <a:pt x="20192" y="325"/>
                  <a:pt x="19880" y="191"/>
                </a:cubicBezTo>
                <a:cubicBezTo>
                  <a:pt x="20064" y="604"/>
                  <a:pt x="20674" y="601"/>
                  <a:pt x="20856" y="1057"/>
                </a:cubicBezTo>
                <a:cubicBezTo>
                  <a:pt x="20513" y="588"/>
                  <a:pt x="20470" y="1319"/>
                  <a:pt x="20376" y="1358"/>
                </a:cubicBezTo>
                <a:cubicBezTo>
                  <a:pt x="19828" y="1584"/>
                  <a:pt x="19498" y="1595"/>
                  <a:pt x="18867" y="1649"/>
                </a:cubicBezTo>
                <a:cubicBezTo>
                  <a:pt x="18834" y="1737"/>
                  <a:pt x="19306" y="1892"/>
                  <a:pt x="19387" y="1922"/>
                </a:cubicBezTo>
                <a:cubicBezTo>
                  <a:pt x="19640" y="2015"/>
                  <a:pt x="19306" y="1892"/>
                  <a:pt x="19387" y="1922"/>
                </a:cubicBezTo>
                <a:close/>
                <a:moveTo>
                  <a:pt x="19104" y="11614"/>
                </a:moveTo>
                <a:cubicBezTo>
                  <a:pt x="18976" y="11369"/>
                  <a:pt x="18654" y="11271"/>
                  <a:pt x="18577" y="10982"/>
                </a:cubicBezTo>
                <a:cubicBezTo>
                  <a:pt x="18520" y="10767"/>
                  <a:pt x="18709" y="10228"/>
                  <a:pt x="18267" y="10244"/>
                </a:cubicBezTo>
                <a:cubicBezTo>
                  <a:pt x="18252" y="10303"/>
                  <a:pt x="18238" y="10362"/>
                  <a:pt x="18223" y="10421"/>
                </a:cubicBezTo>
                <a:cubicBezTo>
                  <a:pt x="18248" y="10396"/>
                  <a:pt x="17855" y="9575"/>
                  <a:pt x="17913" y="9416"/>
                </a:cubicBezTo>
                <a:cubicBezTo>
                  <a:pt x="18035" y="9074"/>
                  <a:pt x="17132" y="8901"/>
                  <a:pt x="16985" y="8720"/>
                </a:cubicBezTo>
                <a:cubicBezTo>
                  <a:pt x="16705" y="8377"/>
                  <a:pt x="17068" y="6218"/>
                  <a:pt x="16505" y="6177"/>
                </a:cubicBezTo>
                <a:cubicBezTo>
                  <a:pt x="16274" y="6159"/>
                  <a:pt x="16154" y="6484"/>
                  <a:pt x="16084" y="6080"/>
                </a:cubicBezTo>
                <a:cubicBezTo>
                  <a:pt x="16023" y="5728"/>
                  <a:pt x="15986" y="5371"/>
                  <a:pt x="15925" y="5018"/>
                </a:cubicBezTo>
                <a:cubicBezTo>
                  <a:pt x="15760" y="4079"/>
                  <a:pt x="15691" y="4529"/>
                  <a:pt x="15318" y="5042"/>
                </a:cubicBezTo>
                <a:cubicBezTo>
                  <a:pt x="15184" y="5227"/>
                  <a:pt x="15059" y="5775"/>
                  <a:pt x="15035" y="6013"/>
                </a:cubicBezTo>
                <a:cubicBezTo>
                  <a:pt x="14985" y="6502"/>
                  <a:pt x="14941" y="7628"/>
                  <a:pt x="14376" y="7886"/>
                </a:cubicBezTo>
                <a:cubicBezTo>
                  <a:pt x="13847" y="8128"/>
                  <a:pt x="13659" y="7617"/>
                  <a:pt x="13272" y="7435"/>
                </a:cubicBezTo>
                <a:cubicBezTo>
                  <a:pt x="13080" y="7345"/>
                  <a:pt x="12496" y="6993"/>
                  <a:pt x="12358" y="6844"/>
                </a:cubicBezTo>
                <a:cubicBezTo>
                  <a:pt x="11910" y="6361"/>
                  <a:pt x="12380" y="6386"/>
                  <a:pt x="12380" y="5897"/>
                </a:cubicBezTo>
                <a:cubicBezTo>
                  <a:pt x="12380" y="5657"/>
                  <a:pt x="13042" y="5327"/>
                  <a:pt x="12894" y="5142"/>
                </a:cubicBezTo>
                <a:cubicBezTo>
                  <a:pt x="12639" y="4826"/>
                  <a:pt x="12411" y="5104"/>
                  <a:pt x="12119" y="5167"/>
                </a:cubicBezTo>
                <a:cubicBezTo>
                  <a:pt x="12074" y="5176"/>
                  <a:pt x="11508" y="4979"/>
                  <a:pt x="11457" y="4956"/>
                </a:cubicBezTo>
                <a:cubicBezTo>
                  <a:pt x="11259" y="4883"/>
                  <a:pt x="11086" y="4777"/>
                  <a:pt x="10937" y="4638"/>
                </a:cubicBezTo>
                <a:cubicBezTo>
                  <a:pt x="10809" y="4516"/>
                  <a:pt x="10486" y="4622"/>
                  <a:pt x="10583" y="4696"/>
                </a:cubicBezTo>
                <a:cubicBezTo>
                  <a:pt x="11288" y="5235"/>
                  <a:pt x="10446" y="4961"/>
                  <a:pt x="10048" y="5209"/>
                </a:cubicBezTo>
                <a:cubicBezTo>
                  <a:pt x="9665" y="5449"/>
                  <a:pt x="9180" y="6015"/>
                  <a:pt x="9315" y="6398"/>
                </a:cubicBezTo>
                <a:cubicBezTo>
                  <a:pt x="9372" y="6558"/>
                  <a:pt x="8567" y="6395"/>
                  <a:pt x="8567" y="6529"/>
                </a:cubicBezTo>
                <a:cubicBezTo>
                  <a:pt x="8532" y="5234"/>
                  <a:pt x="7202" y="6528"/>
                  <a:pt x="6848" y="6707"/>
                </a:cubicBezTo>
                <a:cubicBezTo>
                  <a:pt x="6571" y="6847"/>
                  <a:pt x="6761" y="7297"/>
                  <a:pt x="6431" y="7209"/>
                </a:cubicBezTo>
                <a:cubicBezTo>
                  <a:pt x="5938" y="7077"/>
                  <a:pt x="6343" y="7794"/>
                  <a:pt x="6209" y="7535"/>
                </a:cubicBezTo>
                <a:cubicBezTo>
                  <a:pt x="6185" y="7632"/>
                  <a:pt x="6161" y="7729"/>
                  <a:pt x="6136" y="7825"/>
                </a:cubicBezTo>
                <a:cubicBezTo>
                  <a:pt x="6055" y="7657"/>
                  <a:pt x="5986" y="7487"/>
                  <a:pt x="5915" y="7315"/>
                </a:cubicBezTo>
                <a:cubicBezTo>
                  <a:pt x="5874" y="7238"/>
                  <a:pt x="5209" y="8371"/>
                  <a:pt x="5155" y="8419"/>
                </a:cubicBezTo>
                <a:cubicBezTo>
                  <a:pt x="4696" y="8824"/>
                  <a:pt x="4673" y="9190"/>
                  <a:pt x="3821" y="9133"/>
                </a:cubicBezTo>
                <a:cubicBezTo>
                  <a:pt x="3706" y="9125"/>
                  <a:pt x="3317" y="9336"/>
                  <a:pt x="3213" y="9384"/>
                </a:cubicBezTo>
                <a:cubicBezTo>
                  <a:pt x="2905" y="9527"/>
                  <a:pt x="2614" y="9385"/>
                  <a:pt x="2351" y="9563"/>
                </a:cubicBezTo>
                <a:cubicBezTo>
                  <a:pt x="2075" y="9751"/>
                  <a:pt x="1516" y="10312"/>
                  <a:pt x="1215" y="10384"/>
                </a:cubicBezTo>
                <a:cubicBezTo>
                  <a:pt x="1098" y="10411"/>
                  <a:pt x="1128" y="9952"/>
                  <a:pt x="1119" y="10178"/>
                </a:cubicBezTo>
                <a:lnTo>
                  <a:pt x="1195" y="10178"/>
                </a:lnTo>
                <a:cubicBezTo>
                  <a:pt x="884" y="10178"/>
                  <a:pt x="1017" y="10855"/>
                  <a:pt x="857" y="11012"/>
                </a:cubicBezTo>
                <a:cubicBezTo>
                  <a:pt x="362" y="11497"/>
                  <a:pt x="1156" y="12018"/>
                  <a:pt x="821" y="12399"/>
                </a:cubicBezTo>
                <a:cubicBezTo>
                  <a:pt x="700" y="12536"/>
                  <a:pt x="537" y="11960"/>
                  <a:pt x="514" y="12066"/>
                </a:cubicBezTo>
                <a:cubicBezTo>
                  <a:pt x="515" y="12062"/>
                  <a:pt x="550" y="12342"/>
                  <a:pt x="466" y="12293"/>
                </a:cubicBezTo>
                <a:cubicBezTo>
                  <a:pt x="406" y="12258"/>
                  <a:pt x="371" y="12039"/>
                  <a:pt x="335" y="12030"/>
                </a:cubicBezTo>
                <a:cubicBezTo>
                  <a:pt x="425" y="12052"/>
                  <a:pt x="565" y="13355"/>
                  <a:pt x="641" y="13566"/>
                </a:cubicBezTo>
                <a:cubicBezTo>
                  <a:pt x="777" y="13948"/>
                  <a:pt x="562" y="14270"/>
                  <a:pt x="641" y="14640"/>
                </a:cubicBezTo>
                <a:cubicBezTo>
                  <a:pt x="748" y="15148"/>
                  <a:pt x="723" y="15468"/>
                  <a:pt x="459" y="15951"/>
                </a:cubicBezTo>
                <a:cubicBezTo>
                  <a:pt x="335" y="16180"/>
                  <a:pt x="57" y="16125"/>
                  <a:pt x="8" y="16277"/>
                </a:cubicBezTo>
                <a:cubicBezTo>
                  <a:pt x="-73" y="16533"/>
                  <a:pt x="512" y="16975"/>
                  <a:pt x="768" y="16949"/>
                </a:cubicBezTo>
                <a:cubicBezTo>
                  <a:pt x="1437" y="16881"/>
                  <a:pt x="1956" y="16336"/>
                  <a:pt x="2583" y="16311"/>
                </a:cubicBezTo>
                <a:cubicBezTo>
                  <a:pt x="2971" y="16295"/>
                  <a:pt x="3362" y="16353"/>
                  <a:pt x="3749" y="16338"/>
                </a:cubicBezTo>
                <a:cubicBezTo>
                  <a:pt x="4203" y="16322"/>
                  <a:pt x="4245" y="15862"/>
                  <a:pt x="4659" y="15792"/>
                </a:cubicBezTo>
                <a:cubicBezTo>
                  <a:pt x="5485" y="15654"/>
                  <a:pt x="6331" y="15193"/>
                  <a:pt x="7175" y="15151"/>
                </a:cubicBezTo>
                <a:cubicBezTo>
                  <a:pt x="7843" y="15118"/>
                  <a:pt x="8424" y="15247"/>
                  <a:pt x="9042" y="15506"/>
                </a:cubicBezTo>
                <a:cubicBezTo>
                  <a:pt x="9152" y="15552"/>
                  <a:pt x="9104" y="15862"/>
                  <a:pt x="9216" y="15989"/>
                </a:cubicBezTo>
                <a:cubicBezTo>
                  <a:pt x="9374" y="16166"/>
                  <a:pt x="9281" y="16704"/>
                  <a:pt x="9295" y="16895"/>
                </a:cubicBezTo>
                <a:cubicBezTo>
                  <a:pt x="9745" y="16511"/>
                  <a:pt x="10482" y="16247"/>
                  <a:pt x="10792" y="15743"/>
                </a:cubicBezTo>
                <a:cubicBezTo>
                  <a:pt x="10673" y="15935"/>
                  <a:pt x="10610" y="16166"/>
                  <a:pt x="10451" y="16380"/>
                </a:cubicBezTo>
                <a:cubicBezTo>
                  <a:pt x="10246" y="16658"/>
                  <a:pt x="9970" y="16812"/>
                  <a:pt x="9794" y="17054"/>
                </a:cubicBezTo>
                <a:cubicBezTo>
                  <a:pt x="10024" y="17069"/>
                  <a:pt x="10651" y="16543"/>
                  <a:pt x="10605" y="16524"/>
                </a:cubicBezTo>
                <a:cubicBezTo>
                  <a:pt x="10936" y="16663"/>
                  <a:pt x="10344" y="17138"/>
                  <a:pt x="10356" y="17217"/>
                </a:cubicBezTo>
                <a:cubicBezTo>
                  <a:pt x="10365" y="17277"/>
                  <a:pt x="10779" y="17209"/>
                  <a:pt x="10836" y="17418"/>
                </a:cubicBezTo>
                <a:cubicBezTo>
                  <a:pt x="10925" y="17735"/>
                  <a:pt x="10431" y="18216"/>
                  <a:pt x="10795" y="18457"/>
                </a:cubicBezTo>
                <a:cubicBezTo>
                  <a:pt x="11039" y="18617"/>
                  <a:pt x="11599" y="18832"/>
                  <a:pt x="11884" y="18879"/>
                </a:cubicBezTo>
                <a:cubicBezTo>
                  <a:pt x="11994" y="18897"/>
                  <a:pt x="12787" y="18418"/>
                  <a:pt x="12806" y="18490"/>
                </a:cubicBezTo>
                <a:cubicBezTo>
                  <a:pt x="12832" y="18588"/>
                  <a:pt x="12781" y="19001"/>
                  <a:pt x="13061" y="19024"/>
                </a:cubicBezTo>
                <a:cubicBezTo>
                  <a:pt x="13191" y="19036"/>
                  <a:pt x="13815" y="18599"/>
                  <a:pt x="13975" y="18534"/>
                </a:cubicBezTo>
                <a:cubicBezTo>
                  <a:pt x="14405" y="18360"/>
                  <a:pt x="14908" y="18467"/>
                  <a:pt x="15219" y="18114"/>
                </a:cubicBezTo>
                <a:cubicBezTo>
                  <a:pt x="15903" y="17337"/>
                  <a:pt x="16506" y="16291"/>
                  <a:pt x="17442" y="15754"/>
                </a:cubicBezTo>
                <a:cubicBezTo>
                  <a:pt x="17752" y="15577"/>
                  <a:pt x="18254" y="15097"/>
                  <a:pt x="18308" y="14745"/>
                </a:cubicBezTo>
                <a:cubicBezTo>
                  <a:pt x="18378" y="14291"/>
                  <a:pt x="19034" y="14017"/>
                  <a:pt x="19085" y="13563"/>
                </a:cubicBezTo>
                <a:cubicBezTo>
                  <a:pt x="19102" y="13406"/>
                  <a:pt x="18980" y="12964"/>
                  <a:pt x="19067" y="12849"/>
                </a:cubicBezTo>
                <a:cubicBezTo>
                  <a:pt x="19321" y="12510"/>
                  <a:pt x="19291" y="11971"/>
                  <a:pt x="19104" y="11614"/>
                </a:cubicBezTo>
                <a:cubicBezTo>
                  <a:pt x="19045" y="11501"/>
                  <a:pt x="19151" y="11703"/>
                  <a:pt x="19104" y="11614"/>
                </a:cubicBezTo>
                <a:close/>
                <a:moveTo>
                  <a:pt x="15801" y="4444"/>
                </a:moveTo>
                <a:cubicBezTo>
                  <a:pt x="15810" y="4453"/>
                  <a:pt x="15762" y="4402"/>
                  <a:pt x="15801" y="4444"/>
                </a:cubicBezTo>
                <a:cubicBezTo>
                  <a:pt x="15801" y="4444"/>
                  <a:pt x="15801" y="4444"/>
                  <a:pt x="15801" y="4444"/>
                </a:cubicBezTo>
                <a:close/>
                <a:moveTo>
                  <a:pt x="12962" y="19986"/>
                </a:moveTo>
                <a:cubicBezTo>
                  <a:pt x="12503" y="20038"/>
                  <a:pt x="11815" y="19592"/>
                  <a:pt x="11698" y="20225"/>
                </a:cubicBezTo>
                <a:cubicBezTo>
                  <a:pt x="11655" y="20463"/>
                  <a:pt x="11400" y="21102"/>
                  <a:pt x="11738" y="21256"/>
                </a:cubicBezTo>
                <a:cubicBezTo>
                  <a:pt x="12490" y="21600"/>
                  <a:pt x="13164" y="19850"/>
                  <a:pt x="13377" y="19873"/>
                </a:cubicBezTo>
                <a:cubicBezTo>
                  <a:pt x="13234" y="19896"/>
                  <a:pt x="13096" y="19934"/>
                  <a:pt x="12962" y="19986"/>
                </a:cubicBezTo>
                <a:cubicBezTo>
                  <a:pt x="12833" y="20001"/>
                  <a:pt x="13108" y="19970"/>
                  <a:pt x="12962" y="19986"/>
                </a:cubicBezTo>
                <a:close/>
                <a:moveTo>
                  <a:pt x="19597" y="4380"/>
                </a:moveTo>
                <a:cubicBezTo>
                  <a:pt x="19064" y="4380"/>
                  <a:pt x="18134" y="3946"/>
                  <a:pt x="17880" y="3572"/>
                </a:cubicBezTo>
                <a:cubicBezTo>
                  <a:pt x="17403" y="3008"/>
                  <a:pt x="17106" y="2596"/>
                  <a:pt x="16322" y="3113"/>
                </a:cubicBezTo>
                <a:cubicBezTo>
                  <a:pt x="16649" y="3732"/>
                  <a:pt x="15404" y="3702"/>
                  <a:pt x="15052" y="3495"/>
                </a:cubicBezTo>
                <a:cubicBezTo>
                  <a:pt x="15135" y="3171"/>
                  <a:pt x="15300" y="2458"/>
                  <a:pt x="15009" y="2222"/>
                </a:cubicBezTo>
                <a:cubicBezTo>
                  <a:pt x="15403" y="1681"/>
                  <a:pt x="15221" y="646"/>
                  <a:pt x="15264" y="0"/>
                </a:cubicBezTo>
                <a:cubicBezTo>
                  <a:pt x="15562" y="34"/>
                  <a:pt x="17125" y="514"/>
                  <a:pt x="17186" y="775"/>
                </a:cubicBezTo>
                <a:cubicBezTo>
                  <a:pt x="17439" y="709"/>
                  <a:pt x="17883" y="1262"/>
                  <a:pt x="17753" y="1481"/>
                </a:cubicBezTo>
                <a:cubicBezTo>
                  <a:pt x="18164" y="1442"/>
                  <a:pt x="18796" y="1893"/>
                  <a:pt x="18687" y="2306"/>
                </a:cubicBezTo>
                <a:cubicBezTo>
                  <a:pt x="18542" y="2326"/>
                  <a:pt x="18393" y="2303"/>
                  <a:pt x="18251" y="2326"/>
                </a:cubicBezTo>
                <a:cubicBezTo>
                  <a:pt x="18306" y="2472"/>
                  <a:pt x="18868" y="3294"/>
                  <a:pt x="18928" y="3308"/>
                </a:cubicBezTo>
                <a:cubicBezTo>
                  <a:pt x="19112" y="3288"/>
                  <a:pt x="19292" y="3374"/>
                  <a:pt x="19196" y="3589"/>
                </a:cubicBezTo>
                <a:cubicBezTo>
                  <a:pt x="19474" y="3593"/>
                  <a:pt x="20185" y="4380"/>
                  <a:pt x="19597" y="4380"/>
                </a:cubicBezTo>
                <a:cubicBezTo>
                  <a:pt x="19481" y="4380"/>
                  <a:pt x="19627" y="4380"/>
                  <a:pt x="19597" y="4380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5" name="Фигура"/>
          <p:cNvSpPr/>
          <p:nvPr/>
        </p:nvSpPr>
        <p:spPr>
          <a:xfrm>
            <a:off x="8023345" y="2608910"/>
            <a:ext cx="1533444" cy="121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6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1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9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60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3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4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1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8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1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89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6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5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5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5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3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1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3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6" name="Линия"/>
          <p:cNvSpPr/>
          <p:nvPr/>
        </p:nvSpPr>
        <p:spPr>
          <a:xfrm>
            <a:off x="2448749" y="4332726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7" name="Линия"/>
          <p:cNvSpPr/>
          <p:nvPr/>
        </p:nvSpPr>
        <p:spPr>
          <a:xfrm>
            <a:off x="2448749" y="4332726"/>
            <a:ext cx="797554" cy="1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8" name="Кружок"/>
          <p:cNvSpPr/>
          <p:nvPr/>
        </p:nvSpPr>
        <p:spPr>
          <a:xfrm>
            <a:off x="2992111" y="4288629"/>
            <a:ext cx="88196" cy="88196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9" name="Линия"/>
          <p:cNvSpPr/>
          <p:nvPr/>
        </p:nvSpPr>
        <p:spPr>
          <a:xfrm>
            <a:off x="2448749" y="4806483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0" name="Линия"/>
          <p:cNvSpPr/>
          <p:nvPr/>
        </p:nvSpPr>
        <p:spPr>
          <a:xfrm>
            <a:off x="2448749" y="4806483"/>
            <a:ext cx="1629226" cy="1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1" name="Кружок"/>
          <p:cNvSpPr/>
          <p:nvPr/>
        </p:nvSpPr>
        <p:spPr>
          <a:xfrm>
            <a:off x="3896985" y="4762386"/>
            <a:ext cx="88196" cy="88196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92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6"/>
          </p:nvPr>
        </p:nvSpPr>
        <p:spPr>
          <a:xfrm>
            <a:off x="2421378" y="5580495"/>
            <a:ext cx="4144260" cy="3508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3" name="Линия"/>
          <p:cNvSpPr/>
          <p:nvPr/>
        </p:nvSpPr>
        <p:spPr>
          <a:xfrm>
            <a:off x="2448749" y="5315408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4" name="Линия"/>
          <p:cNvSpPr/>
          <p:nvPr/>
        </p:nvSpPr>
        <p:spPr>
          <a:xfrm>
            <a:off x="2448748" y="5315408"/>
            <a:ext cx="2694316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5" name="Кружок"/>
          <p:cNvSpPr/>
          <p:nvPr/>
        </p:nvSpPr>
        <p:spPr>
          <a:xfrm>
            <a:off x="4932828" y="5271311"/>
            <a:ext cx="88196" cy="8819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96" name="(2020)  Title here"/>
          <p:cNvSpPr txBox="1">
            <a:spLocks noGrp="1"/>
          </p:cNvSpPr>
          <p:nvPr>
            <p:ph type="body" sz="quarter" idx="17"/>
          </p:nvPr>
        </p:nvSpPr>
        <p:spPr>
          <a:xfrm>
            <a:off x="2436261" y="4351679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7" name="23%"/>
          <p:cNvSpPr txBox="1">
            <a:spLocks noGrp="1"/>
          </p:cNvSpPr>
          <p:nvPr>
            <p:ph type="body" sz="quarter" idx="18"/>
          </p:nvPr>
        </p:nvSpPr>
        <p:spPr>
          <a:xfrm>
            <a:off x="2799408" y="3969202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8" name="(2020)  Title here"/>
          <p:cNvSpPr txBox="1">
            <a:spLocks noGrp="1"/>
          </p:cNvSpPr>
          <p:nvPr>
            <p:ph type="body" sz="quarter" idx="19"/>
          </p:nvPr>
        </p:nvSpPr>
        <p:spPr>
          <a:xfrm>
            <a:off x="2436261" y="4833827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9" name="48%"/>
          <p:cNvSpPr txBox="1">
            <a:spLocks noGrp="1"/>
          </p:cNvSpPr>
          <p:nvPr>
            <p:ph type="body" sz="quarter" idx="20"/>
          </p:nvPr>
        </p:nvSpPr>
        <p:spPr>
          <a:xfrm>
            <a:off x="3704282" y="4435096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0" name="(2020)  Title here"/>
          <p:cNvSpPr txBox="1">
            <a:spLocks noGrp="1"/>
          </p:cNvSpPr>
          <p:nvPr>
            <p:ph type="body" sz="quarter" idx="21"/>
          </p:nvPr>
        </p:nvSpPr>
        <p:spPr>
          <a:xfrm>
            <a:off x="2436261" y="5343027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1" name="70%"/>
          <p:cNvSpPr txBox="1">
            <a:spLocks noGrp="1"/>
          </p:cNvSpPr>
          <p:nvPr>
            <p:ph type="body" sz="quarter" idx="22"/>
          </p:nvPr>
        </p:nvSpPr>
        <p:spPr>
          <a:xfrm>
            <a:off x="4740127" y="4954093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2" name="Треугольник"/>
          <p:cNvSpPr/>
          <p:nvPr/>
        </p:nvSpPr>
        <p:spPr>
          <a:xfrm rot="10800000" flipH="1">
            <a:off x="6506750" y="2865392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4ECF7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3" name="Треугольник"/>
          <p:cNvSpPr/>
          <p:nvPr/>
        </p:nvSpPr>
        <p:spPr>
          <a:xfrm rot="10800000" flipH="1">
            <a:off x="7844830" y="3365454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1ACA9B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4" name="23%"/>
          <p:cNvSpPr txBox="1">
            <a:spLocks noGrp="1"/>
          </p:cNvSpPr>
          <p:nvPr>
            <p:ph type="body" sz="quarter" idx="23"/>
          </p:nvPr>
        </p:nvSpPr>
        <p:spPr>
          <a:xfrm>
            <a:off x="6369851" y="2545430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5" name="48%"/>
          <p:cNvSpPr txBox="1">
            <a:spLocks noGrp="1"/>
          </p:cNvSpPr>
          <p:nvPr>
            <p:ph type="body" sz="quarter" idx="24"/>
          </p:nvPr>
        </p:nvSpPr>
        <p:spPr>
          <a:xfrm>
            <a:off x="7707931" y="3048716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6" name="Треугольник"/>
          <p:cNvSpPr/>
          <p:nvPr/>
        </p:nvSpPr>
        <p:spPr>
          <a:xfrm rot="10800000" flipH="1">
            <a:off x="8392517" y="2799842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7" name="70%"/>
          <p:cNvSpPr txBox="1">
            <a:spLocks noGrp="1"/>
          </p:cNvSpPr>
          <p:nvPr>
            <p:ph type="body" sz="quarter" idx="25"/>
          </p:nvPr>
        </p:nvSpPr>
        <p:spPr>
          <a:xfrm>
            <a:off x="8255619" y="2474617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8" name="Eodem modo typi, qui nunc nobis videntur parum clari, fiant sollemnes in futurum."/>
          <p:cNvSpPr txBox="1">
            <a:spLocks noGrp="1"/>
          </p:cNvSpPr>
          <p:nvPr>
            <p:ph type="body" sz="quarter" idx="26"/>
          </p:nvPr>
        </p:nvSpPr>
        <p:spPr>
          <a:xfrm>
            <a:off x="7055965" y="4892692"/>
            <a:ext cx="2694315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27031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Изображение"/>
          <p:cNvSpPr>
            <a:spLocks noGrp="1"/>
          </p:cNvSpPr>
          <p:nvPr>
            <p:ph type="pic" idx="13"/>
          </p:nvPr>
        </p:nvSpPr>
        <p:spPr>
          <a:xfrm>
            <a:off x="-8155" y="-5954"/>
            <a:ext cx="12208310" cy="68699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11947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809625" indent="-581025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1154429" indent="-697229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1460500" indent="-774700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689100" indent="-774700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8" name="Прямоугольник"/>
          <p:cNvSpPr>
            <a:spLocks noGrp="1"/>
          </p:cNvSpPr>
          <p:nvPr>
            <p:ph type="body" sz="half" idx="14"/>
          </p:nvPr>
        </p:nvSpPr>
        <p:spPr>
          <a:xfrm>
            <a:off x="2172634" y="3694428"/>
            <a:ext cx="7846734" cy="2595992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9" name="Claritas est processus dynamicus,"/>
          <p:cNvSpPr txBox="1">
            <a:spLocks noGrp="1"/>
          </p:cNvSpPr>
          <p:nvPr>
            <p:ph type="body" sz="quarter" idx="15"/>
          </p:nvPr>
        </p:nvSpPr>
        <p:spPr>
          <a:xfrm>
            <a:off x="2823747" y="3782683"/>
            <a:ext cx="2141705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0" name="In iis qui facit claritatem. Investigationes demonstraverunt lectores legere me lius quod."/>
          <p:cNvSpPr txBox="1">
            <a:spLocks noGrp="1"/>
          </p:cNvSpPr>
          <p:nvPr>
            <p:ph type="body" sz="quarter" idx="16"/>
          </p:nvPr>
        </p:nvSpPr>
        <p:spPr>
          <a:xfrm>
            <a:off x="2827631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1" name="165"/>
          <p:cNvSpPr txBox="1">
            <a:spLocks noGrp="1"/>
          </p:cNvSpPr>
          <p:nvPr>
            <p:ph type="body" sz="quarter" idx="17"/>
          </p:nvPr>
        </p:nvSpPr>
        <p:spPr>
          <a:xfrm>
            <a:off x="5064750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2" name="Claritas etiam processus dynamicus,"/>
          <p:cNvSpPr txBox="1">
            <a:spLocks noGrp="1"/>
          </p:cNvSpPr>
          <p:nvPr>
            <p:ph type="body" sz="quarter" idx="18"/>
          </p:nvPr>
        </p:nvSpPr>
        <p:spPr>
          <a:xfrm>
            <a:off x="5226740" y="3782683"/>
            <a:ext cx="2141705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3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5239553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4" name="Линия"/>
          <p:cNvSpPr/>
          <p:nvPr/>
        </p:nvSpPr>
        <p:spPr>
          <a:xfrm flipV="1">
            <a:off x="4905375" y="2282081"/>
            <a:ext cx="2" cy="121216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5" name="Линия"/>
          <p:cNvSpPr/>
          <p:nvPr/>
        </p:nvSpPr>
        <p:spPr>
          <a:xfrm flipV="1">
            <a:off x="7328065" y="2282081"/>
            <a:ext cx="1" cy="121216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6" name="Est etiam processus dynamicus,"/>
          <p:cNvSpPr txBox="1">
            <a:spLocks noGrp="1"/>
          </p:cNvSpPr>
          <p:nvPr>
            <p:ph type="body" sz="quarter" idx="20"/>
          </p:nvPr>
        </p:nvSpPr>
        <p:spPr>
          <a:xfrm>
            <a:off x="7614849" y="3782683"/>
            <a:ext cx="1896883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7" name="In iis qui claritatem. Investigationes demonstraverunt me lius quod."/>
          <p:cNvSpPr txBox="1">
            <a:spLocks noGrp="1"/>
          </p:cNvSpPr>
          <p:nvPr>
            <p:ph type="body" sz="quarter" idx="21"/>
          </p:nvPr>
        </p:nvSpPr>
        <p:spPr>
          <a:xfrm>
            <a:off x="7632709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8" name="89"/>
          <p:cNvSpPr txBox="1">
            <a:spLocks noGrp="1"/>
          </p:cNvSpPr>
          <p:nvPr>
            <p:ph type="body" sz="quarter" idx="22"/>
          </p:nvPr>
        </p:nvSpPr>
        <p:spPr>
          <a:xfrm>
            <a:off x="7358866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9" name="Кружок"/>
          <p:cNvSpPr>
            <a:spLocks noGrp="1"/>
          </p:cNvSpPr>
          <p:nvPr>
            <p:ph type="body" sz="quarter" idx="23"/>
          </p:nvPr>
        </p:nvSpPr>
        <p:spPr>
          <a:xfrm>
            <a:off x="5780288" y="650129"/>
            <a:ext cx="631425" cy="631425"/>
          </a:xfrm>
          <a:prstGeom prst="rect">
            <a:avLst/>
          </a:prstGeom>
          <a:solidFill>
            <a:srgbClr val="FFFFFF">
              <a:alpha val="72831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0" name="Линия"/>
          <p:cNvSpPr>
            <a:spLocks noGrp="1"/>
          </p:cNvSpPr>
          <p:nvPr>
            <p:ph type="body" sz="quarter" idx="24"/>
          </p:nvPr>
        </p:nvSpPr>
        <p:spPr>
          <a:xfrm>
            <a:off x="5924339" y="701986"/>
            <a:ext cx="212637" cy="527711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1" name="Линия"/>
          <p:cNvSpPr>
            <a:spLocks noGrp="1"/>
          </p:cNvSpPr>
          <p:nvPr>
            <p:ph type="body" sz="quarter" idx="25"/>
          </p:nvPr>
        </p:nvSpPr>
        <p:spPr>
          <a:xfrm>
            <a:off x="6055025" y="701986"/>
            <a:ext cx="212637" cy="527711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Линия"/>
          <p:cNvSpPr>
            <a:spLocks noGrp="1"/>
          </p:cNvSpPr>
          <p:nvPr>
            <p:ph type="body" sz="quarter" idx="26"/>
          </p:nvPr>
        </p:nvSpPr>
        <p:spPr>
          <a:xfrm>
            <a:off x="6010376" y="701985"/>
            <a:ext cx="212637" cy="527712"/>
          </a:xfrm>
          <a:prstGeom prst="rect">
            <a:avLst/>
          </a:pr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3" name="Линия"/>
          <p:cNvSpPr>
            <a:spLocks noGrp="1"/>
          </p:cNvSpPr>
          <p:nvPr>
            <p:ph type="body" sz="quarter" idx="27"/>
          </p:nvPr>
        </p:nvSpPr>
        <p:spPr>
          <a:xfrm>
            <a:off x="5776306" y="1110258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4" name="Simple title here"/>
          <p:cNvSpPr txBox="1">
            <a:spLocks noGrp="1"/>
          </p:cNvSpPr>
          <p:nvPr>
            <p:ph type="body" sz="quarter" idx="28"/>
          </p:nvPr>
        </p:nvSpPr>
        <p:spPr>
          <a:xfrm>
            <a:off x="5212143" y="1530470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F6686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F6686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3505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Прямоугольник"/>
          <p:cNvSpPr/>
          <p:nvPr/>
        </p:nvSpPr>
        <p:spPr>
          <a:xfrm>
            <a:off x="-8489" y="-5954"/>
            <a:ext cx="1217325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3" name="Прямоугольник"/>
          <p:cNvSpPr/>
          <p:nvPr/>
        </p:nvSpPr>
        <p:spPr>
          <a:xfrm>
            <a:off x="-2000" y="6536699"/>
            <a:ext cx="12195999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11914" y="792465"/>
            <a:ext cx="4332454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5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66082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46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3318750" y="5294612"/>
            <a:ext cx="6402443" cy="4905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47" name="Комментарий в прямоугольнике"/>
          <p:cNvSpPr/>
          <p:nvPr/>
        </p:nvSpPr>
        <p:spPr>
          <a:xfrm flipH="1">
            <a:off x="2443869" y="5386820"/>
            <a:ext cx="736403" cy="305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5" y="0"/>
                </a:moveTo>
                <a:lnTo>
                  <a:pt x="5815" y="11753"/>
                </a:lnTo>
                <a:lnTo>
                  <a:pt x="0" y="15549"/>
                </a:lnTo>
                <a:lnTo>
                  <a:pt x="5815" y="19359"/>
                </a:lnTo>
                <a:lnTo>
                  <a:pt x="581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815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8" name="3"/>
          <p:cNvSpPr txBox="1">
            <a:spLocks noGrp="1"/>
          </p:cNvSpPr>
          <p:nvPr>
            <p:ph type="body" sz="quarter" idx="15"/>
          </p:nvPr>
        </p:nvSpPr>
        <p:spPr>
          <a:xfrm>
            <a:off x="2618886" y="5382916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49" name="2D‑площадная диаграмма"/>
          <p:cNvGraphicFramePr/>
          <p:nvPr/>
        </p:nvGraphicFramePr>
        <p:xfrm>
          <a:off x="2923788" y="2957731"/>
          <a:ext cx="6333429" cy="188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0" name="Кружок"/>
          <p:cNvSpPr/>
          <p:nvPr/>
        </p:nvSpPr>
        <p:spPr>
          <a:xfrm>
            <a:off x="4924049" y="2838218"/>
            <a:ext cx="555875" cy="555875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1" name="Кружок"/>
          <p:cNvSpPr/>
          <p:nvPr/>
        </p:nvSpPr>
        <p:spPr>
          <a:xfrm>
            <a:off x="7032886" y="3281611"/>
            <a:ext cx="481575" cy="481575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2" name="Кружок"/>
          <p:cNvSpPr/>
          <p:nvPr/>
        </p:nvSpPr>
        <p:spPr>
          <a:xfrm>
            <a:off x="4961198" y="3981104"/>
            <a:ext cx="481575" cy="4815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3" name="100%"/>
          <p:cNvSpPr txBox="1">
            <a:spLocks noGrp="1"/>
          </p:cNvSpPr>
          <p:nvPr>
            <p:ph type="body" sz="quarter" idx="16"/>
          </p:nvPr>
        </p:nvSpPr>
        <p:spPr>
          <a:xfrm>
            <a:off x="4924049" y="2984590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4" name="25%"/>
          <p:cNvSpPr txBox="1">
            <a:spLocks noGrp="1"/>
          </p:cNvSpPr>
          <p:nvPr>
            <p:ph type="body" sz="quarter" idx="17"/>
          </p:nvPr>
        </p:nvSpPr>
        <p:spPr>
          <a:xfrm>
            <a:off x="4924049" y="4090327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5" name="50%"/>
          <p:cNvSpPr txBox="1">
            <a:spLocks noGrp="1"/>
          </p:cNvSpPr>
          <p:nvPr>
            <p:ph type="body" sz="quarter" idx="18"/>
          </p:nvPr>
        </p:nvSpPr>
        <p:spPr>
          <a:xfrm>
            <a:off x="6995737" y="3390834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6" name="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6631529" y="2844369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7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3887138" y="2665775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8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5532898" y="4174761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9573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Прямоугольник"/>
          <p:cNvSpPr/>
          <p:nvPr/>
        </p:nvSpPr>
        <p:spPr>
          <a:xfrm>
            <a:off x="-13236" y="-5954"/>
            <a:ext cx="12218471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7" name="Прямоугольник"/>
          <p:cNvSpPr/>
          <p:nvPr/>
        </p:nvSpPr>
        <p:spPr>
          <a:xfrm>
            <a:off x="-497" y="6536699"/>
            <a:ext cx="12202677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11914" y="572137"/>
            <a:ext cx="4332454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9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6154133" y="5287454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70" name="Комментарий в прямоугольнике"/>
          <p:cNvSpPr/>
          <p:nvPr/>
        </p:nvSpPr>
        <p:spPr>
          <a:xfrm flipH="1">
            <a:off x="2817636" y="4643339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1" name="4"/>
          <p:cNvSpPr txBox="1">
            <a:spLocks noGrp="1"/>
          </p:cNvSpPr>
          <p:nvPr>
            <p:ph type="body" sz="quarter" idx="14"/>
          </p:nvPr>
        </p:nvSpPr>
        <p:spPr>
          <a:xfrm>
            <a:off x="2983723" y="4637865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2" name="2D‑круговая диаграмма"/>
          <p:cNvGraphicFramePr/>
          <p:nvPr/>
        </p:nvGraphicFramePr>
        <p:xfrm>
          <a:off x="3494313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3" name="Кружок"/>
          <p:cNvSpPr/>
          <p:nvPr/>
        </p:nvSpPr>
        <p:spPr>
          <a:xfrm>
            <a:off x="3530907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4" name="50%"/>
          <p:cNvSpPr txBox="1">
            <a:spLocks noGrp="1"/>
          </p:cNvSpPr>
          <p:nvPr>
            <p:ph type="body" sz="quarter" idx="15"/>
          </p:nvPr>
        </p:nvSpPr>
        <p:spPr>
          <a:xfrm>
            <a:off x="3759735" y="3421917"/>
            <a:ext cx="860582" cy="4957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5" name="2D‑круговая диаграмма"/>
          <p:cNvGraphicFramePr/>
          <p:nvPr/>
        </p:nvGraphicFramePr>
        <p:xfrm>
          <a:off x="7315191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6" name="Кружок"/>
          <p:cNvSpPr/>
          <p:nvPr/>
        </p:nvSpPr>
        <p:spPr>
          <a:xfrm>
            <a:off x="7351786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7" name="76%"/>
          <p:cNvSpPr txBox="1">
            <a:spLocks noGrp="1"/>
          </p:cNvSpPr>
          <p:nvPr>
            <p:ph type="body" sz="quarter" idx="16"/>
          </p:nvPr>
        </p:nvSpPr>
        <p:spPr>
          <a:xfrm>
            <a:off x="7580612" y="3268283"/>
            <a:ext cx="860582" cy="80304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8" name="2D‑круговая диаграмма"/>
          <p:cNvGraphicFramePr/>
          <p:nvPr/>
        </p:nvGraphicFramePr>
        <p:xfrm>
          <a:off x="5400287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9" name="Кружок"/>
          <p:cNvSpPr/>
          <p:nvPr/>
        </p:nvSpPr>
        <p:spPr>
          <a:xfrm>
            <a:off x="5436881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0" name="89%"/>
          <p:cNvSpPr txBox="1">
            <a:spLocks noGrp="1"/>
          </p:cNvSpPr>
          <p:nvPr>
            <p:ph type="body" sz="quarter" idx="17"/>
          </p:nvPr>
        </p:nvSpPr>
        <p:spPr>
          <a:xfrm>
            <a:off x="5688410" y="3376179"/>
            <a:ext cx="860582" cy="587252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1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2766257" y="5305313"/>
            <a:ext cx="3024855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2" name="Прямоугольник"/>
          <p:cNvSpPr/>
          <p:nvPr/>
        </p:nvSpPr>
        <p:spPr>
          <a:xfrm>
            <a:off x="4442335" y="1781885"/>
            <a:ext cx="3271611" cy="31747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3" name="Simple title here"/>
          <p:cNvSpPr txBox="1">
            <a:spLocks noGrp="1"/>
          </p:cNvSpPr>
          <p:nvPr>
            <p:ph type="body" sz="quarter" idx="19"/>
          </p:nvPr>
        </p:nvSpPr>
        <p:spPr>
          <a:xfrm>
            <a:off x="5329646" y="1801530"/>
            <a:ext cx="1542391" cy="300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6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6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4" name="Линия"/>
          <p:cNvSpPr/>
          <p:nvPr/>
        </p:nvSpPr>
        <p:spPr>
          <a:xfrm>
            <a:off x="4442335" y="2568038"/>
            <a:ext cx="3271610" cy="1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5" name="Линия"/>
          <p:cNvSpPr/>
          <p:nvPr/>
        </p:nvSpPr>
        <p:spPr>
          <a:xfrm flipV="1">
            <a:off x="6069211" y="2240688"/>
            <a:ext cx="1" cy="31747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6069211" y="2539161"/>
            <a:ext cx="1" cy="31747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7" name="Линия"/>
          <p:cNvSpPr/>
          <p:nvPr/>
        </p:nvSpPr>
        <p:spPr>
          <a:xfrm flipV="1">
            <a:off x="4263268" y="2565950"/>
            <a:ext cx="177765" cy="29689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8" name="Линия"/>
          <p:cNvSpPr/>
          <p:nvPr/>
        </p:nvSpPr>
        <p:spPr>
          <a:xfrm flipH="1" flipV="1">
            <a:off x="7709986" y="2563788"/>
            <a:ext cx="177765" cy="29689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9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2736995" y="2720640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0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6392406" y="4354773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1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8416468" y="2720640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51190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s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Прямоугольник"/>
          <p:cNvSpPr/>
          <p:nvPr/>
        </p:nvSpPr>
        <p:spPr>
          <a:xfrm>
            <a:off x="-1938" y="-5954"/>
            <a:ext cx="12195875" cy="68699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00" name="Изображение"/>
          <p:cNvSpPr>
            <a:spLocks noGrp="1"/>
          </p:cNvSpPr>
          <p:nvPr>
            <p:ph type="pic" idx="13"/>
          </p:nvPr>
        </p:nvSpPr>
        <p:spPr>
          <a:xfrm>
            <a:off x="-246" y="0"/>
            <a:ext cx="12192491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37397" y="1239738"/>
            <a:ext cx="3069582" cy="306958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Кружок"/>
          <p:cNvSpPr>
            <a:spLocks noGrp="1"/>
          </p:cNvSpPr>
          <p:nvPr>
            <p:ph type="body" sz="quarter" idx="14"/>
          </p:nvPr>
        </p:nvSpPr>
        <p:spPr>
          <a:xfrm>
            <a:off x="4078135" y="2829467"/>
            <a:ext cx="1202043" cy="1202043"/>
          </a:xfrm>
          <a:prstGeom prst="rect">
            <a:avLst/>
          </a:prstGeom>
          <a:solidFill>
            <a:srgbClr val="4ECF73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3" name="Кружок"/>
          <p:cNvSpPr>
            <a:spLocks noGrp="1"/>
          </p:cNvSpPr>
          <p:nvPr>
            <p:ph type="body" sz="quarter" idx="15"/>
          </p:nvPr>
        </p:nvSpPr>
        <p:spPr>
          <a:xfrm>
            <a:off x="5471167" y="1095783"/>
            <a:ext cx="1202042" cy="1202042"/>
          </a:xfrm>
          <a:prstGeom prst="rect">
            <a:avLst/>
          </a:prstGeom>
          <a:solidFill>
            <a:srgbClr val="1ACA9B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4" name="Кружок"/>
          <p:cNvSpPr>
            <a:spLocks noGrp="1"/>
          </p:cNvSpPr>
          <p:nvPr>
            <p:ph type="body" sz="quarter" idx="16"/>
          </p:nvPr>
        </p:nvSpPr>
        <p:spPr>
          <a:xfrm>
            <a:off x="6899917" y="2829467"/>
            <a:ext cx="1202042" cy="1202043"/>
          </a:xfrm>
          <a:prstGeom prst="rect">
            <a:avLst/>
          </a:prstGeom>
          <a:solidFill>
            <a:schemeClr val="accent1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5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3425713" y="4858643"/>
            <a:ext cx="5340576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06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4294274" y="2910055"/>
            <a:ext cx="748175" cy="511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7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5682909" y="1048959"/>
            <a:ext cx="778582" cy="7118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7079535" y="2868383"/>
            <a:ext cx="842749" cy="5952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9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4071545" y="3506255"/>
            <a:ext cx="1215224" cy="414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0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5464575" y="1779850"/>
            <a:ext cx="1215225" cy="414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1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6893326" y="3506255"/>
            <a:ext cx="1215224" cy="414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29754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Изображение"/>
          <p:cNvSpPr>
            <a:spLocks noGrp="1"/>
          </p:cNvSpPr>
          <p:nvPr>
            <p:ph type="pic" idx="13"/>
          </p:nvPr>
        </p:nvSpPr>
        <p:spPr>
          <a:xfrm>
            <a:off x="2432" y="0"/>
            <a:ext cx="12187136" cy="48580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-25684" y="2086"/>
            <a:ext cx="12243368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1" name="98"/>
          <p:cNvSpPr txBox="1">
            <a:spLocks noGrp="1"/>
          </p:cNvSpPr>
          <p:nvPr>
            <p:ph type="body" sz="quarter" idx="14"/>
          </p:nvPr>
        </p:nvSpPr>
        <p:spPr>
          <a:xfrm>
            <a:off x="5438362" y="153067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422" name="congue"/>
          <p:cNvSpPr txBox="1">
            <a:spLocks noGrp="1"/>
          </p:cNvSpPr>
          <p:nvPr>
            <p:ph type="body" sz="quarter" idx="15"/>
          </p:nvPr>
        </p:nvSpPr>
        <p:spPr>
          <a:xfrm>
            <a:off x="5571369" y="261975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23" name="Кружок"/>
          <p:cNvSpPr>
            <a:spLocks noGrp="1"/>
          </p:cNvSpPr>
          <p:nvPr>
            <p:ph type="body" sz="quarter" idx="16"/>
          </p:nvPr>
        </p:nvSpPr>
        <p:spPr>
          <a:xfrm>
            <a:off x="5780288" y="855887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4" name="Линия"/>
          <p:cNvSpPr>
            <a:spLocks noGrp="1"/>
          </p:cNvSpPr>
          <p:nvPr>
            <p:ph type="body" sz="quarter" idx="17"/>
          </p:nvPr>
        </p:nvSpPr>
        <p:spPr>
          <a:xfrm>
            <a:off x="5924339" y="907744"/>
            <a:ext cx="212637" cy="527711"/>
          </a:xfrm>
          <a:prstGeom prst="rect">
            <a:avLst/>
          </a:prstGeom>
          <a:ln w="25400"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5" name="Линия"/>
          <p:cNvSpPr>
            <a:spLocks noGrp="1"/>
          </p:cNvSpPr>
          <p:nvPr>
            <p:ph type="body" sz="quarter" idx="18"/>
          </p:nvPr>
        </p:nvSpPr>
        <p:spPr>
          <a:xfrm>
            <a:off x="6055025" y="907744"/>
            <a:ext cx="212637" cy="527711"/>
          </a:xfrm>
          <a:prstGeom prst="rect">
            <a:avLst/>
          </a:prstGeom>
          <a:ln w="25400"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6" name="Линия"/>
          <p:cNvSpPr>
            <a:spLocks noGrp="1"/>
          </p:cNvSpPr>
          <p:nvPr>
            <p:ph type="body" sz="quarter" idx="19"/>
          </p:nvPr>
        </p:nvSpPr>
        <p:spPr>
          <a:xfrm>
            <a:off x="6010376" y="907744"/>
            <a:ext cx="212637" cy="527712"/>
          </a:xfrm>
          <a:prstGeom prst="rect">
            <a:avLst/>
          </a:prstGeom>
          <a:ln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7" name="Линия"/>
          <p:cNvSpPr>
            <a:spLocks noGrp="1"/>
          </p:cNvSpPr>
          <p:nvPr>
            <p:ph type="body" sz="quarter" idx="20"/>
          </p:nvPr>
        </p:nvSpPr>
        <p:spPr>
          <a:xfrm>
            <a:off x="5776306" y="131601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8" name="Кружок"/>
          <p:cNvSpPr/>
          <p:nvPr/>
        </p:nvSpPr>
        <p:spPr>
          <a:xfrm>
            <a:off x="2555001" y="5376849"/>
            <a:ext cx="731218" cy="731306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29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2652719" y="5553304"/>
            <a:ext cx="535691" cy="3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0" name="Email:"/>
          <p:cNvSpPr txBox="1">
            <a:spLocks noGrp="1"/>
          </p:cNvSpPr>
          <p:nvPr>
            <p:ph type="body" sz="quarter" idx="22"/>
          </p:nvPr>
        </p:nvSpPr>
        <p:spPr>
          <a:xfrm>
            <a:off x="3327840" y="5398609"/>
            <a:ext cx="741165" cy="31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1" name="youremail@myemail.com"/>
          <p:cNvSpPr txBox="1">
            <a:spLocks noGrp="1"/>
          </p:cNvSpPr>
          <p:nvPr>
            <p:ph type="body" sz="quarter" idx="23"/>
          </p:nvPr>
        </p:nvSpPr>
        <p:spPr>
          <a:xfrm>
            <a:off x="4042215" y="5419544"/>
            <a:ext cx="2140568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u="sng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u="sng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2" name="Typi non habent claritatem insitam; est usus legentis in"/>
          <p:cNvSpPr txBox="1">
            <a:spLocks noGrp="1"/>
          </p:cNvSpPr>
          <p:nvPr>
            <p:ph type="body" sz="quarter" idx="24"/>
          </p:nvPr>
        </p:nvSpPr>
        <p:spPr>
          <a:xfrm>
            <a:off x="3404064" y="5685234"/>
            <a:ext cx="2217176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3" name="Company name,  5647 Street Address, Country"/>
          <p:cNvSpPr txBox="1">
            <a:spLocks noGrp="1"/>
          </p:cNvSpPr>
          <p:nvPr>
            <p:ph type="body" sz="quarter" idx="25"/>
          </p:nvPr>
        </p:nvSpPr>
        <p:spPr>
          <a:xfrm>
            <a:off x="2092523" y="3669726"/>
            <a:ext cx="1910955" cy="9096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4" name="Изображение"/>
          <p:cNvSpPr>
            <a:spLocks noGrp="1"/>
          </p:cNvSpPr>
          <p:nvPr>
            <p:ph type="pic" sz="quarter" idx="26"/>
          </p:nvPr>
        </p:nvSpPr>
        <p:spPr>
          <a:xfrm>
            <a:off x="2080710" y="2817571"/>
            <a:ext cx="742305" cy="7392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5" name="Кружок"/>
          <p:cNvSpPr/>
          <p:nvPr/>
        </p:nvSpPr>
        <p:spPr>
          <a:xfrm>
            <a:off x="6424533" y="5376849"/>
            <a:ext cx="731218" cy="731306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36" name="Изображение"/>
          <p:cNvSpPr>
            <a:spLocks noGrp="1"/>
          </p:cNvSpPr>
          <p:nvPr>
            <p:ph type="pic" sz="quarter" idx="27"/>
          </p:nvPr>
        </p:nvSpPr>
        <p:spPr>
          <a:xfrm>
            <a:off x="6619220" y="5444473"/>
            <a:ext cx="341989" cy="5960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7" name="1(355)979 68 76"/>
          <p:cNvSpPr txBox="1">
            <a:spLocks noGrp="1"/>
          </p:cNvSpPr>
          <p:nvPr>
            <p:ph type="body" sz="quarter" idx="28"/>
          </p:nvPr>
        </p:nvSpPr>
        <p:spPr>
          <a:xfrm>
            <a:off x="8120804" y="5428474"/>
            <a:ext cx="1500049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454545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8" name="Phone:"/>
          <p:cNvSpPr txBox="1">
            <a:spLocks noGrp="1"/>
          </p:cNvSpPr>
          <p:nvPr>
            <p:ph type="body" sz="quarter" idx="29"/>
          </p:nvPr>
        </p:nvSpPr>
        <p:spPr>
          <a:xfrm>
            <a:off x="7397498" y="5398609"/>
            <a:ext cx="750095" cy="31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454545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9" name="Typi non habent claritatem insitam; est usus legentis in"/>
          <p:cNvSpPr txBox="1">
            <a:spLocks noGrp="1"/>
          </p:cNvSpPr>
          <p:nvPr>
            <p:ph type="body" sz="quarter" idx="30"/>
          </p:nvPr>
        </p:nvSpPr>
        <p:spPr>
          <a:xfrm>
            <a:off x="7424287" y="5676305"/>
            <a:ext cx="2217177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9620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Изображение"/>
          <p:cNvSpPr>
            <a:spLocks noGrp="1"/>
          </p:cNvSpPr>
          <p:nvPr>
            <p:ph type="pic" idx="13"/>
          </p:nvPr>
        </p:nvSpPr>
        <p:spPr>
          <a:xfrm>
            <a:off x="-1432" y="-2388"/>
            <a:ext cx="12194865" cy="6862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38362" y="164638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1057275" indent="-828675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451608" indent="-994408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790700" indent="-1104900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2019300" indent="-1104900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Thank You"/>
          <p:cNvSpPr txBox="1">
            <a:spLocks noGrp="1"/>
          </p:cNvSpPr>
          <p:nvPr>
            <p:ph type="body" sz="quarter" idx="14"/>
          </p:nvPr>
        </p:nvSpPr>
        <p:spPr>
          <a:xfrm>
            <a:off x="4597812" y="3476823"/>
            <a:ext cx="2996376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0" name="vel illum dolore eu feugiat nulla facilisis at vero eros et accumsan et iusto odio dignissim qui"/>
          <p:cNvSpPr txBox="1">
            <a:spLocks noGrp="1"/>
          </p:cNvSpPr>
          <p:nvPr>
            <p:ph type="body" sz="quarter" idx="15"/>
          </p:nvPr>
        </p:nvSpPr>
        <p:spPr>
          <a:xfrm>
            <a:off x="3287588" y="4500959"/>
            <a:ext cx="5616825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1" name="congue"/>
          <p:cNvSpPr txBox="1">
            <a:spLocks noGrp="1"/>
          </p:cNvSpPr>
          <p:nvPr>
            <p:ph type="body" sz="quarter" idx="16"/>
          </p:nvPr>
        </p:nvSpPr>
        <p:spPr>
          <a:xfrm>
            <a:off x="5571369" y="273546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2" name="Кружок"/>
          <p:cNvSpPr>
            <a:spLocks noGrp="1"/>
          </p:cNvSpPr>
          <p:nvPr>
            <p:ph type="body" sz="quarter" idx="17"/>
          </p:nvPr>
        </p:nvSpPr>
        <p:spPr>
          <a:xfrm>
            <a:off x="5780288" y="971598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3" name="Линия"/>
          <p:cNvSpPr>
            <a:spLocks noGrp="1"/>
          </p:cNvSpPr>
          <p:nvPr>
            <p:ph type="body" sz="quarter" idx="18"/>
          </p:nvPr>
        </p:nvSpPr>
        <p:spPr>
          <a:xfrm>
            <a:off x="5924339" y="1023454"/>
            <a:ext cx="212637" cy="527712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4" name="Линия"/>
          <p:cNvSpPr>
            <a:spLocks noGrp="1"/>
          </p:cNvSpPr>
          <p:nvPr>
            <p:ph type="body" sz="quarter" idx="19"/>
          </p:nvPr>
        </p:nvSpPr>
        <p:spPr>
          <a:xfrm>
            <a:off x="6055025" y="1023454"/>
            <a:ext cx="212637" cy="527712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5" name="Линия"/>
          <p:cNvSpPr>
            <a:spLocks noGrp="1"/>
          </p:cNvSpPr>
          <p:nvPr>
            <p:ph type="body" sz="quarter" idx="20"/>
          </p:nvPr>
        </p:nvSpPr>
        <p:spPr>
          <a:xfrm>
            <a:off x="6010376" y="1023454"/>
            <a:ext cx="212637" cy="527712"/>
          </a:xfrm>
          <a:prstGeom prst="rect">
            <a:avLst/>
          </a:pr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6" name="Линия"/>
          <p:cNvSpPr>
            <a:spLocks noGrp="1"/>
          </p:cNvSpPr>
          <p:nvPr>
            <p:ph type="body" sz="quarter" idx="21"/>
          </p:nvPr>
        </p:nvSpPr>
        <p:spPr>
          <a:xfrm>
            <a:off x="5776306" y="143172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1451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5" name="Прямоугольник"/>
          <p:cNvSpPr/>
          <p:nvPr/>
        </p:nvSpPr>
        <p:spPr>
          <a:xfrm>
            <a:off x="330763" y="3731107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6" name="Прямоугольник"/>
          <p:cNvSpPr/>
          <p:nvPr/>
        </p:nvSpPr>
        <p:spPr>
          <a:xfrm>
            <a:off x="356388" y="4063698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7" name="Прямоугольник"/>
          <p:cNvSpPr/>
          <p:nvPr/>
        </p:nvSpPr>
        <p:spPr>
          <a:xfrm>
            <a:off x="359563" y="438747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8" name="Прямоугольник"/>
          <p:cNvSpPr/>
          <p:nvPr/>
        </p:nvSpPr>
        <p:spPr>
          <a:xfrm>
            <a:off x="359563" y="4731574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9" name="Прямоугольник"/>
          <p:cNvSpPr/>
          <p:nvPr/>
        </p:nvSpPr>
        <p:spPr>
          <a:xfrm>
            <a:off x="359563" y="5075250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0" name="Прямоугольник"/>
          <p:cNvSpPr/>
          <p:nvPr/>
        </p:nvSpPr>
        <p:spPr>
          <a:xfrm>
            <a:off x="359563" y="538766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1" name="Прямоугольник"/>
          <p:cNvSpPr/>
          <p:nvPr/>
        </p:nvSpPr>
        <p:spPr>
          <a:xfrm>
            <a:off x="359563" y="5717957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2" name="Прямоугольник"/>
          <p:cNvSpPr/>
          <p:nvPr/>
        </p:nvSpPr>
        <p:spPr>
          <a:xfrm>
            <a:off x="359563" y="6075252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3" name="Прямоугольник"/>
          <p:cNvSpPr/>
          <p:nvPr/>
        </p:nvSpPr>
        <p:spPr>
          <a:xfrm>
            <a:off x="330763" y="3018643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4" name="Прямоугольник"/>
          <p:cNvSpPr/>
          <p:nvPr/>
        </p:nvSpPr>
        <p:spPr>
          <a:xfrm>
            <a:off x="330763" y="269279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5" name="Прямоугольник"/>
          <p:cNvSpPr/>
          <p:nvPr/>
        </p:nvSpPr>
        <p:spPr>
          <a:xfrm>
            <a:off x="356388" y="2358286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6" name="Прямоугольник"/>
          <p:cNvSpPr/>
          <p:nvPr/>
        </p:nvSpPr>
        <p:spPr>
          <a:xfrm>
            <a:off x="359563" y="2014573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7" name="Прямоугольник"/>
          <p:cNvSpPr/>
          <p:nvPr/>
        </p:nvSpPr>
        <p:spPr>
          <a:xfrm>
            <a:off x="359563" y="1689282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8" name="Прямоугольник"/>
          <p:cNvSpPr/>
          <p:nvPr/>
        </p:nvSpPr>
        <p:spPr>
          <a:xfrm>
            <a:off x="330763" y="336265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9" name="Прямоугольник"/>
          <p:cNvSpPr/>
          <p:nvPr/>
        </p:nvSpPr>
        <p:spPr>
          <a:xfrm>
            <a:off x="359563" y="1292150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</p:spPr>
        <p:txBody>
          <a:bodyPr lIns="50800" tIns="50800" rIns="50800" bIns="50800"/>
          <a:lstStyle>
            <a:lvl1pPr defTabSz="412750"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6550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76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91438" rIns="91438" bIns="91438" anchor="ctr"/>
          <a:lstStyle/>
          <a:p>
            <a:r>
              <a:t>Текст заголовка</a:t>
            </a:r>
          </a:p>
        </p:txBody>
      </p:sp>
      <p:sp>
        <p:nvSpPr>
          <p:cNvPr id="49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38" tIns="91438" rIns="91438" bIns="91438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1587" y="6354249"/>
            <a:ext cx="372214" cy="36932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09618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32569" y="6573842"/>
            <a:ext cx="125034" cy="123111"/>
          </a:xfrm>
          <a:prstGeom prst="rect">
            <a:avLst/>
          </a:prstGeom>
        </p:spPr>
        <p:txBody>
          <a:bodyPr lIns="0" tIns="0" rIns="0" bIns="0" anchor="ctr"/>
          <a:lstStyle>
            <a:lvl1pPr defTabSz="914069"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34018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122"/>
          <p:cNvSpPr txBox="1"/>
          <p:nvPr/>
        </p:nvSpPr>
        <p:spPr>
          <a:xfrm>
            <a:off x="496136" y="224883"/>
            <a:ext cx="679054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hangingPunct="0">
              <a:defRPr sz="540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sz="2700" kern="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rPr>
              <a:t>Стратегические</a:t>
            </a:r>
            <a:endParaRPr sz="5400" kern="0" cap="all">
              <a:solidFill>
                <a:srgbClr val="5B5D66"/>
              </a:solidFill>
              <a:latin typeface="Gilroy-Light"/>
              <a:ea typeface="Gilroy-Light"/>
              <a:cs typeface="Gilroy-Light"/>
              <a:sym typeface="Gilroy-Light"/>
            </a:endParaRPr>
          </a:p>
          <a:p>
            <a:pPr hangingPunct="0">
              <a:defRPr sz="540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sz="2700" kern="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rPr>
              <a:t>Ограничения</a:t>
            </a:r>
          </a:p>
        </p:txBody>
      </p:sp>
      <p:sp>
        <p:nvSpPr>
          <p:cNvPr id="5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32691" y="6573865"/>
            <a:ext cx="125034" cy="123111"/>
          </a:xfrm>
          <a:prstGeom prst="rect">
            <a:avLst/>
          </a:prstGeom>
        </p:spPr>
        <p:txBody>
          <a:bodyPr lIns="0" tIns="0" rIns="0" bIns="0" anchor="ctr"/>
          <a:lstStyle>
            <a:lvl1pPr defTabSz="902508"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0743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</p:spPr>
        <p:txBody>
          <a:bodyPr lIns="91423" tIns="91423" rIns="91423" bIns="91423"/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5" y="6540500"/>
            <a:ext cx="290144" cy="287258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90561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7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8" name="Text Placeholder 4"/>
          <p:cNvSpPr>
            <a:spLocks noGrp="1"/>
          </p:cNvSpPr>
          <p:nvPr>
            <p:ph type="body" sz="half" idx="13"/>
          </p:nvPr>
        </p:nvSpPr>
        <p:spPr>
          <a:xfrm>
            <a:off x="794657" y="1977122"/>
            <a:ext cx="5141687" cy="4031793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37943" y="1977122"/>
            <a:ext cx="5272317" cy="766081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37943" y="4905830"/>
            <a:ext cx="5272317" cy="1103086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52456" y="2808515"/>
            <a:ext cx="5257802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8113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"/>
          <p:cNvSpPr/>
          <p:nvPr/>
        </p:nvSpPr>
        <p:spPr>
          <a:xfrm>
            <a:off x="-39075" y="0"/>
            <a:ext cx="6306669" cy="6858000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7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874" y="2155927"/>
            <a:ext cx="4606669" cy="154610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039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Линия"/>
          <p:cNvSpPr/>
          <p:nvPr/>
        </p:nvSpPr>
        <p:spPr>
          <a:xfrm>
            <a:off x="5924339" y="880579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" name="Линия"/>
          <p:cNvSpPr/>
          <p:nvPr/>
        </p:nvSpPr>
        <p:spPr>
          <a:xfrm flipH="1">
            <a:off x="6055025" y="880579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" name="Линия"/>
          <p:cNvSpPr/>
          <p:nvPr/>
        </p:nvSpPr>
        <p:spPr>
          <a:xfrm flipH="1">
            <a:off x="6010377" y="880579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" name="Прямоугольник"/>
          <p:cNvSpPr/>
          <p:nvPr/>
        </p:nvSpPr>
        <p:spPr>
          <a:xfrm>
            <a:off x="-1390" y="-5954"/>
            <a:ext cx="12194779" cy="317471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294891"/>
                </a:solidFill>
              </a:defRPr>
            </a:pPr>
            <a:endParaRPr sz="1600" kern="0">
              <a:solidFill>
                <a:srgbClr val="294891"/>
              </a:solidFill>
              <a:latin typeface="Helvetica Light"/>
              <a:sym typeface="Helvetica Light"/>
            </a:endParaRPr>
          </a:p>
        </p:txBody>
      </p:sp>
      <p:sp>
        <p:nvSpPr>
          <p:cNvPr id="30" name="Прямоугольник"/>
          <p:cNvSpPr/>
          <p:nvPr/>
        </p:nvSpPr>
        <p:spPr>
          <a:xfrm>
            <a:off x="-1390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1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6742" y="476085"/>
            <a:ext cx="523746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6616" y="6577761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1297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Изображение"/>
          <p:cNvSpPr>
            <a:spLocks noGrp="1"/>
          </p:cNvSpPr>
          <p:nvPr>
            <p:ph type="pic" idx="13"/>
          </p:nvPr>
        </p:nvSpPr>
        <p:spPr>
          <a:xfrm>
            <a:off x="-9030" y="-17860"/>
            <a:ext cx="12210195" cy="689372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3523" y="4245008"/>
            <a:ext cx="8884955" cy="1707246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Eodem modo typi, qui nunc nobis videntur parum clari, fiant sollemnes in futurum."/>
          <p:cNvSpPr txBox="1">
            <a:spLocks noGrp="1"/>
          </p:cNvSpPr>
          <p:nvPr>
            <p:ph type="body" sz="quarter" idx="14"/>
          </p:nvPr>
        </p:nvSpPr>
        <p:spPr>
          <a:xfrm>
            <a:off x="2693431" y="4643812"/>
            <a:ext cx="6805138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2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2311003" y="3537812"/>
            <a:ext cx="1254923" cy="10530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60" y="172629"/>
            <a:ext cx="4606668" cy="154610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899814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"/>
          <p:cNvSpPr/>
          <p:nvPr/>
        </p:nvSpPr>
        <p:spPr>
          <a:xfrm>
            <a:off x="-3175" y="-5954"/>
            <a:ext cx="12198350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2" name="Прямоугольник"/>
          <p:cNvSpPr/>
          <p:nvPr/>
        </p:nvSpPr>
        <p:spPr>
          <a:xfrm>
            <a:off x="-3538" y="6527770"/>
            <a:ext cx="12192000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138291" y="707164"/>
            <a:ext cx="1951254" cy="19512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71951" y="2731294"/>
            <a:ext cx="2634108" cy="681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35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561975" indent="-333375" algn="just" defTabSz="410765">
              <a:lnSpc>
                <a:spcPct val="100000"/>
              </a:lnSpc>
              <a:spcBef>
                <a:spcPts val="0"/>
              </a:spcBef>
              <a:defRPr sz="35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857249" indent="-400049" algn="just" defTabSz="410765">
              <a:lnSpc>
                <a:spcPct val="100000"/>
              </a:lnSpc>
              <a:spcBef>
                <a:spcPts val="0"/>
              </a:spcBef>
              <a:defRPr sz="35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130300" indent="-444500" algn="just" defTabSz="410765">
              <a:lnSpc>
                <a:spcPct val="100000"/>
              </a:lnSpc>
              <a:spcBef>
                <a:spcPts val="0"/>
              </a:spcBef>
              <a:defRPr sz="35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358900" indent="-444500" algn="just" defTabSz="410765">
              <a:lnSpc>
                <a:spcPct val="100000"/>
              </a:lnSpc>
              <a:spcBef>
                <a:spcPts val="0"/>
              </a:spcBef>
              <a:defRPr sz="35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Комментарий в прямоугольнике"/>
          <p:cNvSpPr/>
          <p:nvPr/>
        </p:nvSpPr>
        <p:spPr>
          <a:xfrm flipH="1">
            <a:off x="3421011" y="3613259"/>
            <a:ext cx="423070" cy="351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8"/>
                </a:lnTo>
                <a:lnTo>
                  <a:pt x="13779" y="14778"/>
                </a:lnTo>
                <a:lnTo>
                  <a:pt x="15947" y="21600"/>
                </a:lnTo>
                <a:lnTo>
                  <a:pt x="18105" y="14778"/>
                </a:lnTo>
                <a:lnTo>
                  <a:pt x="21600" y="1477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6" name="Typi non habent claritatem insitam; est usus legentis in iis qui facit eorum claritatem. Investigationes demonstraverunt lectores legere me lius quod ii legunt saepius. Claritas est etiam processus ut."/>
          <p:cNvSpPr txBox="1">
            <a:spLocks noGrp="1"/>
          </p:cNvSpPr>
          <p:nvPr>
            <p:ph type="body" sz="quarter" idx="14"/>
          </p:nvPr>
        </p:nvSpPr>
        <p:spPr>
          <a:xfrm>
            <a:off x="3334403" y="4136672"/>
            <a:ext cx="5523195" cy="795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57" name="Simple title here"/>
          <p:cNvSpPr txBox="1">
            <a:spLocks noGrp="1"/>
          </p:cNvSpPr>
          <p:nvPr>
            <p:ph type="body" sz="quarter" idx="15"/>
          </p:nvPr>
        </p:nvSpPr>
        <p:spPr>
          <a:xfrm>
            <a:off x="5381136" y="3353990"/>
            <a:ext cx="1429729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92919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58" name="“Eodem modo typi, qui nunc nobis videntur parum clari, fiant sollemnes in futurum.”"/>
          <p:cNvSpPr txBox="1">
            <a:spLocks noGrp="1"/>
          </p:cNvSpPr>
          <p:nvPr>
            <p:ph type="body" sz="quarter" idx="16"/>
          </p:nvPr>
        </p:nvSpPr>
        <p:spPr>
          <a:xfrm>
            <a:off x="3407853" y="5290331"/>
            <a:ext cx="5340576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3275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tem Descriptio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61251" y="980882"/>
            <a:ext cx="4869499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Прямоугольник"/>
          <p:cNvSpPr/>
          <p:nvPr/>
        </p:nvSpPr>
        <p:spPr>
          <a:xfrm>
            <a:off x="-8814" y="-5954"/>
            <a:ext cx="12209629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8" name="Прямоугольник"/>
          <p:cNvSpPr/>
          <p:nvPr/>
        </p:nvSpPr>
        <p:spPr>
          <a:xfrm>
            <a:off x="-498" y="6527770"/>
            <a:ext cx="12192995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9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849239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0" name="Кружок"/>
          <p:cNvSpPr/>
          <p:nvPr/>
        </p:nvSpPr>
        <p:spPr>
          <a:xfrm>
            <a:off x="7707979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1" name="Кружок"/>
          <p:cNvSpPr/>
          <p:nvPr/>
        </p:nvSpPr>
        <p:spPr>
          <a:xfrm>
            <a:off x="5467715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2" name="Кружок"/>
          <p:cNvSpPr/>
          <p:nvPr/>
        </p:nvSpPr>
        <p:spPr>
          <a:xfrm>
            <a:off x="3227450" y="2818284"/>
            <a:ext cx="1256571" cy="1256723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3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3491547" y="3082456"/>
            <a:ext cx="728490" cy="7284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5744573" y="3155999"/>
            <a:ext cx="702892" cy="56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Accumsan et iusto odio dignissim qui"/>
          <p:cNvSpPr txBox="1">
            <a:spLocks noGrp="1"/>
          </p:cNvSpPr>
          <p:nvPr>
            <p:ph type="body" sz="quarter" idx="16"/>
          </p:nvPr>
        </p:nvSpPr>
        <p:spPr>
          <a:xfrm>
            <a:off x="3058195" y="4754149"/>
            <a:ext cx="1595082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6" name="Изображение"/>
          <p:cNvSpPr>
            <a:spLocks noGrp="1"/>
          </p:cNvSpPr>
          <p:nvPr>
            <p:ph type="pic" sz="quarter" idx="17"/>
          </p:nvPr>
        </p:nvSpPr>
        <p:spPr>
          <a:xfrm>
            <a:off x="8055022" y="3124265"/>
            <a:ext cx="562535" cy="666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Accumsan et iusto odio dignissim qui"/>
          <p:cNvSpPr txBox="1">
            <a:spLocks noGrp="1"/>
          </p:cNvSpPr>
          <p:nvPr>
            <p:ph type="body" sz="quarter" idx="18"/>
          </p:nvPr>
        </p:nvSpPr>
        <p:spPr>
          <a:xfrm>
            <a:off x="5329611" y="4754149"/>
            <a:ext cx="1568497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8" name="Accumsan et iusto odio dignissim qui"/>
          <p:cNvSpPr txBox="1">
            <a:spLocks noGrp="1"/>
          </p:cNvSpPr>
          <p:nvPr>
            <p:ph type="body" sz="quarter" idx="19"/>
          </p:nvPr>
        </p:nvSpPr>
        <p:spPr>
          <a:xfrm>
            <a:off x="7538724" y="4754149"/>
            <a:ext cx="1595082" cy="55879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79" name="Lorem ipsum"/>
          <p:cNvSpPr txBox="1">
            <a:spLocks noGrp="1"/>
          </p:cNvSpPr>
          <p:nvPr>
            <p:ph type="body" sz="quarter" idx="20"/>
          </p:nvPr>
        </p:nvSpPr>
        <p:spPr>
          <a:xfrm>
            <a:off x="3163553" y="4409318"/>
            <a:ext cx="1384364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0" name="Lorem ipsum"/>
          <p:cNvSpPr txBox="1">
            <a:spLocks noGrp="1"/>
          </p:cNvSpPr>
          <p:nvPr>
            <p:ph type="body" sz="quarter" idx="21"/>
          </p:nvPr>
        </p:nvSpPr>
        <p:spPr>
          <a:xfrm>
            <a:off x="5382327" y="4409318"/>
            <a:ext cx="1384363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1" name="Lorem ipsum"/>
          <p:cNvSpPr txBox="1">
            <a:spLocks noGrp="1"/>
          </p:cNvSpPr>
          <p:nvPr>
            <p:ph type="body" sz="quarter" idx="22"/>
          </p:nvPr>
        </p:nvSpPr>
        <p:spPr>
          <a:xfrm>
            <a:off x="7644084" y="4409318"/>
            <a:ext cx="1384364" cy="35461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3138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48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out The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Линия"/>
          <p:cNvSpPr/>
          <p:nvPr/>
        </p:nvSpPr>
        <p:spPr>
          <a:xfrm>
            <a:off x="5553161" y="4202138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" name="Комментарий в прямоугольнике"/>
          <p:cNvSpPr/>
          <p:nvPr/>
        </p:nvSpPr>
        <p:spPr>
          <a:xfrm flipH="1">
            <a:off x="2502520" y="954998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1" name="Прямоугольник"/>
          <p:cNvSpPr/>
          <p:nvPr/>
        </p:nvSpPr>
        <p:spPr>
          <a:xfrm>
            <a:off x="4249" y="-5954"/>
            <a:ext cx="12183503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2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630530" y="1289727"/>
            <a:ext cx="2119919" cy="2119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22572" y="2341529"/>
            <a:ext cx="4311314" cy="1277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61950" indent="-13335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617220" indent="-16002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63600" indent="-17780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092200" indent="-177800" algn="just" defTabSz="410765">
              <a:lnSpc>
                <a:spcPct val="100000"/>
              </a:lnSpc>
              <a:spcBef>
                <a:spcPts val="0"/>
              </a:spcBef>
              <a:defRPr sz="14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Линия"/>
          <p:cNvSpPr/>
          <p:nvPr/>
        </p:nvSpPr>
        <p:spPr>
          <a:xfrm>
            <a:off x="5553161" y="4202138"/>
            <a:ext cx="797554" cy="1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" name="Кружок"/>
          <p:cNvSpPr/>
          <p:nvPr/>
        </p:nvSpPr>
        <p:spPr>
          <a:xfrm>
            <a:off x="6096524" y="4158042"/>
            <a:ext cx="88196" cy="88196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6" name="Линия"/>
          <p:cNvSpPr/>
          <p:nvPr/>
        </p:nvSpPr>
        <p:spPr>
          <a:xfrm>
            <a:off x="5553161" y="4675895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7" name="Линия"/>
          <p:cNvSpPr/>
          <p:nvPr/>
        </p:nvSpPr>
        <p:spPr>
          <a:xfrm>
            <a:off x="5553161" y="4675895"/>
            <a:ext cx="1629227" cy="1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8" name="Кружок"/>
          <p:cNvSpPr/>
          <p:nvPr/>
        </p:nvSpPr>
        <p:spPr>
          <a:xfrm>
            <a:off x="7001398" y="4631799"/>
            <a:ext cx="88196" cy="88196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9" name="About The Studio"/>
          <p:cNvSpPr txBox="1">
            <a:spLocks noGrp="1"/>
          </p:cNvSpPr>
          <p:nvPr>
            <p:ph type="body" sz="quarter" idx="14"/>
          </p:nvPr>
        </p:nvSpPr>
        <p:spPr>
          <a:xfrm>
            <a:off x="2411817" y="1544315"/>
            <a:ext cx="3541777" cy="681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7000" spc="0">
                <a:solidFill>
                  <a:srgbClr val="2C2C2C"/>
                </a:solidFill>
                <a:latin typeface="Avenir Next Ultra Light"/>
                <a:sym typeface="Avenir Next Ultra Ligh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70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00" name="Прямоугольник"/>
          <p:cNvSpPr/>
          <p:nvPr/>
        </p:nvSpPr>
        <p:spPr>
          <a:xfrm>
            <a:off x="-11492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1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5"/>
          </p:nvPr>
        </p:nvSpPr>
        <p:spPr>
          <a:xfrm>
            <a:off x="5588298" y="5449907"/>
            <a:ext cx="4144260" cy="3508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2" name="Eodem modo typi, qui nunc nobis videntur parum clari, fiant sollemnes in futurum."/>
          <p:cNvSpPr txBox="1">
            <a:spLocks noGrp="1"/>
          </p:cNvSpPr>
          <p:nvPr>
            <p:ph type="body" sz="quarter" idx="16"/>
          </p:nvPr>
        </p:nvSpPr>
        <p:spPr>
          <a:xfrm>
            <a:off x="2436790" y="4227293"/>
            <a:ext cx="2119703" cy="1468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3" name="Линия"/>
          <p:cNvSpPr/>
          <p:nvPr/>
        </p:nvSpPr>
        <p:spPr>
          <a:xfrm>
            <a:off x="5553161" y="5184820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4" name="Линия"/>
          <p:cNvSpPr/>
          <p:nvPr/>
        </p:nvSpPr>
        <p:spPr>
          <a:xfrm>
            <a:off x="5553162" y="5184820"/>
            <a:ext cx="2694316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5" name="Кружок"/>
          <p:cNvSpPr/>
          <p:nvPr/>
        </p:nvSpPr>
        <p:spPr>
          <a:xfrm>
            <a:off x="8037241" y="5140723"/>
            <a:ext cx="88196" cy="8819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6" name="(2020)  Title here"/>
          <p:cNvSpPr txBox="1">
            <a:spLocks noGrp="1"/>
          </p:cNvSpPr>
          <p:nvPr>
            <p:ph type="body" sz="quarter" idx="17"/>
          </p:nvPr>
        </p:nvSpPr>
        <p:spPr>
          <a:xfrm>
            <a:off x="5540673" y="4221091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7" name="23%"/>
          <p:cNvSpPr txBox="1">
            <a:spLocks noGrp="1"/>
          </p:cNvSpPr>
          <p:nvPr>
            <p:ph type="body" sz="quarter" idx="18"/>
          </p:nvPr>
        </p:nvSpPr>
        <p:spPr>
          <a:xfrm>
            <a:off x="5903821" y="3838615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8" name="(2020)  Title here"/>
          <p:cNvSpPr txBox="1">
            <a:spLocks noGrp="1"/>
          </p:cNvSpPr>
          <p:nvPr>
            <p:ph type="body" sz="quarter" idx="19"/>
          </p:nvPr>
        </p:nvSpPr>
        <p:spPr>
          <a:xfrm>
            <a:off x="5540673" y="4703240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09" name="48%"/>
          <p:cNvSpPr txBox="1">
            <a:spLocks noGrp="1"/>
          </p:cNvSpPr>
          <p:nvPr>
            <p:ph type="body" sz="quarter" idx="20"/>
          </p:nvPr>
        </p:nvSpPr>
        <p:spPr>
          <a:xfrm>
            <a:off x="6808696" y="4304508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0" name="(2020)  Title here"/>
          <p:cNvSpPr txBox="1">
            <a:spLocks noGrp="1"/>
          </p:cNvSpPr>
          <p:nvPr>
            <p:ph type="body" sz="quarter" idx="21"/>
          </p:nvPr>
        </p:nvSpPr>
        <p:spPr>
          <a:xfrm>
            <a:off x="5540673" y="5212440"/>
            <a:ext cx="4239510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1" name="70%"/>
          <p:cNvSpPr txBox="1">
            <a:spLocks noGrp="1"/>
          </p:cNvSpPr>
          <p:nvPr>
            <p:ph type="body" sz="quarter" idx="22"/>
          </p:nvPr>
        </p:nvSpPr>
        <p:spPr>
          <a:xfrm>
            <a:off x="7844539" y="4823505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36055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Изображение"/>
          <p:cNvSpPr>
            <a:spLocks noGrp="1"/>
          </p:cNvSpPr>
          <p:nvPr>
            <p:ph type="pic" idx="13"/>
          </p:nvPr>
        </p:nvSpPr>
        <p:spPr>
          <a:xfrm>
            <a:off x="-3207" y="0"/>
            <a:ext cx="1219841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25065" y="2584307"/>
            <a:ext cx="7583259" cy="1707246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381000" indent="-1524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640080" indent="-18288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889000" indent="-2032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17600" indent="-203200" algn="ctr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98"/>
          <p:cNvSpPr txBox="1">
            <a:spLocks noGrp="1"/>
          </p:cNvSpPr>
          <p:nvPr>
            <p:ph type="body" sz="quarter" idx="14"/>
          </p:nvPr>
        </p:nvSpPr>
        <p:spPr>
          <a:xfrm>
            <a:off x="5438362" y="4858200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6C6C6C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6C6C6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22" name="congue"/>
          <p:cNvSpPr txBox="1">
            <a:spLocks noGrp="1"/>
          </p:cNvSpPr>
          <p:nvPr>
            <p:ph type="body" sz="quarter" idx="15"/>
          </p:nvPr>
        </p:nvSpPr>
        <p:spPr>
          <a:xfrm>
            <a:off x="5571369" y="594727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3" name="Eodem modo typi, qui nunc nobis videntur parum clari, fiant sollemnes in futurum."/>
          <p:cNvSpPr txBox="1">
            <a:spLocks noGrp="1"/>
          </p:cNvSpPr>
          <p:nvPr>
            <p:ph type="body" sz="quarter" idx="16"/>
          </p:nvPr>
        </p:nvSpPr>
        <p:spPr>
          <a:xfrm>
            <a:off x="3446407" y="2773561"/>
            <a:ext cx="5340576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4" name="Линия"/>
          <p:cNvSpPr>
            <a:spLocks noGrp="1"/>
          </p:cNvSpPr>
          <p:nvPr>
            <p:ph type="body" sz="quarter" idx="17"/>
          </p:nvPr>
        </p:nvSpPr>
        <p:spPr>
          <a:xfrm>
            <a:off x="5945033" y="809142"/>
            <a:ext cx="212637" cy="527712"/>
          </a:xfrm>
          <a:prstGeom prst="rect">
            <a:avLst/>
          </a:prstGeom>
          <a:ln w="25400"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5" name="Линия"/>
          <p:cNvSpPr>
            <a:spLocks noGrp="1"/>
          </p:cNvSpPr>
          <p:nvPr>
            <p:ph type="body" sz="quarter" idx="18"/>
          </p:nvPr>
        </p:nvSpPr>
        <p:spPr>
          <a:xfrm>
            <a:off x="6075718" y="809142"/>
            <a:ext cx="212637" cy="527712"/>
          </a:xfrm>
          <a:prstGeom prst="rect">
            <a:avLst/>
          </a:prstGeom>
          <a:ln w="25400"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6" name="Линия"/>
          <p:cNvSpPr>
            <a:spLocks noGrp="1"/>
          </p:cNvSpPr>
          <p:nvPr>
            <p:ph type="body" sz="quarter" idx="19"/>
          </p:nvPr>
        </p:nvSpPr>
        <p:spPr>
          <a:xfrm>
            <a:off x="6031070" y="809142"/>
            <a:ext cx="212637" cy="527712"/>
          </a:xfrm>
          <a:prstGeom prst="rect">
            <a:avLst/>
          </a:prstGeom>
          <a:ln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7" name="Линия"/>
          <p:cNvSpPr>
            <a:spLocks noGrp="1"/>
          </p:cNvSpPr>
          <p:nvPr>
            <p:ph type="body" sz="quarter" idx="20"/>
          </p:nvPr>
        </p:nvSpPr>
        <p:spPr>
          <a:xfrm>
            <a:off x="5797000" y="1208484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6C6C6C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" name="Simple title here"/>
          <p:cNvSpPr txBox="1">
            <a:spLocks noGrp="1"/>
          </p:cNvSpPr>
          <p:nvPr>
            <p:ph type="body" sz="quarter" idx="21"/>
          </p:nvPr>
        </p:nvSpPr>
        <p:spPr>
          <a:xfrm>
            <a:off x="5232838" y="149205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0126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ny An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"/>
          <p:cNvSpPr/>
          <p:nvPr/>
        </p:nvSpPr>
        <p:spPr>
          <a:xfrm>
            <a:off x="-214" y="-5954"/>
            <a:ext cx="1219242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7" name="Прямоугольник"/>
          <p:cNvSpPr/>
          <p:nvPr/>
        </p:nvSpPr>
        <p:spPr>
          <a:xfrm>
            <a:off x="-3175" y="6536699"/>
            <a:ext cx="12198350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69873" y="804713"/>
            <a:ext cx="6416536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673069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0" name="2D‑круговая диаграмма"/>
          <p:cNvGraphicFramePr/>
          <p:nvPr/>
        </p:nvGraphicFramePr>
        <p:xfrm>
          <a:off x="2901645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" name="Кружок"/>
          <p:cNvSpPr/>
          <p:nvPr/>
        </p:nvSpPr>
        <p:spPr>
          <a:xfrm>
            <a:off x="2946089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42" name="76%"/>
          <p:cNvSpPr txBox="1">
            <a:spLocks noGrp="1"/>
          </p:cNvSpPr>
          <p:nvPr>
            <p:ph type="body" sz="quarter" idx="14"/>
          </p:nvPr>
        </p:nvSpPr>
        <p:spPr>
          <a:xfrm>
            <a:off x="3223998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43" name="Claritas est etiam processus dynamicus,"/>
          <p:cNvSpPr txBox="1">
            <a:spLocks noGrp="1"/>
          </p:cNvSpPr>
          <p:nvPr>
            <p:ph type="body" sz="quarter" idx="15"/>
          </p:nvPr>
        </p:nvSpPr>
        <p:spPr>
          <a:xfrm>
            <a:off x="3154076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4" name="2D‑круговая диаграмма"/>
          <p:cNvGraphicFramePr/>
          <p:nvPr/>
        </p:nvGraphicFramePr>
        <p:xfrm>
          <a:off x="5223494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Кружок"/>
          <p:cNvSpPr/>
          <p:nvPr/>
        </p:nvSpPr>
        <p:spPr>
          <a:xfrm>
            <a:off x="5267938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46" name="89%"/>
          <p:cNvSpPr txBox="1">
            <a:spLocks noGrp="1"/>
          </p:cNvSpPr>
          <p:nvPr>
            <p:ph type="body" sz="quarter" idx="16"/>
          </p:nvPr>
        </p:nvSpPr>
        <p:spPr>
          <a:xfrm>
            <a:off x="5527987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47" name="Claritas est etiam processus dynamicus,"/>
          <p:cNvSpPr txBox="1">
            <a:spLocks noGrp="1"/>
          </p:cNvSpPr>
          <p:nvPr>
            <p:ph type="body" sz="quarter" idx="17"/>
          </p:nvPr>
        </p:nvSpPr>
        <p:spPr>
          <a:xfrm>
            <a:off x="5475925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148" name="2D‑круговая диаграмма"/>
          <p:cNvGraphicFramePr/>
          <p:nvPr/>
        </p:nvGraphicFramePr>
        <p:xfrm>
          <a:off x="7600482" y="3964352"/>
          <a:ext cx="1689873" cy="168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9" name="Кружок"/>
          <p:cNvSpPr/>
          <p:nvPr/>
        </p:nvSpPr>
        <p:spPr>
          <a:xfrm>
            <a:off x="7644927" y="4010935"/>
            <a:ext cx="1600985" cy="160098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0" name="50%"/>
          <p:cNvSpPr txBox="1">
            <a:spLocks noGrp="1"/>
          </p:cNvSpPr>
          <p:nvPr>
            <p:ph type="body" sz="quarter" idx="18"/>
          </p:nvPr>
        </p:nvSpPr>
        <p:spPr>
          <a:xfrm>
            <a:off x="7922836" y="4192746"/>
            <a:ext cx="1045168" cy="4754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1" name="Claritas est etiam processus dynamicus,"/>
          <p:cNvSpPr txBox="1">
            <a:spLocks noGrp="1"/>
          </p:cNvSpPr>
          <p:nvPr>
            <p:ph type="body" sz="quarter" idx="19"/>
          </p:nvPr>
        </p:nvSpPr>
        <p:spPr>
          <a:xfrm>
            <a:off x="7852914" y="4645461"/>
            <a:ext cx="1185010" cy="71321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2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20"/>
          </p:nvPr>
        </p:nvSpPr>
        <p:spPr>
          <a:xfrm>
            <a:off x="3011283" y="2672392"/>
            <a:ext cx="6169434" cy="795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3" name="Линия"/>
          <p:cNvSpPr/>
          <p:nvPr/>
        </p:nvSpPr>
        <p:spPr>
          <a:xfrm>
            <a:off x="3177248" y="2141862"/>
            <a:ext cx="364619" cy="197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74" y="7907"/>
                </a:lnTo>
                <a:lnTo>
                  <a:pt x="11793" y="18988"/>
                </a:lnTo>
                <a:lnTo>
                  <a:pt x="21600" y="0"/>
                </a:lnTo>
              </a:path>
            </a:pathLst>
          </a:custGeom>
          <a:ln w="25400">
            <a:solidFill>
              <a:srgbClr val="E7E5E8"/>
            </a:solidFill>
            <a:miter lim="400000"/>
            <a:tailEnd type="stealth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54" name="Комментарий в прямоугольнике"/>
          <p:cNvSpPr/>
          <p:nvPr/>
        </p:nvSpPr>
        <p:spPr>
          <a:xfrm flipH="1">
            <a:off x="3068425" y="2077624"/>
            <a:ext cx="575470" cy="47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6"/>
                </a:lnTo>
                <a:lnTo>
                  <a:pt x="13779" y="14776"/>
                </a:lnTo>
                <a:lnTo>
                  <a:pt x="15947" y="21600"/>
                </a:lnTo>
                <a:lnTo>
                  <a:pt x="18107" y="14776"/>
                </a:lnTo>
                <a:lnTo>
                  <a:pt x="21600" y="14776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99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idx="13"/>
          </p:nvPr>
        </p:nvSpPr>
        <p:spPr>
          <a:xfrm>
            <a:off x="3793" y="1395"/>
            <a:ext cx="12184599" cy="48676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-4914" y="2086"/>
            <a:ext cx="12192002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4" name="Прямоугольник"/>
          <p:cNvSpPr/>
          <p:nvPr/>
        </p:nvSpPr>
        <p:spPr>
          <a:xfrm>
            <a:off x="8284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5" name="“Eodem modo typi, qui nunc nobis videntur parum clari, fiant sollemnes in futurum.”"/>
          <p:cNvSpPr txBox="1">
            <a:spLocks noGrp="1"/>
          </p:cNvSpPr>
          <p:nvPr>
            <p:ph type="body" sz="quarter" idx="14"/>
          </p:nvPr>
        </p:nvSpPr>
        <p:spPr>
          <a:xfrm>
            <a:off x="3407853" y="5387664"/>
            <a:ext cx="5340576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6" name="98"/>
          <p:cNvSpPr txBox="1">
            <a:spLocks noGrp="1"/>
          </p:cNvSpPr>
          <p:nvPr>
            <p:ph type="body" sz="quarter" idx="15"/>
          </p:nvPr>
        </p:nvSpPr>
        <p:spPr>
          <a:xfrm>
            <a:off x="5438362" y="153067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16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5571369" y="261975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8" name="Кружок"/>
          <p:cNvSpPr>
            <a:spLocks noGrp="1"/>
          </p:cNvSpPr>
          <p:nvPr>
            <p:ph type="body" sz="quarter" idx="17"/>
          </p:nvPr>
        </p:nvSpPr>
        <p:spPr>
          <a:xfrm>
            <a:off x="5780288" y="855887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" name="Линия"/>
          <p:cNvSpPr>
            <a:spLocks noGrp="1"/>
          </p:cNvSpPr>
          <p:nvPr>
            <p:ph type="body" sz="quarter" idx="18"/>
          </p:nvPr>
        </p:nvSpPr>
        <p:spPr>
          <a:xfrm>
            <a:off x="5924339" y="907744"/>
            <a:ext cx="212637" cy="527711"/>
          </a:xfrm>
          <a:prstGeom prst="rect">
            <a:avLst/>
          </a:prstGeom>
          <a:ln w="25400"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" name="Линия"/>
          <p:cNvSpPr>
            <a:spLocks noGrp="1"/>
          </p:cNvSpPr>
          <p:nvPr>
            <p:ph type="body" sz="quarter" idx="19"/>
          </p:nvPr>
        </p:nvSpPr>
        <p:spPr>
          <a:xfrm>
            <a:off x="6055025" y="907744"/>
            <a:ext cx="212637" cy="527711"/>
          </a:xfrm>
          <a:prstGeom prst="rect">
            <a:avLst/>
          </a:prstGeom>
          <a:ln w="25400"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1" name="Линия"/>
          <p:cNvSpPr>
            <a:spLocks noGrp="1"/>
          </p:cNvSpPr>
          <p:nvPr>
            <p:ph type="body" sz="quarter" idx="20"/>
          </p:nvPr>
        </p:nvSpPr>
        <p:spPr>
          <a:xfrm>
            <a:off x="6010376" y="907744"/>
            <a:ext cx="212637" cy="527712"/>
          </a:xfrm>
          <a:prstGeom prst="rect">
            <a:avLst/>
          </a:prstGeom>
          <a:ln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2" name="Линия"/>
          <p:cNvSpPr>
            <a:spLocks noGrp="1"/>
          </p:cNvSpPr>
          <p:nvPr>
            <p:ph type="body" sz="quarter" idx="21"/>
          </p:nvPr>
        </p:nvSpPr>
        <p:spPr>
          <a:xfrm>
            <a:off x="5776306" y="131601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DD7B55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85718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7091" y="872601"/>
            <a:ext cx="5422101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1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740957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82" name="Прямоугольник"/>
          <p:cNvSpPr/>
          <p:nvPr/>
        </p:nvSpPr>
        <p:spPr>
          <a:xfrm>
            <a:off x="1896" y="-5954"/>
            <a:ext cx="1218820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3" name="Прямоугольник"/>
          <p:cNvSpPr/>
          <p:nvPr/>
        </p:nvSpPr>
        <p:spPr>
          <a:xfrm>
            <a:off x="1934" y="6536699"/>
            <a:ext cx="1219200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4" name="Прямоугольник"/>
          <p:cNvSpPr/>
          <p:nvPr/>
        </p:nvSpPr>
        <p:spPr>
          <a:xfrm>
            <a:off x="2399667" y="2637403"/>
            <a:ext cx="7392667" cy="31747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5" name="2020"/>
          <p:cNvSpPr txBox="1">
            <a:spLocks noGrp="1"/>
          </p:cNvSpPr>
          <p:nvPr>
            <p:ph type="body" sz="quarter" idx="14"/>
          </p:nvPr>
        </p:nvSpPr>
        <p:spPr>
          <a:xfrm>
            <a:off x="3056674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6" name="2022"/>
          <p:cNvSpPr txBox="1">
            <a:spLocks noGrp="1"/>
          </p:cNvSpPr>
          <p:nvPr>
            <p:ph type="body" sz="quarter" idx="15"/>
          </p:nvPr>
        </p:nvSpPr>
        <p:spPr>
          <a:xfrm>
            <a:off x="4735454" y="2646614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7" name="2024"/>
          <p:cNvSpPr txBox="1">
            <a:spLocks noGrp="1"/>
          </p:cNvSpPr>
          <p:nvPr>
            <p:ph type="body" sz="quarter" idx="16"/>
          </p:nvPr>
        </p:nvSpPr>
        <p:spPr>
          <a:xfrm>
            <a:off x="6414236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8" name="2026"/>
          <p:cNvSpPr txBox="1">
            <a:spLocks noGrp="1"/>
          </p:cNvSpPr>
          <p:nvPr>
            <p:ph type="body" sz="quarter" idx="17"/>
          </p:nvPr>
        </p:nvSpPr>
        <p:spPr>
          <a:xfrm>
            <a:off x="8093018" y="263917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89" name="Треугольник"/>
          <p:cNvSpPr/>
          <p:nvPr/>
        </p:nvSpPr>
        <p:spPr>
          <a:xfrm rot="10800000" flipH="1">
            <a:off x="3460067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0" name="Треугольник"/>
          <p:cNvSpPr/>
          <p:nvPr/>
        </p:nvSpPr>
        <p:spPr>
          <a:xfrm rot="10800000" flipH="1">
            <a:off x="5138849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1" name="In iis qui facit claritatem. Investigationes demonstraverunt lectores legere me lius quod."/>
          <p:cNvSpPr txBox="1">
            <a:spLocks noGrp="1"/>
          </p:cNvSpPr>
          <p:nvPr>
            <p:ph type="body" sz="quarter" idx="18"/>
          </p:nvPr>
        </p:nvSpPr>
        <p:spPr>
          <a:xfrm>
            <a:off x="2890623" y="3743066"/>
            <a:ext cx="1338693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2" name="Треугольник"/>
          <p:cNvSpPr/>
          <p:nvPr/>
        </p:nvSpPr>
        <p:spPr>
          <a:xfrm rot="10800000" flipH="1">
            <a:off x="6817630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3" name="Треугольник"/>
          <p:cNvSpPr/>
          <p:nvPr/>
        </p:nvSpPr>
        <p:spPr>
          <a:xfrm rot="10800000" flipH="1">
            <a:off x="8496412" y="3253010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4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4569404" y="3743066"/>
            <a:ext cx="1338693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5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6248186" y="3743066"/>
            <a:ext cx="1338692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6" name="In iis qui facit claritatem. Investigationes demonstraverunt lectores legere me lius quod."/>
          <p:cNvSpPr txBox="1">
            <a:spLocks noGrp="1"/>
          </p:cNvSpPr>
          <p:nvPr>
            <p:ph type="body" sz="quarter" idx="21"/>
          </p:nvPr>
        </p:nvSpPr>
        <p:spPr>
          <a:xfrm>
            <a:off x="7926967" y="3743066"/>
            <a:ext cx="1338692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7" name="Eodem modo typi, qui nunc nobis videntur parum clari, 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2890117" y="5459352"/>
            <a:ext cx="6853507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9631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Изображение"/>
          <p:cNvSpPr>
            <a:spLocks noGrp="1"/>
          </p:cNvSpPr>
          <p:nvPr>
            <p:ph type="pic" idx="13"/>
          </p:nvPr>
        </p:nvSpPr>
        <p:spPr>
          <a:xfrm>
            <a:off x="1246" y="-15116"/>
            <a:ext cx="12189509" cy="68755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07666" y="2467702"/>
            <a:ext cx="7376668" cy="2578318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7" name="Lorem Ipsum Dolor"/>
          <p:cNvSpPr txBox="1">
            <a:spLocks noGrp="1"/>
          </p:cNvSpPr>
          <p:nvPr>
            <p:ph type="body" sz="quarter" idx="14"/>
          </p:nvPr>
        </p:nvSpPr>
        <p:spPr>
          <a:xfrm>
            <a:off x="3384950" y="574945"/>
            <a:ext cx="5422101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208" name="Simple title here"/>
          <p:cNvSpPr txBox="1">
            <a:spLocks noGrp="1"/>
          </p:cNvSpPr>
          <p:nvPr>
            <p:ph type="body" sz="quarter" idx="15"/>
          </p:nvPr>
        </p:nvSpPr>
        <p:spPr>
          <a:xfrm>
            <a:off x="5230002" y="1443302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09" name="Прямоугольник"/>
          <p:cNvSpPr>
            <a:spLocks noGrp="1"/>
          </p:cNvSpPr>
          <p:nvPr>
            <p:ph type="body" sz="quarter" idx="16"/>
          </p:nvPr>
        </p:nvSpPr>
        <p:spPr>
          <a:xfrm>
            <a:off x="2399667" y="2217792"/>
            <a:ext cx="7392667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160020" indent="-160020" defTabSz="640080">
              <a:spcBef>
                <a:spcPts val="700"/>
              </a:spcBef>
              <a:buSzPct val="100000"/>
              <a:buFont typeface="Gilroy-Light"/>
              <a:buChar char="•"/>
              <a:defRPr sz="3920" spc="0">
                <a:solidFill>
                  <a:srgbClr val="000000"/>
                </a:solidFill>
              </a:defRPr>
            </a:lvl1pPr>
          </a:lstStyle>
          <a:p>
            <a:pPr marL="320039" indent="-320039" defTabSz="1280159">
              <a:spcBef>
                <a:spcPts val="1400"/>
              </a:spcBef>
              <a:buSzPct val="100000"/>
              <a:buFont typeface="Gilroy-Light"/>
              <a:buChar char="•"/>
              <a:defRPr sz="392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0" name="2028"/>
          <p:cNvSpPr txBox="1">
            <a:spLocks noGrp="1"/>
          </p:cNvSpPr>
          <p:nvPr>
            <p:ph type="body" sz="quarter" idx="17"/>
          </p:nvPr>
        </p:nvSpPr>
        <p:spPr>
          <a:xfrm>
            <a:off x="3056674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1" name="2030"/>
          <p:cNvSpPr txBox="1">
            <a:spLocks noGrp="1"/>
          </p:cNvSpPr>
          <p:nvPr>
            <p:ph type="body" sz="quarter" idx="18"/>
          </p:nvPr>
        </p:nvSpPr>
        <p:spPr>
          <a:xfrm>
            <a:off x="4735454" y="2227003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2" name="2032"/>
          <p:cNvSpPr txBox="1">
            <a:spLocks noGrp="1"/>
          </p:cNvSpPr>
          <p:nvPr>
            <p:ph type="body" sz="quarter" idx="19"/>
          </p:nvPr>
        </p:nvSpPr>
        <p:spPr>
          <a:xfrm>
            <a:off x="6414236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3" name="2034"/>
          <p:cNvSpPr txBox="1">
            <a:spLocks noGrp="1"/>
          </p:cNvSpPr>
          <p:nvPr>
            <p:ph type="body" sz="quarter" idx="20"/>
          </p:nvPr>
        </p:nvSpPr>
        <p:spPr>
          <a:xfrm>
            <a:off x="8093018" y="2219561"/>
            <a:ext cx="100659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sym typeface="Avenir Next Medium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4" name="Треугольник"/>
          <p:cNvSpPr>
            <a:spLocks noGrp="1"/>
          </p:cNvSpPr>
          <p:nvPr>
            <p:ph type="body" sz="quarter" idx="21"/>
          </p:nvPr>
        </p:nvSpPr>
        <p:spPr>
          <a:xfrm rot="10800000">
            <a:off x="3460067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5" name="Треугольник"/>
          <p:cNvSpPr>
            <a:spLocks noGrp="1"/>
          </p:cNvSpPr>
          <p:nvPr>
            <p:ph type="body" sz="quarter" idx="22"/>
          </p:nvPr>
        </p:nvSpPr>
        <p:spPr>
          <a:xfrm rot="10800000">
            <a:off x="5138849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6" name="In iis qui facit claritatem. Investigationes demonstraverunt lectores legere me lius quod."/>
          <p:cNvSpPr txBox="1">
            <a:spLocks noGrp="1"/>
          </p:cNvSpPr>
          <p:nvPr>
            <p:ph type="body" sz="quarter" idx="23"/>
          </p:nvPr>
        </p:nvSpPr>
        <p:spPr>
          <a:xfrm>
            <a:off x="2890623" y="3323454"/>
            <a:ext cx="1338693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7" name="Треугольник"/>
          <p:cNvSpPr>
            <a:spLocks noGrp="1"/>
          </p:cNvSpPr>
          <p:nvPr>
            <p:ph type="body" sz="quarter" idx="24"/>
          </p:nvPr>
        </p:nvSpPr>
        <p:spPr>
          <a:xfrm rot="10800000">
            <a:off x="6817630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8" name="Треугольник"/>
          <p:cNvSpPr>
            <a:spLocks noGrp="1"/>
          </p:cNvSpPr>
          <p:nvPr>
            <p:ph type="body" sz="quarter" idx="25"/>
          </p:nvPr>
        </p:nvSpPr>
        <p:spPr>
          <a:xfrm rot="10800000">
            <a:off x="8496412" y="2851259"/>
            <a:ext cx="199803" cy="1998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9" name="In iis qui facit claritatem. Investigationes demonstraverunt lectores legere me lius quod."/>
          <p:cNvSpPr txBox="1">
            <a:spLocks noGrp="1"/>
          </p:cNvSpPr>
          <p:nvPr>
            <p:ph type="body" sz="quarter" idx="26"/>
          </p:nvPr>
        </p:nvSpPr>
        <p:spPr>
          <a:xfrm>
            <a:off x="4569404" y="3323454"/>
            <a:ext cx="1338693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0" name="In iis qui facit claritatem. Investigationes demonstraverunt lectores legere me lius quod."/>
          <p:cNvSpPr txBox="1">
            <a:spLocks noGrp="1"/>
          </p:cNvSpPr>
          <p:nvPr>
            <p:ph type="body" sz="quarter" idx="27"/>
          </p:nvPr>
        </p:nvSpPr>
        <p:spPr>
          <a:xfrm>
            <a:off x="6248186" y="3323454"/>
            <a:ext cx="1338692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1" name="In iis qui facit claritatem. Investigationes demonstraverunt lectores legere me lius quod."/>
          <p:cNvSpPr txBox="1">
            <a:spLocks noGrp="1"/>
          </p:cNvSpPr>
          <p:nvPr>
            <p:ph type="body" sz="quarter" idx="28"/>
          </p:nvPr>
        </p:nvSpPr>
        <p:spPr>
          <a:xfrm>
            <a:off x="7926967" y="3323454"/>
            <a:ext cx="1338692" cy="13287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2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9"/>
          </p:nvPr>
        </p:nvSpPr>
        <p:spPr>
          <a:xfrm>
            <a:off x="2399667" y="5482753"/>
            <a:ext cx="7392667" cy="554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9860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48681" y="728755"/>
            <a:ext cx="4858920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59711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2" name="Прямоугольник"/>
          <p:cNvSpPr/>
          <p:nvPr/>
        </p:nvSpPr>
        <p:spPr>
          <a:xfrm>
            <a:off x="-8530" y="-5954"/>
            <a:ext cx="12173340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3" name="Прямоугольник"/>
          <p:cNvSpPr/>
          <p:nvPr/>
        </p:nvSpPr>
        <p:spPr>
          <a:xfrm>
            <a:off x="-1715" y="6536699"/>
            <a:ext cx="12195429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4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2588275" y="2989389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5" name="Комментарий в прямоугольнике"/>
          <p:cNvSpPr/>
          <p:nvPr/>
        </p:nvSpPr>
        <p:spPr>
          <a:xfrm flipH="1">
            <a:off x="2689706" y="2354047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6" name="1"/>
          <p:cNvSpPr txBox="1">
            <a:spLocks noGrp="1"/>
          </p:cNvSpPr>
          <p:nvPr>
            <p:ph type="body" sz="quarter" idx="15"/>
          </p:nvPr>
        </p:nvSpPr>
        <p:spPr>
          <a:xfrm>
            <a:off x="2855794" y="2357503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7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6"/>
          </p:nvPr>
        </p:nvSpPr>
        <p:spPr>
          <a:xfrm>
            <a:off x="6326837" y="2989389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38" name="Комментарий в прямоугольнике"/>
          <p:cNvSpPr/>
          <p:nvPr/>
        </p:nvSpPr>
        <p:spPr>
          <a:xfrm flipH="1">
            <a:off x="6395526" y="2363134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9" name="2"/>
          <p:cNvSpPr txBox="1">
            <a:spLocks noGrp="1"/>
          </p:cNvSpPr>
          <p:nvPr>
            <p:ph type="body" sz="quarter" idx="17"/>
          </p:nvPr>
        </p:nvSpPr>
        <p:spPr>
          <a:xfrm>
            <a:off x="6561613" y="2357661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0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8"/>
          </p:nvPr>
        </p:nvSpPr>
        <p:spPr>
          <a:xfrm>
            <a:off x="2593553" y="4983133"/>
            <a:ext cx="327161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1" name="Комментарий в прямоугольнике"/>
          <p:cNvSpPr/>
          <p:nvPr/>
        </p:nvSpPr>
        <p:spPr>
          <a:xfrm flipH="1">
            <a:off x="2694985" y="4347790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2" name="3"/>
          <p:cNvSpPr txBox="1">
            <a:spLocks noGrp="1"/>
          </p:cNvSpPr>
          <p:nvPr>
            <p:ph type="body" sz="quarter" idx="19"/>
          </p:nvPr>
        </p:nvSpPr>
        <p:spPr>
          <a:xfrm>
            <a:off x="2861072" y="4342316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3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0"/>
          </p:nvPr>
        </p:nvSpPr>
        <p:spPr>
          <a:xfrm>
            <a:off x="6332116" y="4983133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4" name="Комментарий в прямоугольнике"/>
          <p:cNvSpPr/>
          <p:nvPr/>
        </p:nvSpPr>
        <p:spPr>
          <a:xfrm flipH="1">
            <a:off x="6400805" y="4356877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5" name="4"/>
          <p:cNvSpPr txBox="1">
            <a:spLocks noGrp="1"/>
          </p:cNvSpPr>
          <p:nvPr>
            <p:ph type="body" sz="quarter" idx="21"/>
          </p:nvPr>
        </p:nvSpPr>
        <p:spPr>
          <a:xfrm>
            <a:off x="6566892" y="4351403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2675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26161" y="1430297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71475" indent="-142875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628650" indent="-17145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76300" indent="-19050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104900" indent="-190500" defTabSz="410765">
              <a:lnSpc>
                <a:spcPct val="100000"/>
              </a:lnSpc>
              <a:spcBef>
                <a:spcPts val="0"/>
              </a:spcBef>
              <a:defRPr sz="15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Прямоугольник"/>
          <p:cNvSpPr/>
          <p:nvPr/>
        </p:nvSpPr>
        <p:spPr>
          <a:xfrm>
            <a:off x="-8206" y="-5954"/>
            <a:ext cx="12192002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5" name="Прямоугольник"/>
          <p:cNvSpPr/>
          <p:nvPr/>
        </p:nvSpPr>
        <p:spPr>
          <a:xfrm>
            <a:off x="-5569" y="6536699"/>
            <a:ext cx="12203137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6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4301830" y="1851204"/>
            <a:ext cx="4082584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57" name="Комментарий в прямоугольнике"/>
          <p:cNvSpPr/>
          <p:nvPr/>
        </p:nvSpPr>
        <p:spPr>
          <a:xfrm flipH="1">
            <a:off x="4379450" y="842024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8" name="1"/>
          <p:cNvSpPr txBox="1">
            <a:spLocks noGrp="1"/>
          </p:cNvSpPr>
          <p:nvPr>
            <p:ph type="body" sz="quarter" idx="14"/>
          </p:nvPr>
        </p:nvSpPr>
        <p:spPr>
          <a:xfrm>
            <a:off x="4545537" y="845480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59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2429060" y="771335"/>
            <a:ext cx="1649815" cy="1649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aphicFrame>
        <p:nvGraphicFramePr>
          <p:cNvPr id="260" name="2D‑площадная диаграмма"/>
          <p:cNvGraphicFramePr/>
          <p:nvPr/>
        </p:nvGraphicFramePr>
        <p:xfrm>
          <a:off x="2726056" y="3605507"/>
          <a:ext cx="6887548" cy="142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1" name="“Eodem modo typi, qui nunc nobis videntur parum clari, fiant sollemnes in futurum.”"/>
          <p:cNvSpPr txBox="1">
            <a:spLocks noGrp="1"/>
          </p:cNvSpPr>
          <p:nvPr>
            <p:ph type="body" sz="quarter" idx="16"/>
          </p:nvPr>
        </p:nvSpPr>
        <p:spPr>
          <a:xfrm>
            <a:off x="3223246" y="5385568"/>
            <a:ext cx="5868450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i="1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2" name="Кружок"/>
          <p:cNvSpPr/>
          <p:nvPr/>
        </p:nvSpPr>
        <p:spPr>
          <a:xfrm>
            <a:off x="8014205" y="3015692"/>
            <a:ext cx="1191906" cy="1191906"/>
          </a:xfrm>
          <a:prstGeom prst="ellipse">
            <a:avLst/>
          </a:prstGeom>
          <a:solidFill>
            <a:srgbClr val="D8D7D8">
              <a:alpha val="60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3" name="89%"/>
          <p:cNvSpPr txBox="1">
            <a:spLocks noGrp="1"/>
          </p:cNvSpPr>
          <p:nvPr>
            <p:ph type="body" sz="quarter" idx="17"/>
          </p:nvPr>
        </p:nvSpPr>
        <p:spPr>
          <a:xfrm>
            <a:off x="8087575" y="3317610"/>
            <a:ext cx="1045167" cy="588072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68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68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4" name="Стрелка"/>
          <p:cNvSpPr/>
          <p:nvPr/>
        </p:nvSpPr>
        <p:spPr>
          <a:xfrm rot="16200000">
            <a:off x="8676082" y="3034042"/>
            <a:ext cx="475737" cy="274210"/>
          </a:xfrm>
          <a:prstGeom prst="rightArrow">
            <a:avLst>
              <a:gd name="adj1" fmla="val 32000"/>
              <a:gd name="adj2" fmla="val 102811"/>
            </a:avLst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5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5767974" y="3311012"/>
            <a:ext cx="2184629" cy="5476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2376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1855" y="-5954"/>
            <a:ext cx="12188291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4" name="Прямоугольник"/>
          <p:cNvSpPr/>
          <p:nvPr/>
        </p:nvSpPr>
        <p:spPr>
          <a:xfrm>
            <a:off x="-7131" y="6536699"/>
            <a:ext cx="12206262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06003" y="2612776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342900" indent="-1143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594360" indent="-13716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838200" indent="-1524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066800" indent="-152400" defTabSz="410765"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Комментарий в прямоугольнике"/>
          <p:cNvSpPr/>
          <p:nvPr/>
        </p:nvSpPr>
        <p:spPr>
          <a:xfrm flipH="1">
            <a:off x="2474692" y="1986522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7" name="2"/>
          <p:cNvSpPr txBox="1">
            <a:spLocks noGrp="1"/>
          </p:cNvSpPr>
          <p:nvPr>
            <p:ph type="body" sz="quarter" idx="13"/>
          </p:nvPr>
        </p:nvSpPr>
        <p:spPr>
          <a:xfrm>
            <a:off x="2640779" y="1981047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8" name="Demonstraverunt"/>
          <p:cNvSpPr txBox="1">
            <a:spLocks noGrp="1"/>
          </p:cNvSpPr>
          <p:nvPr>
            <p:ph type="body" sz="quarter" idx="14"/>
          </p:nvPr>
        </p:nvSpPr>
        <p:spPr>
          <a:xfrm>
            <a:off x="3630821" y="682349"/>
            <a:ext cx="4858920" cy="922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2C2C2C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279" name="Simple title here"/>
          <p:cNvSpPr txBox="1">
            <a:spLocks noGrp="1"/>
          </p:cNvSpPr>
          <p:nvPr>
            <p:ph type="body" sz="quarter" idx="15"/>
          </p:nvPr>
        </p:nvSpPr>
        <p:spPr>
          <a:xfrm>
            <a:off x="5194284" y="1550705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0" name="Фигура"/>
          <p:cNvSpPr/>
          <p:nvPr/>
        </p:nvSpPr>
        <p:spPr>
          <a:xfrm>
            <a:off x="6720066" y="3505362"/>
            <a:ext cx="587495" cy="95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7" extrusionOk="0">
                <a:moveTo>
                  <a:pt x="14907" y="13612"/>
                </a:moveTo>
                <a:cubicBezTo>
                  <a:pt x="14908" y="13577"/>
                  <a:pt x="14915" y="13543"/>
                  <a:pt x="14927" y="13509"/>
                </a:cubicBezTo>
                <a:cubicBezTo>
                  <a:pt x="14945" y="13528"/>
                  <a:pt x="14935" y="13562"/>
                  <a:pt x="14907" y="13612"/>
                </a:cubicBezTo>
                <a:cubicBezTo>
                  <a:pt x="14911" y="13597"/>
                  <a:pt x="14935" y="13562"/>
                  <a:pt x="14907" y="13612"/>
                </a:cubicBezTo>
                <a:close/>
                <a:moveTo>
                  <a:pt x="13846" y="3907"/>
                </a:moveTo>
                <a:cubicBezTo>
                  <a:pt x="13745" y="4069"/>
                  <a:pt x="13727" y="4130"/>
                  <a:pt x="13495" y="4232"/>
                </a:cubicBezTo>
                <a:cubicBezTo>
                  <a:pt x="13568" y="4091"/>
                  <a:pt x="13714" y="3996"/>
                  <a:pt x="13864" y="3878"/>
                </a:cubicBezTo>
                <a:lnTo>
                  <a:pt x="13846" y="3907"/>
                </a:lnTo>
                <a:cubicBezTo>
                  <a:pt x="13827" y="3938"/>
                  <a:pt x="13846" y="3907"/>
                  <a:pt x="13846" y="3907"/>
                </a:cubicBezTo>
                <a:close/>
                <a:moveTo>
                  <a:pt x="12475" y="14779"/>
                </a:moveTo>
                <a:cubicBezTo>
                  <a:pt x="12516" y="14779"/>
                  <a:pt x="12564" y="14777"/>
                  <a:pt x="12595" y="14796"/>
                </a:cubicBezTo>
                <a:cubicBezTo>
                  <a:pt x="12555" y="14786"/>
                  <a:pt x="12514" y="14779"/>
                  <a:pt x="12475" y="14779"/>
                </a:cubicBezTo>
                <a:cubicBezTo>
                  <a:pt x="12476" y="14779"/>
                  <a:pt x="12514" y="14779"/>
                  <a:pt x="12475" y="14779"/>
                </a:cubicBezTo>
                <a:close/>
                <a:moveTo>
                  <a:pt x="7113" y="17142"/>
                </a:moveTo>
                <a:cubicBezTo>
                  <a:pt x="7109" y="17140"/>
                  <a:pt x="7101" y="17128"/>
                  <a:pt x="7096" y="17119"/>
                </a:cubicBezTo>
                <a:cubicBezTo>
                  <a:pt x="7113" y="17113"/>
                  <a:pt x="7129" y="17105"/>
                  <a:pt x="7143" y="17097"/>
                </a:cubicBezTo>
                <a:cubicBezTo>
                  <a:pt x="7135" y="17115"/>
                  <a:pt x="7137" y="17133"/>
                  <a:pt x="7149" y="17151"/>
                </a:cubicBezTo>
                <a:lnTo>
                  <a:pt x="7113" y="17142"/>
                </a:lnTo>
                <a:cubicBezTo>
                  <a:pt x="7109" y="17140"/>
                  <a:pt x="7113" y="17142"/>
                  <a:pt x="7113" y="17142"/>
                </a:cubicBezTo>
                <a:close/>
                <a:moveTo>
                  <a:pt x="4271" y="154"/>
                </a:moveTo>
                <a:cubicBezTo>
                  <a:pt x="4271" y="154"/>
                  <a:pt x="4274" y="154"/>
                  <a:pt x="4271" y="154"/>
                </a:cubicBezTo>
                <a:cubicBezTo>
                  <a:pt x="4271" y="154"/>
                  <a:pt x="4271" y="154"/>
                  <a:pt x="4271" y="154"/>
                </a:cubicBezTo>
                <a:close/>
                <a:moveTo>
                  <a:pt x="21083" y="5877"/>
                </a:moveTo>
                <a:cubicBezTo>
                  <a:pt x="20878" y="5352"/>
                  <a:pt x="20177" y="5445"/>
                  <a:pt x="19555" y="5084"/>
                </a:cubicBezTo>
                <a:cubicBezTo>
                  <a:pt x="19066" y="4800"/>
                  <a:pt x="18685" y="4741"/>
                  <a:pt x="18023" y="4718"/>
                </a:cubicBezTo>
                <a:cubicBezTo>
                  <a:pt x="17537" y="4701"/>
                  <a:pt x="17283" y="4483"/>
                  <a:pt x="16812" y="4686"/>
                </a:cubicBezTo>
                <a:cubicBezTo>
                  <a:pt x="16950" y="4216"/>
                  <a:pt x="15462" y="3996"/>
                  <a:pt x="14945" y="4104"/>
                </a:cubicBezTo>
                <a:cubicBezTo>
                  <a:pt x="14955" y="4084"/>
                  <a:pt x="15053" y="3901"/>
                  <a:pt x="15053" y="3901"/>
                </a:cubicBezTo>
                <a:cubicBezTo>
                  <a:pt x="14663" y="3888"/>
                  <a:pt x="14273" y="3874"/>
                  <a:pt x="13883" y="3863"/>
                </a:cubicBezTo>
                <a:cubicBezTo>
                  <a:pt x="14117" y="3656"/>
                  <a:pt x="14501" y="3534"/>
                  <a:pt x="14274" y="3247"/>
                </a:cubicBezTo>
                <a:cubicBezTo>
                  <a:pt x="13791" y="3299"/>
                  <a:pt x="13738" y="2330"/>
                  <a:pt x="13421" y="2514"/>
                </a:cubicBezTo>
                <a:cubicBezTo>
                  <a:pt x="13222" y="2342"/>
                  <a:pt x="12877" y="2207"/>
                  <a:pt x="12575" y="2136"/>
                </a:cubicBezTo>
                <a:cubicBezTo>
                  <a:pt x="12586" y="2120"/>
                  <a:pt x="12595" y="2103"/>
                  <a:pt x="12600" y="2086"/>
                </a:cubicBezTo>
                <a:cubicBezTo>
                  <a:pt x="12472" y="2019"/>
                  <a:pt x="11718" y="1856"/>
                  <a:pt x="11552" y="2010"/>
                </a:cubicBezTo>
                <a:cubicBezTo>
                  <a:pt x="11407" y="1951"/>
                  <a:pt x="11152" y="1952"/>
                  <a:pt x="10982" y="1958"/>
                </a:cubicBezTo>
                <a:lnTo>
                  <a:pt x="10971" y="1916"/>
                </a:lnTo>
                <a:lnTo>
                  <a:pt x="10942" y="1936"/>
                </a:lnTo>
                <a:cubicBezTo>
                  <a:pt x="10847" y="1888"/>
                  <a:pt x="10590" y="1731"/>
                  <a:pt x="10461" y="1731"/>
                </a:cubicBezTo>
                <a:cubicBezTo>
                  <a:pt x="10603" y="1731"/>
                  <a:pt x="10202" y="1409"/>
                  <a:pt x="10132" y="1371"/>
                </a:cubicBezTo>
                <a:cubicBezTo>
                  <a:pt x="10175" y="1377"/>
                  <a:pt x="10205" y="1381"/>
                  <a:pt x="10205" y="1381"/>
                </a:cubicBezTo>
                <a:cubicBezTo>
                  <a:pt x="9946" y="1225"/>
                  <a:pt x="9692" y="1046"/>
                  <a:pt x="9292" y="1116"/>
                </a:cubicBezTo>
                <a:cubicBezTo>
                  <a:pt x="9308" y="1101"/>
                  <a:pt x="9312" y="1070"/>
                  <a:pt x="9318" y="1048"/>
                </a:cubicBezTo>
                <a:cubicBezTo>
                  <a:pt x="9756" y="902"/>
                  <a:pt x="8958" y="656"/>
                  <a:pt x="8719" y="692"/>
                </a:cubicBezTo>
                <a:cubicBezTo>
                  <a:pt x="8697" y="650"/>
                  <a:pt x="8672" y="638"/>
                  <a:pt x="8622" y="606"/>
                </a:cubicBezTo>
                <a:cubicBezTo>
                  <a:pt x="8595" y="616"/>
                  <a:pt x="8857" y="604"/>
                  <a:pt x="8946" y="584"/>
                </a:cubicBezTo>
                <a:lnTo>
                  <a:pt x="8946" y="425"/>
                </a:lnTo>
                <a:cubicBezTo>
                  <a:pt x="8584" y="420"/>
                  <a:pt x="8041" y="371"/>
                  <a:pt x="7753" y="528"/>
                </a:cubicBezTo>
                <a:cubicBezTo>
                  <a:pt x="7325" y="762"/>
                  <a:pt x="7238" y="463"/>
                  <a:pt x="6865" y="463"/>
                </a:cubicBezTo>
                <a:cubicBezTo>
                  <a:pt x="6651" y="463"/>
                  <a:pt x="6162" y="583"/>
                  <a:pt x="6100" y="424"/>
                </a:cubicBezTo>
                <a:cubicBezTo>
                  <a:pt x="6035" y="258"/>
                  <a:pt x="5794" y="174"/>
                  <a:pt x="5530" y="202"/>
                </a:cubicBezTo>
                <a:cubicBezTo>
                  <a:pt x="5798" y="202"/>
                  <a:pt x="4516" y="-253"/>
                  <a:pt x="5126" y="247"/>
                </a:cubicBezTo>
                <a:cubicBezTo>
                  <a:pt x="4964" y="311"/>
                  <a:pt x="4729" y="282"/>
                  <a:pt x="4573" y="366"/>
                </a:cubicBezTo>
                <a:cubicBezTo>
                  <a:pt x="4569" y="358"/>
                  <a:pt x="4565" y="352"/>
                  <a:pt x="4561" y="345"/>
                </a:cubicBezTo>
                <a:cubicBezTo>
                  <a:pt x="4686" y="311"/>
                  <a:pt x="4802" y="266"/>
                  <a:pt x="4906" y="213"/>
                </a:cubicBezTo>
                <a:cubicBezTo>
                  <a:pt x="4915" y="-228"/>
                  <a:pt x="4397" y="154"/>
                  <a:pt x="4270" y="154"/>
                </a:cubicBezTo>
                <a:cubicBezTo>
                  <a:pt x="4167" y="165"/>
                  <a:pt x="3359" y="354"/>
                  <a:pt x="3319" y="418"/>
                </a:cubicBezTo>
                <a:lnTo>
                  <a:pt x="3145" y="384"/>
                </a:lnTo>
                <a:cubicBezTo>
                  <a:pt x="2836" y="503"/>
                  <a:pt x="2710" y="658"/>
                  <a:pt x="2597" y="862"/>
                </a:cubicBezTo>
                <a:lnTo>
                  <a:pt x="2632" y="882"/>
                </a:lnTo>
                <a:lnTo>
                  <a:pt x="2609" y="892"/>
                </a:lnTo>
                <a:cubicBezTo>
                  <a:pt x="2609" y="892"/>
                  <a:pt x="2630" y="920"/>
                  <a:pt x="2631" y="921"/>
                </a:cubicBezTo>
                <a:cubicBezTo>
                  <a:pt x="2441" y="926"/>
                  <a:pt x="2439" y="995"/>
                  <a:pt x="2367" y="1083"/>
                </a:cubicBezTo>
                <a:cubicBezTo>
                  <a:pt x="2327" y="1133"/>
                  <a:pt x="2134" y="1189"/>
                  <a:pt x="2046" y="1217"/>
                </a:cubicBezTo>
                <a:cubicBezTo>
                  <a:pt x="2006" y="1192"/>
                  <a:pt x="1971" y="1161"/>
                  <a:pt x="1938" y="1133"/>
                </a:cubicBezTo>
                <a:lnTo>
                  <a:pt x="1757" y="1279"/>
                </a:lnTo>
                <a:lnTo>
                  <a:pt x="1868" y="1416"/>
                </a:lnTo>
                <a:lnTo>
                  <a:pt x="1840" y="1420"/>
                </a:lnTo>
                <a:lnTo>
                  <a:pt x="1824" y="1474"/>
                </a:lnTo>
                <a:lnTo>
                  <a:pt x="1805" y="1461"/>
                </a:lnTo>
                <a:cubicBezTo>
                  <a:pt x="1758" y="1482"/>
                  <a:pt x="1709" y="1501"/>
                  <a:pt x="1658" y="1518"/>
                </a:cubicBezTo>
                <a:cubicBezTo>
                  <a:pt x="1549" y="1675"/>
                  <a:pt x="1707" y="1980"/>
                  <a:pt x="1798" y="2122"/>
                </a:cubicBezTo>
                <a:lnTo>
                  <a:pt x="1623" y="2199"/>
                </a:lnTo>
                <a:cubicBezTo>
                  <a:pt x="1623" y="2199"/>
                  <a:pt x="1757" y="2275"/>
                  <a:pt x="1768" y="2280"/>
                </a:cubicBezTo>
                <a:cubicBezTo>
                  <a:pt x="1773" y="2425"/>
                  <a:pt x="1650" y="2662"/>
                  <a:pt x="1803" y="2774"/>
                </a:cubicBezTo>
                <a:cubicBezTo>
                  <a:pt x="1723" y="2852"/>
                  <a:pt x="1540" y="2984"/>
                  <a:pt x="1532" y="3079"/>
                </a:cubicBezTo>
                <a:cubicBezTo>
                  <a:pt x="1139" y="3077"/>
                  <a:pt x="1182" y="3361"/>
                  <a:pt x="947" y="3452"/>
                </a:cubicBezTo>
                <a:cubicBezTo>
                  <a:pt x="945" y="3437"/>
                  <a:pt x="951" y="3435"/>
                  <a:pt x="966" y="3448"/>
                </a:cubicBezTo>
                <a:cubicBezTo>
                  <a:pt x="608" y="3514"/>
                  <a:pt x="413" y="3555"/>
                  <a:pt x="434" y="3831"/>
                </a:cubicBezTo>
                <a:cubicBezTo>
                  <a:pt x="410" y="3844"/>
                  <a:pt x="192" y="4025"/>
                  <a:pt x="245" y="4025"/>
                </a:cubicBezTo>
                <a:lnTo>
                  <a:pt x="236" y="4025"/>
                </a:lnTo>
                <a:cubicBezTo>
                  <a:pt x="54" y="4142"/>
                  <a:pt x="48" y="4312"/>
                  <a:pt x="120" y="4483"/>
                </a:cubicBezTo>
                <a:cubicBezTo>
                  <a:pt x="-250" y="4581"/>
                  <a:pt x="355" y="4717"/>
                  <a:pt x="355" y="4731"/>
                </a:cubicBezTo>
                <a:cubicBezTo>
                  <a:pt x="361" y="4791"/>
                  <a:pt x="347" y="4827"/>
                  <a:pt x="446" y="4868"/>
                </a:cubicBezTo>
                <a:cubicBezTo>
                  <a:pt x="418" y="4881"/>
                  <a:pt x="385" y="4890"/>
                  <a:pt x="354" y="4899"/>
                </a:cubicBezTo>
                <a:lnTo>
                  <a:pt x="401" y="5045"/>
                </a:lnTo>
                <a:cubicBezTo>
                  <a:pt x="360" y="5066"/>
                  <a:pt x="295" y="5074"/>
                  <a:pt x="243" y="5075"/>
                </a:cubicBezTo>
                <a:cubicBezTo>
                  <a:pt x="-96" y="5328"/>
                  <a:pt x="100" y="5479"/>
                  <a:pt x="253" y="5725"/>
                </a:cubicBezTo>
                <a:cubicBezTo>
                  <a:pt x="-131" y="5759"/>
                  <a:pt x="906" y="6337"/>
                  <a:pt x="977" y="6406"/>
                </a:cubicBezTo>
                <a:cubicBezTo>
                  <a:pt x="1473" y="6885"/>
                  <a:pt x="1943" y="7411"/>
                  <a:pt x="2366" y="7918"/>
                </a:cubicBezTo>
                <a:cubicBezTo>
                  <a:pt x="2792" y="8430"/>
                  <a:pt x="2834" y="8748"/>
                  <a:pt x="3754" y="9048"/>
                </a:cubicBezTo>
                <a:cubicBezTo>
                  <a:pt x="4138" y="9173"/>
                  <a:pt x="4518" y="9327"/>
                  <a:pt x="4908" y="9442"/>
                </a:cubicBezTo>
                <a:cubicBezTo>
                  <a:pt x="5168" y="9518"/>
                  <a:pt x="5201" y="9760"/>
                  <a:pt x="5520" y="9801"/>
                </a:cubicBezTo>
                <a:cubicBezTo>
                  <a:pt x="5673" y="10252"/>
                  <a:pt x="5783" y="10656"/>
                  <a:pt x="5791" y="11118"/>
                </a:cubicBezTo>
                <a:cubicBezTo>
                  <a:pt x="5711" y="11123"/>
                  <a:pt x="5913" y="12339"/>
                  <a:pt x="5907" y="12465"/>
                </a:cubicBezTo>
                <a:cubicBezTo>
                  <a:pt x="5882" y="13060"/>
                  <a:pt x="5883" y="13549"/>
                  <a:pt x="6193" y="14122"/>
                </a:cubicBezTo>
                <a:lnTo>
                  <a:pt x="6225" y="14133"/>
                </a:lnTo>
                <a:cubicBezTo>
                  <a:pt x="6430" y="14544"/>
                  <a:pt x="6291" y="15162"/>
                  <a:pt x="6165" y="15568"/>
                </a:cubicBezTo>
                <a:lnTo>
                  <a:pt x="5959" y="15470"/>
                </a:lnTo>
                <a:cubicBezTo>
                  <a:pt x="6052" y="15705"/>
                  <a:pt x="6153" y="16041"/>
                  <a:pt x="6421" y="16225"/>
                </a:cubicBezTo>
                <a:cubicBezTo>
                  <a:pt x="6507" y="16421"/>
                  <a:pt x="6366" y="16838"/>
                  <a:pt x="6657" y="17020"/>
                </a:cubicBezTo>
                <a:lnTo>
                  <a:pt x="6608" y="17030"/>
                </a:lnTo>
                <a:cubicBezTo>
                  <a:pt x="6637" y="17136"/>
                  <a:pt x="6673" y="17243"/>
                  <a:pt x="6698" y="17349"/>
                </a:cubicBezTo>
                <a:cubicBezTo>
                  <a:pt x="6724" y="17461"/>
                  <a:pt x="6961" y="17754"/>
                  <a:pt x="7204" y="17553"/>
                </a:cubicBezTo>
                <a:cubicBezTo>
                  <a:pt x="7368" y="17416"/>
                  <a:pt x="7130" y="17380"/>
                  <a:pt x="7104" y="17272"/>
                </a:cubicBezTo>
                <a:cubicBezTo>
                  <a:pt x="7153" y="17248"/>
                  <a:pt x="7205" y="17225"/>
                  <a:pt x="7258" y="17205"/>
                </a:cubicBezTo>
                <a:cubicBezTo>
                  <a:pt x="7266" y="17208"/>
                  <a:pt x="7274" y="17210"/>
                  <a:pt x="7283" y="17213"/>
                </a:cubicBezTo>
                <a:cubicBezTo>
                  <a:pt x="7428" y="17331"/>
                  <a:pt x="7359" y="17670"/>
                  <a:pt x="7457" y="17826"/>
                </a:cubicBezTo>
                <a:cubicBezTo>
                  <a:pt x="7064" y="17734"/>
                  <a:pt x="6781" y="17993"/>
                  <a:pt x="7244" y="18038"/>
                </a:cubicBezTo>
                <a:cubicBezTo>
                  <a:pt x="7249" y="18090"/>
                  <a:pt x="7372" y="18165"/>
                  <a:pt x="7414" y="18220"/>
                </a:cubicBezTo>
                <a:cubicBezTo>
                  <a:pt x="7100" y="18172"/>
                  <a:pt x="6990" y="18392"/>
                  <a:pt x="6948" y="18542"/>
                </a:cubicBezTo>
                <a:cubicBezTo>
                  <a:pt x="6858" y="18868"/>
                  <a:pt x="7590" y="18546"/>
                  <a:pt x="7695" y="18695"/>
                </a:cubicBezTo>
                <a:cubicBezTo>
                  <a:pt x="7722" y="18863"/>
                  <a:pt x="7638" y="18905"/>
                  <a:pt x="7476" y="18961"/>
                </a:cubicBezTo>
                <a:cubicBezTo>
                  <a:pt x="7193" y="19059"/>
                  <a:pt x="7547" y="19381"/>
                  <a:pt x="7676" y="19484"/>
                </a:cubicBezTo>
                <a:cubicBezTo>
                  <a:pt x="7806" y="19586"/>
                  <a:pt x="8719" y="19926"/>
                  <a:pt x="8709" y="20035"/>
                </a:cubicBezTo>
                <a:cubicBezTo>
                  <a:pt x="8675" y="20056"/>
                  <a:pt x="8539" y="20058"/>
                  <a:pt x="8495" y="20061"/>
                </a:cubicBezTo>
                <a:cubicBezTo>
                  <a:pt x="8668" y="20216"/>
                  <a:pt x="8970" y="20246"/>
                  <a:pt x="9155" y="20403"/>
                </a:cubicBezTo>
                <a:cubicBezTo>
                  <a:pt x="9472" y="20674"/>
                  <a:pt x="9686" y="20867"/>
                  <a:pt x="10256" y="20923"/>
                </a:cubicBezTo>
                <a:cubicBezTo>
                  <a:pt x="10224" y="21094"/>
                  <a:pt x="10989" y="21100"/>
                  <a:pt x="11173" y="21107"/>
                </a:cubicBezTo>
                <a:cubicBezTo>
                  <a:pt x="11320" y="21273"/>
                  <a:pt x="11860" y="21267"/>
                  <a:pt x="12121" y="21347"/>
                </a:cubicBezTo>
                <a:cubicBezTo>
                  <a:pt x="12171" y="21326"/>
                  <a:pt x="12226" y="21312"/>
                  <a:pt x="12286" y="21304"/>
                </a:cubicBezTo>
                <a:cubicBezTo>
                  <a:pt x="12279" y="21276"/>
                  <a:pt x="12265" y="21250"/>
                  <a:pt x="12243" y="21225"/>
                </a:cubicBezTo>
                <a:cubicBezTo>
                  <a:pt x="12367" y="21227"/>
                  <a:pt x="12609" y="21246"/>
                  <a:pt x="12688" y="21176"/>
                </a:cubicBezTo>
                <a:cubicBezTo>
                  <a:pt x="13408" y="21076"/>
                  <a:pt x="12856" y="20945"/>
                  <a:pt x="12432" y="20880"/>
                </a:cubicBezTo>
                <a:cubicBezTo>
                  <a:pt x="12038" y="20822"/>
                  <a:pt x="11669" y="20557"/>
                  <a:pt x="11367" y="20397"/>
                </a:cubicBezTo>
                <a:lnTo>
                  <a:pt x="11371" y="20395"/>
                </a:lnTo>
                <a:cubicBezTo>
                  <a:pt x="11287" y="20308"/>
                  <a:pt x="11160" y="20276"/>
                  <a:pt x="11013" y="20337"/>
                </a:cubicBezTo>
                <a:cubicBezTo>
                  <a:pt x="10986" y="20330"/>
                  <a:pt x="10938" y="20311"/>
                  <a:pt x="10929" y="20304"/>
                </a:cubicBezTo>
                <a:cubicBezTo>
                  <a:pt x="10926" y="20289"/>
                  <a:pt x="10923" y="20274"/>
                  <a:pt x="10922" y="20259"/>
                </a:cubicBezTo>
                <a:lnTo>
                  <a:pt x="11154" y="20297"/>
                </a:lnTo>
                <a:lnTo>
                  <a:pt x="11240" y="20192"/>
                </a:lnTo>
                <a:cubicBezTo>
                  <a:pt x="10960" y="20057"/>
                  <a:pt x="10729" y="19886"/>
                  <a:pt x="10600" y="19680"/>
                </a:cubicBezTo>
                <a:cubicBezTo>
                  <a:pt x="11043" y="19492"/>
                  <a:pt x="10850" y="19268"/>
                  <a:pt x="11190" y="19009"/>
                </a:cubicBezTo>
                <a:cubicBezTo>
                  <a:pt x="11610" y="18690"/>
                  <a:pt x="10881" y="18590"/>
                  <a:pt x="10564" y="18489"/>
                </a:cubicBezTo>
                <a:cubicBezTo>
                  <a:pt x="9933" y="18288"/>
                  <a:pt x="10482" y="18111"/>
                  <a:pt x="10762" y="17957"/>
                </a:cubicBezTo>
                <a:cubicBezTo>
                  <a:pt x="11082" y="17781"/>
                  <a:pt x="10532" y="17573"/>
                  <a:pt x="10925" y="17462"/>
                </a:cubicBezTo>
                <a:cubicBezTo>
                  <a:pt x="11053" y="17364"/>
                  <a:pt x="11542" y="17242"/>
                  <a:pt x="11132" y="17082"/>
                </a:cubicBezTo>
                <a:cubicBezTo>
                  <a:pt x="10719" y="16921"/>
                  <a:pt x="10542" y="17196"/>
                  <a:pt x="10370" y="16757"/>
                </a:cubicBezTo>
                <a:cubicBezTo>
                  <a:pt x="10280" y="16737"/>
                  <a:pt x="10698" y="16840"/>
                  <a:pt x="10701" y="16841"/>
                </a:cubicBezTo>
                <a:cubicBezTo>
                  <a:pt x="10852" y="16882"/>
                  <a:pt x="11044" y="16918"/>
                  <a:pt x="11208" y="16881"/>
                </a:cubicBezTo>
                <a:cubicBezTo>
                  <a:pt x="11677" y="16775"/>
                  <a:pt x="11296" y="16621"/>
                  <a:pt x="11327" y="16477"/>
                </a:cubicBezTo>
                <a:lnTo>
                  <a:pt x="11391" y="16466"/>
                </a:lnTo>
                <a:cubicBezTo>
                  <a:pt x="11399" y="16342"/>
                  <a:pt x="11312" y="16266"/>
                  <a:pt x="11208" y="16170"/>
                </a:cubicBezTo>
                <a:cubicBezTo>
                  <a:pt x="11664" y="16260"/>
                  <a:pt x="12455" y="16160"/>
                  <a:pt x="12835" y="15995"/>
                </a:cubicBezTo>
                <a:cubicBezTo>
                  <a:pt x="13028" y="15911"/>
                  <a:pt x="13154" y="15699"/>
                  <a:pt x="13228" y="15566"/>
                </a:cubicBezTo>
                <a:cubicBezTo>
                  <a:pt x="13402" y="15254"/>
                  <a:pt x="12911" y="15334"/>
                  <a:pt x="12834" y="15145"/>
                </a:cubicBezTo>
                <a:cubicBezTo>
                  <a:pt x="12802" y="15023"/>
                  <a:pt x="12963" y="14988"/>
                  <a:pt x="12778" y="14874"/>
                </a:cubicBezTo>
                <a:cubicBezTo>
                  <a:pt x="13254" y="14990"/>
                  <a:pt x="14069" y="14955"/>
                  <a:pt x="14075" y="14544"/>
                </a:cubicBezTo>
                <a:cubicBezTo>
                  <a:pt x="14715" y="14566"/>
                  <a:pt x="14622" y="13935"/>
                  <a:pt x="14861" y="13690"/>
                </a:cubicBezTo>
                <a:cubicBezTo>
                  <a:pt x="14826" y="13754"/>
                  <a:pt x="14779" y="13816"/>
                  <a:pt x="14699" y="13863"/>
                </a:cubicBezTo>
                <a:lnTo>
                  <a:pt x="14810" y="13933"/>
                </a:lnTo>
                <a:lnTo>
                  <a:pt x="14823" y="13926"/>
                </a:lnTo>
                <a:lnTo>
                  <a:pt x="14866" y="13946"/>
                </a:lnTo>
                <a:cubicBezTo>
                  <a:pt x="15391" y="13664"/>
                  <a:pt x="15253" y="13269"/>
                  <a:pt x="15713" y="12980"/>
                </a:cubicBezTo>
                <a:cubicBezTo>
                  <a:pt x="16218" y="12661"/>
                  <a:pt x="15525" y="12152"/>
                  <a:pt x="15954" y="11778"/>
                </a:cubicBezTo>
                <a:cubicBezTo>
                  <a:pt x="16313" y="11464"/>
                  <a:pt x="17360" y="11122"/>
                  <a:pt x="17972" y="11166"/>
                </a:cubicBezTo>
                <a:cubicBezTo>
                  <a:pt x="18474" y="11202"/>
                  <a:pt x="18489" y="10928"/>
                  <a:pt x="18940" y="10852"/>
                </a:cubicBezTo>
                <a:cubicBezTo>
                  <a:pt x="18679" y="10614"/>
                  <a:pt x="19041" y="10506"/>
                  <a:pt x="19136" y="10301"/>
                </a:cubicBezTo>
                <a:cubicBezTo>
                  <a:pt x="19263" y="10027"/>
                  <a:pt x="19440" y="9738"/>
                  <a:pt x="19532" y="9474"/>
                </a:cubicBezTo>
                <a:cubicBezTo>
                  <a:pt x="19677" y="9054"/>
                  <a:pt x="19187" y="8395"/>
                  <a:pt x="19505" y="8014"/>
                </a:cubicBezTo>
                <a:cubicBezTo>
                  <a:pt x="20005" y="8054"/>
                  <a:pt x="20030" y="7527"/>
                  <a:pt x="20245" y="7341"/>
                </a:cubicBezTo>
                <a:cubicBezTo>
                  <a:pt x="20849" y="6818"/>
                  <a:pt x="21350" y="6574"/>
                  <a:pt x="21083" y="5877"/>
                </a:cubicBezTo>
                <a:cubicBezTo>
                  <a:pt x="21071" y="5848"/>
                  <a:pt x="21253" y="6320"/>
                  <a:pt x="21083" y="5877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1" name="Фигура"/>
          <p:cNvSpPr/>
          <p:nvPr/>
        </p:nvSpPr>
        <p:spPr>
          <a:xfrm>
            <a:off x="7535686" y="2608913"/>
            <a:ext cx="653386" cy="58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363" extrusionOk="0">
                <a:moveTo>
                  <a:pt x="3010" y="6585"/>
                </a:moveTo>
                <a:cubicBezTo>
                  <a:pt x="2435" y="7097"/>
                  <a:pt x="992" y="7347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7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5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09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3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5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6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8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8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7" y="4457"/>
                  <a:pt x="16817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1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7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7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8"/>
                  <a:pt x="5904" y="20197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4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0"/>
                  <a:pt x="13864" y="17445"/>
                </a:cubicBezTo>
                <a:cubicBezTo>
                  <a:pt x="13864" y="17445"/>
                  <a:pt x="13884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2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8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6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4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5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6"/>
                  <a:pt x="17971" y="15701"/>
                </a:cubicBezTo>
                <a:cubicBezTo>
                  <a:pt x="18120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7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2" name="Фигура"/>
          <p:cNvSpPr/>
          <p:nvPr/>
        </p:nvSpPr>
        <p:spPr>
          <a:xfrm>
            <a:off x="7514114" y="3157946"/>
            <a:ext cx="861230" cy="1016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8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1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5" y="5708"/>
                </a:lnTo>
                <a:cubicBezTo>
                  <a:pt x="17148" y="5708"/>
                  <a:pt x="17061" y="5095"/>
                  <a:pt x="17028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4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5" y="11861"/>
                  <a:pt x="18334" y="11800"/>
                  <a:pt x="18421" y="11719"/>
                </a:cubicBezTo>
                <a:lnTo>
                  <a:pt x="18439" y="11747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3" name="Фигура"/>
          <p:cNvSpPr/>
          <p:nvPr/>
        </p:nvSpPr>
        <p:spPr>
          <a:xfrm>
            <a:off x="6020910" y="2587458"/>
            <a:ext cx="1669556" cy="993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65" extrusionOk="0">
                <a:moveTo>
                  <a:pt x="13470" y="3580"/>
                </a:moveTo>
                <a:cubicBezTo>
                  <a:pt x="13691" y="3383"/>
                  <a:pt x="13242" y="3198"/>
                  <a:pt x="13220" y="3654"/>
                </a:cubicBezTo>
                <a:cubicBezTo>
                  <a:pt x="13302" y="3647"/>
                  <a:pt x="13396" y="3646"/>
                  <a:pt x="13470" y="3580"/>
                </a:cubicBezTo>
                <a:cubicBezTo>
                  <a:pt x="13489" y="3563"/>
                  <a:pt x="13430" y="3616"/>
                  <a:pt x="13470" y="3580"/>
                </a:cubicBezTo>
                <a:close/>
                <a:moveTo>
                  <a:pt x="11813" y="960"/>
                </a:moveTo>
                <a:cubicBezTo>
                  <a:pt x="11874" y="975"/>
                  <a:pt x="12399" y="1247"/>
                  <a:pt x="12370" y="928"/>
                </a:cubicBezTo>
                <a:cubicBezTo>
                  <a:pt x="12353" y="748"/>
                  <a:pt x="11917" y="805"/>
                  <a:pt x="11876" y="809"/>
                </a:cubicBezTo>
                <a:cubicBezTo>
                  <a:pt x="11885" y="836"/>
                  <a:pt x="11972" y="855"/>
                  <a:pt x="11951" y="900"/>
                </a:cubicBezTo>
                <a:cubicBezTo>
                  <a:pt x="11907" y="934"/>
                  <a:pt x="11861" y="954"/>
                  <a:pt x="11813" y="960"/>
                </a:cubicBezTo>
                <a:cubicBezTo>
                  <a:pt x="11856" y="970"/>
                  <a:pt x="11847" y="935"/>
                  <a:pt x="11813" y="960"/>
                </a:cubicBezTo>
                <a:close/>
                <a:moveTo>
                  <a:pt x="11541" y="1517"/>
                </a:moveTo>
                <a:cubicBezTo>
                  <a:pt x="11524" y="1533"/>
                  <a:pt x="11516" y="1556"/>
                  <a:pt x="11514" y="1586"/>
                </a:cubicBezTo>
                <a:cubicBezTo>
                  <a:pt x="11539" y="1636"/>
                  <a:pt x="11762" y="1589"/>
                  <a:pt x="11800" y="1596"/>
                </a:cubicBezTo>
                <a:cubicBezTo>
                  <a:pt x="11766" y="1635"/>
                  <a:pt x="11680" y="1642"/>
                  <a:pt x="11691" y="1736"/>
                </a:cubicBezTo>
                <a:cubicBezTo>
                  <a:pt x="11832" y="1761"/>
                  <a:pt x="11924" y="1736"/>
                  <a:pt x="12043" y="1625"/>
                </a:cubicBezTo>
                <a:cubicBezTo>
                  <a:pt x="12062" y="1607"/>
                  <a:pt x="12224" y="1391"/>
                  <a:pt x="12223" y="1391"/>
                </a:cubicBezTo>
                <a:cubicBezTo>
                  <a:pt x="12127" y="1354"/>
                  <a:pt x="11953" y="1272"/>
                  <a:pt x="11859" y="1369"/>
                </a:cubicBezTo>
                <a:cubicBezTo>
                  <a:pt x="11885" y="1388"/>
                  <a:pt x="11888" y="1414"/>
                  <a:pt x="11868" y="1446"/>
                </a:cubicBezTo>
                <a:cubicBezTo>
                  <a:pt x="11799" y="1500"/>
                  <a:pt x="11753" y="1289"/>
                  <a:pt x="11705" y="1540"/>
                </a:cubicBezTo>
                <a:cubicBezTo>
                  <a:pt x="11679" y="1531"/>
                  <a:pt x="11512" y="1089"/>
                  <a:pt x="11477" y="1479"/>
                </a:cubicBezTo>
                <a:cubicBezTo>
                  <a:pt x="11502" y="1477"/>
                  <a:pt x="11547" y="1464"/>
                  <a:pt x="11541" y="1517"/>
                </a:cubicBezTo>
                <a:cubicBezTo>
                  <a:pt x="11537" y="1546"/>
                  <a:pt x="11547" y="1464"/>
                  <a:pt x="11541" y="1517"/>
                </a:cubicBezTo>
                <a:close/>
                <a:moveTo>
                  <a:pt x="12344" y="1561"/>
                </a:moveTo>
                <a:cubicBezTo>
                  <a:pt x="12266" y="1570"/>
                  <a:pt x="12134" y="1594"/>
                  <a:pt x="12081" y="1710"/>
                </a:cubicBezTo>
                <a:cubicBezTo>
                  <a:pt x="12162" y="1774"/>
                  <a:pt x="12266" y="1833"/>
                  <a:pt x="12356" y="1780"/>
                </a:cubicBezTo>
                <a:cubicBezTo>
                  <a:pt x="12462" y="1718"/>
                  <a:pt x="12470" y="1547"/>
                  <a:pt x="12344" y="1561"/>
                </a:cubicBezTo>
                <a:cubicBezTo>
                  <a:pt x="12308" y="1565"/>
                  <a:pt x="12375" y="1558"/>
                  <a:pt x="12344" y="1561"/>
                </a:cubicBezTo>
                <a:close/>
                <a:moveTo>
                  <a:pt x="12411" y="1343"/>
                </a:moveTo>
                <a:cubicBezTo>
                  <a:pt x="12468" y="1514"/>
                  <a:pt x="12653" y="1308"/>
                  <a:pt x="12690" y="1408"/>
                </a:cubicBezTo>
                <a:cubicBezTo>
                  <a:pt x="12757" y="1588"/>
                  <a:pt x="12565" y="1588"/>
                  <a:pt x="12561" y="1740"/>
                </a:cubicBezTo>
                <a:cubicBezTo>
                  <a:pt x="12560" y="1806"/>
                  <a:pt x="12971" y="1815"/>
                  <a:pt x="12883" y="1823"/>
                </a:cubicBezTo>
                <a:cubicBezTo>
                  <a:pt x="13031" y="1809"/>
                  <a:pt x="13369" y="1722"/>
                  <a:pt x="13507" y="1791"/>
                </a:cubicBezTo>
                <a:cubicBezTo>
                  <a:pt x="13590" y="1831"/>
                  <a:pt x="13985" y="1801"/>
                  <a:pt x="13920" y="1685"/>
                </a:cubicBezTo>
                <a:cubicBezTo>
                  <a:pt x="13921" y="1684"/>
                  <a:pt x="14004" y="1641"/>
                  <a:pt x="13981" y="1596"/>
                </a:cubicBezTo>
                <a:cubicBezTo>
                  <a:pt x="13772" y="1178"/>
                  <a:pt x="13158" y="1950"/>
                  <a:pt x="12959" y="1442"/>
                </a:cubicBezTo>
                <a:cubicBezTo>
                  <a:pt x="12993" y="1431"/>
                  <a:pt x="13059" y="1449"/>
                  <a:pt x="13082" y="1404"/>
                </a:cubicBezTo>
                <a:cubicBezTo>
                  <a:pt x="12886" y="1396"/>
                  <a:pt x="12528" y="1042"/>
                  <a:pt x="12349" y="1306"/>
                </a:cubicBezTo>
                <a:cubicBezTo>
                  <a:pt x="12379" y="1305"/>
                  <a:pt x="12396" y="1296"/>
                  <a:pt x="12411" y="1343"/>
                </a:cubicBezTo>
                <a:cubicBezTo>
                  <a:pt x="12443" y="1437"/>
                  <a:pt x="12396" y="1296"/>
                  <a:pt x="12411" y="1343"/>
                </a:cubicBezTo>
                <a:close/>
                <a:moveTo>
                  <a:pt x="12980" y="817"/>
                </a:moveTo>
                <a:cubicBezTo>
                  <a:pt x="13040" y="880"/>
                  <a:pt x="13141" y="853"/>
                  <a:pt x="13208" y="852"/>
                </a:cubicBezTo>
                <a:cubicBezTo>
                  <a:pt x="13085" y="883"/>
                  <a:pt x="12939" y="1062"/>
                  <a:pt x="13164" y="1076"/>
                </a:cubicBezTo>
                <a:cubicBezTo>
                  <a:pt x="13378" y="1089"/>
                  <a:pt x="13573" y="1002"/>
                  <a:pt x="13783" y="958"/>
                </a:cubicBezTo>
                <a:cubicBezTo>
                  <a:pt x="13738" y="967"/>
                  <a:pt x="13585" y="986"/>
                  <a:pt x="13560" y="1099"/>
                </a:cubicBezTo>
                <a:cubicBezTo>
                  <a:pt x="13581" y="1003"/>
                  <a:pt x="13858" y="1306"/>
                  <a:pt x="13650" y="1256"/>
                </a:cubicBezTo>
                <a:cubicBezTo>
                  <a:pt x="13604" y="1244"/>
                  <a:pt x="13629" y="1137"/>
                  <a:pt x="13534" y="1140"/>
                </a:cubicBezTo>
                <a:cubicBezTo>
                  <a:pt x="13469" y="1141"/>
                  <a:pt x="13399" y="1300"/>
                  <a:pt x="13428" y="1300"/>
                </a:cubicBezTo>
                <a:cubicBezTo>
                  <a:pt x="13373" y="1300"/>
                  <a:pt x="13152" y="1319"/>
                  <a:pt x="13131" y="1438"/>
                </a:cubicBezTo>
                <a:cubicBezTo>
                  <a:pt x="13123" y="1478"/>
                  <a:pt x="13970" y="1488"/>
                  <a:pt x="13969" y="1499"/>
                </a:cubicBezTo>
                <a:cubicBezTo>
                  <a:pt x="13939" y="1648"/>
                  <a:pt x="14312" y="1463"/>
                  <a:pt x="14399" y="1368"/>
                </a:cubicBezTo>
                <a:cubicBezTo>
                  <a:pt x="14358" y="1353"/>
                  <a:pt x="14293" y="1384"/>
                  <a:pt x="14260" y="1341"/>
                </a:cubicBezTo>
                <a:cubicBezTo>
                  <a:pt x="14329" y="1202"/>
                  <a:pt x="14430" y="1318"/>
                  <a:pt x="14488" y="1150"/>
                </a:cubicBezTo>
                <a:cubicBezTo>
                  <a:pt x="14507" y="1095"/>
                  <a:pt x="14890" y="1042"/>
                  <a:pt x="14960" y="976"/>
                </a:cubicBezTo>
                <a:cubicBezTo>
                  <a:pt x="14947" y="967"/>
                  <a:pt x="14933" y="942"/>
                  <a:pt x="14914" y="938"/>
                </a:cubicBezTo>
                <a:cubicBezTo>
                  <a:pt x="15063" y="776"/>
                  <a:pt x="15307" y="784"/>
                  <a:pt x="15474" y="712"/>
                </a:cubicBezTo>
                <a:cubicBezTo>
                  <a:pt x="15690" y="619"/>
                  <a:pt x="15910" y="518"/>
                  <a:pt x="16131" y="463"/>
                </a:cubicBezTo>
                <a:cubicBezTo>
                  <a:pt x="16194" y="447"/>
                  <a:pt x="16765" y="265"/>
                  <a:pt x="16766" y="236"/>
                </a:cubicBezTo>
                <a:cubicBezTo>
                  <a:pt x="16781" y="-66"/>
                  <a:pt x="13964" y="274"/>
                  <a:pt x="13715" y="383"/>
                </a:cubicBezTo>
                <a:cubicBezTo>
                  <a:pt x="13769" y="359"/>
                  <a:pt x="13969" y="567"/>
                  <a:pt x="14047" y="575"/>
                </a:cubicBezTo>
                <a:cubicBezTo>
                  <a:pt x="14044" y="577"/>
                  <a:pt x="14037" y="582"/>
                  <a:pt x="14033" y="585"/>
                </a:cubicBezTo>
                <a:cubicBezTo>
                  <a:pt x="14085" y="583"/>
                  <a:pt x="14145" y="588"/>
                  <a:pt x="14192" y="615"/>
                </a:cubicBezTo>
                <a:cubicBezTo>
                  <a:pt x="14056" y="618"/>
                  <a:pt x="13968" y="761"/>
                  <a:pt x="13852" y="771"/>
                </a:cubicBezTo>
                <a:cubicBezTo>
                  <a:pt x="13992" y="759"/>
                  <a:pt x="13757" y="604"/>
                  <a:pt x="13743" y="599"/>
                </a:cubicBezTo>
                <a:cubicBezTo>
                  <a:pt x="13561" y="535"/>
                  <a:pt x="13515" y="377"/>
                  <a:pt x="13307" y="485"/>
                </a:cubicBezTo>
                <a:cubicBezTo>
                  <a:pt x="13259" y="510"/>
                  <a:pt x="12852" y="682"/>
                  <a:pt x="12980" y="817"/>
                </a:cubicBezTo>
                <a:cubicBezTo>
                  <a:pt x="13040" y="880"/>
                  <a:pt x="12961" y="797"/>
                  <a:pt x="12980" y="817"/>
                </a:cubicBezTo>
                <a:close/>
                <a:moveTo>
                  <a:pt x="9957" y="1618"/>
                </a:moveTo>
                <a:cubicBezTo>
                  <a:pt x="9928" y="1633"/>
                  <a:pt x="9880" y="1633"/>
                  <a:pt x="9869" y="1692"/>
                </a:cubicBezTo>
                <a:cubicBezTo>
                  <a:pt x="10060" y="1776"/>
                  <a:pt x="10255" y="1701"/>
                  <a:pt x="10450" y="1719"/>
                </a:cubicBezTo>
                <a:cubicBezTo>
                  <a:pt x="10415" y="1846"/>
                  <a:pt x="10164" y="1702"/>
                  <a:pt x="10103" y="1839"/>
                </a:cubicBezTo>
                <a:cubicBezTo>
                  <a:pt x="10213" y="2004"/>
                  <a:pt x="11298" y="1629"/>
                  <a:pt x="11265" y="1523"/>
                </a:cubicBezTo>
                <a:cubicBezTo>
                  <a:pt x="11242" y="1448"/>
                  <a:pt x="11155" y="1519"/>
                  <a:pt x="11122" y="1520"/>
                </a:cubicBezTo>
                <a:cubicBezTo>
                  <a:pt x="11012" y="1524"/>
                  <a:pt x="11110" y="1406"/>
                  <a:pt x="11113" y="1336"/>
                </a:cubicBezTo>
                <a:cubicBezTo>
                  <a:pt x="11027" y="1349"/>
                  <a:pt x="10945" y="1421"/>
                  <a:pt x="10860" y="1426"/>
                </a:cubicBezTo>
                <a:cubicBezTo>
                  <a:pt x="10882" y="1445"/>
                  <a:pt x="10897" y="1473"/>
                  <a:pt x="10907" y="1509"/>
                </a:cubicBezTo>
                <a:cubicBezTo>
                  <a:pt x="10876" y="1530"/>
                  <a:pt x="10843" y="1541"/>
                  <a:pt x="10810" y="1541"/>
                </a:cubicBezTo>
                <a:cubicBezTo>
                  <a:pt x="10842" y="1552"/>
                  <a:pt x="10869" y="1578"/>
                  <a:pt x="10890" y="1621"/>
                </a:cubicBezTo>
                <a:cubicBezTo>
                  <a:pt x="10850" y="1635"/>
                  <a:pt x="10645" y="1653"/>
                  <a:pt x="10591" y="1617"/>
                </a:cubicBezTo>
                <a:cubicBezTo>
                  <a:pt x="10608" y="1602"/>
                  <a:pt x="10623" y="1580"/>
                  <a:pt x="10635" y="1552"/>
                </a:cubicBezTo>
                <a:cubicBezTo>
                  <a:pt x="10581" y="1475"/>
                  <a:pt x="10520" y="1438"/>
                  <a:pt x="10451" y="1441"/>
                </a:cubicBezTo>
                <a:cubicBezTo>
                  <a:pt x="10532" y="1424"/>
                  <a:pt x="10346" y="1416"/>
                  <a:pt x="10318" y="1424"/>
                </a:cubicBezTo>
                <a:cubicBezTo>
                  <a:pt x="10191" y="1463"/>
                  <a:pt x="10079" y="1555"/>
                  <a:pt x="9957" y="1618"/>
                </a:cubicBezTo>
                <a:cubicBezTo>
                  <a:pt x="9928" y="1633"/>
                  <a:pt x="9967" y="1613"/>
                  <a:pt x="9957" y="1618"/>
                </a:cubicBezTo>
                <a:close/>
                <a:moveTo>
                  <a:pt x="9930" y="1543"/>
                </a:moveTo>
                <a:cubicBezTo>
                  <a:pt x="9975" y="1525"/>
                  <a:pt x="10015" y="1494"/>
                  <a:pt x="10051" y="1451"/>
                </a:cubicBezTo>
                <a:cubicBezTo>
                  <a:pt x="10046" y="1424"/>
                  <a:pt x="9795" y="1559"/>
                  <a:pt x="9802" y="1595"/>
                </a:cubicBezTo>
                <a:cubicBezTo>
                  <a:pt x="9846" y="1591"/>
                  <a:pt x="9889" y="1574"/>
                  <a:pt x="9930" y="1543"/>
                </a:cubicBezTo>
                <a:cubicBezTo>
                  <a:pt x="9999" y="1504"/>
                  <a:pt x="9861" y="1583"/>
                  <a:pt x="9930" y="1543"/>
                </a:cubicBezTo>
                <a:close/>
                <a:moveTo>
                  <a:pt x="8459" y="2722"/>
                </a:moveTo>
                <a:cubicBezTo>
                  <a:pt x="8714" y="2649"/>
                  <a:pt x="8961" y="2539"/>
                  <a:pt x="9191" y="2343"/>
                </a:cubicBezTo>
                <a:cubicBezTo>
                  <a:pt x="9190" y="2344"/>
                  <a:pt x="9189" y="2345"/>
                  <a:pt x="9188" y="2346"/>
                </a:cubicBezTo>
                <a:cubicBezTo>
                  <a:pt x="9194" y="2361"/>
                  <a:pt x="9204" y="2377"/>
                  <a:pt x="9209" y="2394"/>
                </a:cubicBezTo>
                <a:cubicBezTo>
                  <a:pt x="9115" y="2398"/>
                  <a:pt x="9037" y="2443"/>
                  <a:pt x="8964" y="2542"/>
                </a:cubicBezTo>
                <a:cubicBezTo>
                  <a:pt x="9075" y="2554"/>
                  <a:pt x="9185" y="2585"/>
                  <a:pt x="9298" y="2599"/>
                </a:cubicBezTo>
                <a:cubicBezTo>
                  <a:pt x="9256" y="2594"/>
                  <a:pt x="8939" y="2715"/>
                  <a:pt x="8937" y="2706"/>
                </a:cubicBezTo>
                <a:cubicBezTo>
                  <a:pt x="8937" y="2741"/>
                  <a:pt x="8943" y="2774"/>
                  <a:pt x="8957" y="2805"/>
                </a:cubicBezTo>
                <a:cubicBezTo>
                  <a:pt x="9104" y="2745"/>
                  <a:pt x="9449" y="2691"/>
                  <a:pt x="9583" y="2849"/>
                </a:cubicBezTo>
                <a:cubicBezTo>
                  <a:pt x="9552" y="2913"/>
                  <a:pt x="8857" y="2882"/>
                  <a:pt x="8863" y="2949"/>
                </a:cubicBezTo>
                <a:cubicBezTo>
                  <a:pt x="8875" y="3176"/>
                  <a:pt x="9181" y="3102"/>
                  <a:pt x="9150" y="3199"/>
                </a:cubicBezTo>
                <a:cubicBezTo>
                  <a:pt x="9066" y="3472"/>
                  <a:pt x="9739" y="3231"/>
                  <a:pt x="9835" y="3203"/>
                </a:cubicBezTo>
                <a:cubicBezTo>
                  <a:pt x="9866" y="3194"/>
                  <a:pt x="10027" y="3043"/>
                  <a:pt x="10059" y="3095"/>
                </a:cubicBezTo>
                <a:cubicBezTo>
                  <a:pt x="10132" y="3210"/>
                  <a:pt x="10235" y="3208"/>
                  <a:pt x="10329" y="3224"/>
                </a:cubicBezTo>
                <a:cubicBezTo>
                  <a:pt x="10401" y="3254"/>
                  <a:pt x="10470" y="3241"/>
                  <a:pt x="10536" y="3183"/>
                </a:cubicBezTo>
                <a:cubicBezTo>
                  <a:pt x="10534" y="3091"/>
                  <a:pt x="10554" y="3026"/>
                  <a:pt x="10597" y="2990"/>
                </a:cubicBezTo>
                <a:cubicBezTo>
                  <a:pt x="10667" y="2990"/>
                  <a:pt x="10751" y="3100"/>
                  <a:pt x="10787" y="2926"/>
                </a:cubicBezTo>
                <a:cubicBezTo>
                  <a:pt x="10765" y="2916"/>
                  <a:pt x="10517" y="2683"/>
                  <a:pt x="10524" y="2679"/>
                </a:cubicBezTo>
                <a:cubicBezTo>
                  <a:pt x="10642" y="2630"/>
                  <a:pt x="10785" y="2190"/>
                  <a:pt x="10610" y="2151"/>
                </a:cubicBezTo>
                <a:cubicBezTo>
                  <a:pt x="10499" y="2126"/>
                  <a:pt x="10455" y="2148"/>
                  <a:pt x="10397" y="2332"/>
                </a:cubicBezTo>
                <a:cubicBezTo>
                  <a:pt x="10339" y="2519"/>
                  <a:pt x="10279" y="2435"/>
                  <a:pt x="10223" y="2522"/>
                </a:cubicBezTo>
                <a:cubicBezTo>
                  <a:pt x="10477" y="2095"/>
                  <a:pt x="10070" y="2345"/>
                  <a:pt x="10010" y="2333"/>
                </a:cubicBezTo>
                <a:cubicBezTo>
                  <a:pt x="10022" y="2307"/>
                  <a:pt x="10033" y="2281"/>
                  <a:pt x="10045" y="2255"/>
                </a:cubicBezTo>
                <a:cubicBezTo>
                  <a:pt x="10058" y="2163"/>
                  <a:pt x="9692" y="2285"/>
                  <a:pt x="9692" y="2285"/>
                </a:cubicBezTo>
                <a:cubicBezTo>
                  <a:pt x="9713" y="2219"/>
                  <a:pt x="9832" y="2217"/>
                  <a:pt x="9824" y="2128"/>
                </a:cubicBezTo>
                <a:cubicBezTo>
                  <a:pt x="9716" y="2115"/>
                  <a:pt x="9721" y="1894"/>
                  <a:pt x="9582" y="1939"/>
                </a:cubicBezTo>
                <a:cubicBezTo>
                  <a:pt x="9443" y="1983"/>
                  <a:pt x="9347" y="1886"/>
                  <a:pt x="9212" y="1897"/>
                </a:cubicBezTo>
                <a:cubicBezTo>
                  <a:pt x="9073" y="1909"/>
                  <a:pt x="8937" y="1863"/>
                  <a:pt x="8875" y="2049"/>
                </a:cubicBezTo>
                <a:cubicBezTo>
                  <a:pt x="8830" y="2186"/>
                  <a:pt x="8710" y="2205"/>
                  <a:pt x="8631" y="2247"/>
                </a:cubicBezTo>
                <a:cubicBezTo>
                  <a:pt x="8640" y="2268"/>
                  <a:pt x="8635" y="2283"/>
                  <a:pt x="8638" y="2305"/>
                </a:cubicBezTo>
                <a:cubicBezTo>
                  <a:pt x="8542" y="2315"/>
                  <a:pt x="8400" y="2404"/>
                  <a:pt x="8327" y="2501"/>
                </a:cubicBezTo>
                <a:cubicBezTo>
                  <a:pt x="8415" y="2519"/>
                  <a:pt x="8477" y="2553"/>
                  <a:pt x="8459" y="2722"/>
                </a:cubicBezTo>
                <a:cubicBezTo>
                  <a:pt x="8562" y="2693"/>
                  <a:pt x="8477" y="2553"/>
                  <a:pt x="8459" y="2722"/>
                </a:cubicBezTo>
                <a:close/>
                <a:moveTo>
                  <a:pt x="10789" y="2920"/>
                </a:moveTo>
                <a:cubicBezTo>
                  <a:pt x="10789" y="2922"/>
                  <a:pt x="10788" y="2924"/>
                  <a:pt x="10787" y="2926"/>
                </a:cubicBezTo>
                <a:cubicBezTo>
                  <a:pt x="10788" y="2926"/>
                  <a:pt x="10789" y="2927"/>
                  <a:pt x="10789" y="2927"/>
                </a:cubicBezTo>
                <a:lnTo>
                  <a:pt x="10789" y="2920"/>
                </a:lnTo>
                <a:cubicBezTo>
                  <a:pt x="10789" y="2922"/>
                  <a:pt x="10789" y="2920"/>
                  <a:pt x="10789" y="2920"/>
                </a:cubicBezTo>
                <a:close/>
                <a:moveTo>
                  <a:pt x="14846" y="3703"/>
                </a:moveTo>
                <a:cubicBezTo>
                  <a:pt x="14831" y="3644"/>
                  <a:pt x="14819" y="3583"/>
                  <a:pt x="14810" y="3521"/>
                </a:cubicBezTo>
                <a:cubicBezTo>
                  <a:pt x="14760" y="3396"/>
                  <a:pt x="14637" y="3491"/>
                  <a:pt x="14570" y="3423"/>
                </a:cubicBezTo>
                <a:cubicBezTo>
                  <a:pt x="14418" y="3268"/>
                  <a:pt x="14635" y="3177"/>
                  <a:pt x="14688" y="3172"/>
                </a:cubicBezTo>
                <a:cubicBezTo>
                  <a:pt x="14686" y="3065"/>
                  <a:pt x="14563" y="3082"/>
                  <a:pt x="14563" y="3077"/>
                </a:cubicBezTo>
                <a:cubicBezTo>
                  <a:pt x="14567" y="2987"/>
                  <a:pt x="14662" y="3020"/>
                  <a:pt x="14692" y="3017"/>
                </a:cubicBezTo>
                <a:cubicBezTo>
                  <a:pt x="14716" y="2752"/>
                  <a:pt x="14459" y="2797"/>
                  <a:pt x="14399" y="2674"/>
                </a:cubicBezTo>
                <a:cubicBezTo>
                  <a:pt x="14298" y="2466"/>
                  <a:pt x="14275" y="2638"/>
                  <a:pt x="14139" y="2603"/>
                </a:cubicBezTo>
                <a:cubicBezTo>
                  <a:pt x="14106" y="2594"/>
                  <a:pt x="14092" y="2278"/>
                  <a:pt x="13931" y="2278"/>
                </a:cubicBezTo>
                <a:cubicBezTo>
                  <a:pt x="14161" y="2286"/>
                  <a:pt x="13540" y="1693"/>
                  <a:pt x="13606" y="2213"/>
                </a:cubicBezTo>
                <a:cubicBezTo>
                  <a:pt x="13614" y="2280"/>
                  <a:pt x="13731" y="2294"/>
                  <a:pt x="13758" y="2284"/>
                </a:cubicBezTo>
                <a:cubicBezTo>
                  <a:pt x="13707" y="2303"/>
                  <a:pt x="13444" y="2317"/>
                  <a:pt x="13421" y="2417"/>
                </a:cubicBezTo>
                <a:cubicBezTo>
                  <a:pt x="13455" y="2272"/>
                  <a:pt x="13710" y="1960"/>
                  <a:pt x="13402" y="2025"/>
                </a:cubicBezTo>
                <a:cubicBezTo>
                  <a:pt x="13348" y="2036"/>
                  <a:pt x="12808" y="2150"/>
                  <a:pt x="12974" y="2372"/>
                </a:cubicBezTo>
                <a:cubicBezTo>
                  <a:pt x="12939" y="2360"/>
                  <a:pt x="12808" y="2406"/>
                  <a:pt x="12833" y="2524"/>
                </a:cubicBezTo>
                <a:cubicBezTo>
                  <a:pt x="12711" y="2551"/>
                  <a:pt x="12997" y="2011"/>
                  <a:pt x="13153" y="2009"/>
                </a:cubicBezTo>
                <a:cubicBezTo>
                  <a:pt x="12917" y="2012"/>
                  <a:pt x="12719" y="2051"/>
                  <a:pt x="12508" y="2247"/>
                </a:cubicBezTo>
                <a:cubicBezTo>
                  <a:pt x="12357" y="2388"/>
                  <a:pt x="12234" y="2628"/>
                  <a:pt x="12497" y="2640"/>
                </a:cubicBezTo>
                <a:cubicBezTo>
                  <a:pt x="12502" y="2651"/>
                  <a:pt x="12508" y="2672"/>
                  <a:pt x="12509" y="2684"/>
                </a:cubicBezTo>
                <a:cubicBezTo>
                  <a:pt x="12040" y="2720"/>
                  <a:pt x="12532" y="2917"/>
                  <a:pt x="12736" y="2949"/>
                </a:cubicBezTo>
                <a:cubicBezTo>
                  <a:pt x="12875" y="2971"/>
                  <a:pt x="13394" y="3167"/>
                  <a:pt x="13400" y="2806"/>
                </a:cubicBezTo>
                <a:cubicBezTo>
                  <a:pt x="13467" y="2814"/>
                  <a:pt x="13469" y="2945"/>
                  <a:pt x="13484" y="3002"/>
                </a:cubicBezTo>
                <a:cubicBezTo>
                  <a:pt x="13510" y="2983"/>
                  <a:pt x="13524" y="2978"/>
                  <a:pt x="13553" y="3004"/>
                </a:cubicBezTo>
                <a:cubicBezTo>
                  <a:pt x="13545" y="3015"/>
                  <a:pt x="13541" y="3024"/>
                  <a:pt x="13527" y="3022"/>
                </a:cubicBezTo>
                <a:cubicBezTo>
                  <a:pt x="13584" y="3103"/>
                  <a:pt x="13976" y="3558"/>
                  <a:pt x="13788" y="3676"/>
                </a:cubicBezTo>
                <a:cubicBezTo>
                  <a:pt x="13690" y="3737"/>
                  <a:pt x="13621" y="3857"/>
                  <a:pt x="13514" y="3899"/>
                </a:cubicBezTo>
                <a:cubicBezTo>
                  <a:pt x="13387" y="3949"/>
                  <a:pt x="13560" y="4129"/>
                  <a:pt x="13452" y="4130"/>
                </a:cubicBezTo>
                <a:cubicBezTo>
                  <a:pt x="13252" y="4132"/>
                  <a:pt x="13071" y="4129"/>
                  <a:pt x="12907" y="4244"/>
                </a:cubicBezTo>
                <a:cubicBezTo>
                  <a:pt x="12618" y="4449"/>
                  <a:pt x="13324" y="4431"/>
                  <a:pt x="13293" y="4325"/>
                </a:cubicBezTo>
                <a:cubicBezTo>
                  <a:pt x="13297" y="4354"/>
                  <a:pt x="13302" y="4384"/>
                  <a:pt x="13306" y="4414"/>
                </a:cubicBezTo>
                <a:cubicBezTo>
                  <a:pt x="13335" y="4386"/>
                  <a:pt x="13514" y="4535"/>
                  <a:pt x="13544" y="4612"/>
                </a:cubicBezTo>
                <a:cubicBezTo>
                  <a:pt x="13562" y="4658"/>
                  <a:pt x="13447" y="4615"/>
                  <a:pt x="13485" y="4762"/>
                </a:cubicBezTo>
                <a:cubicBezTo>
                  <a:pt x="13505" y="4844"/>
                  <a:pt x="13683" y="4932"/>
                  <a:pt x="13706" y="4822"/>
                </a:cubicBezTo>
                <a:cubicBezTo>
                  <a:pt x="13672" y="4983"/>
                  <a:pt x="13905" y="5050"/>
                  <a:pt x="13969" y="5073"/>
                </a:cubicBezTo>
                <a:cubicBezTo>
                  <a:pt x="14190" y="5151"/>
                  <a:pt x="13893" y="4680"/>
                  <a:pt x="13880" y="4622"/>
                </a:cubicBezTo>
                <a:cubicBezTo>
                  <a:pt x="14051" y="4744"/>
                  <a:pt x="14340" y="5017"/>
                  <a:pt x="14392" y="4535"/>
                </a:cubicBezTo>
                <a:cubicBezTo>
                  <a:pt x="14399" y="4469"/>
                  <a:pt x="14360" y="4290"/>
                  <a:pt x="14326" y="4275"/>
                </a:cubicBezTo>
                <a:cubicBezTo>
                  <a:pt x="14118" y="4185"/>
                  <a:pt x="14321" y="4031"/>
                  <a:pt x="14266" y="3892"/>
                </a:cubicBezTo>
                <a:cubicBezTo>
                  <a:pt x="14332" y="3906"/>
                  <a:pt x="14430" y="3807"/>
                  <a:pt x="14452" y="3995"/>
                </a:cubicBezTo>
                <a:cubicBezTo>
                  <a:pt x="14474" y="3993"/>
                  <a:pt x="14498" y="3999"/>
                  <a:pt x="14520" y="4006"/>
                </a:cubicBezTo>
                <a:cubicBezTo>
                  <a:pt x="14395" y="4217"/>
                  <a:pt x="14803" y="4398"/>
                  <a:pt x="14727" y="4048"/>
                </a:cubicBezTo>
                <a:cubicBezTo>
                  <a:pt x="14756" y="4180"/>
                  <a:pt x="14951" y="3962"/>
                  <a:pt x="14990" y="3922"/>
                </a:cubicBezTo>
                <a:cubicBezTo>
                  <a:pt x="15174" y="3728"/>
                  <a:pt x="14885" y="3767"/>
                  <a:pt x="14846" y="3703"/>
                </a:cubicBezTo>
                <a:cubicBezTo>
                  <a:pt x="14823" y="3666"/>
                  <a:pt x="14896" y="3785"/>
                  <a:pt x="14846" y="3703"/>
                </a:cubicBezTo>
                <a:close/>
                <a:moveTo>
                  <a:pt x="14710" y="9160"/>
                </a:moveTo>
                <a:cubicBezTo>
                  <a:pt x="14618" y="9033"/>
                  <a:pt x="14758" y="8993"/>
                  <a:pt x="14736" y="8951"/>
                </a:cubicBezTo>
                <a:cubicBezTo>
                  <a:pt x="14706" y="8936"/>
                  <a:pt x="14679" y="8912"/>
                  <a:pt x="14655" y="8877"/>
                </a:cubicBezTo>
                <a:cubicBezTo>
                  <a:pt x="14646" y="8834"/>
                  <a:pt x="14713" y="8712"/>
                  <a:pt x="14721" y="8737"/>
                </a:cubicBezTo>
                <a:cubicBezTo>
                  <a:pt x="14674" y="8602"/>
                  <a:pt x="14428" y="8759"/>
                  <a:pt x="14424" y="8631"/>
                </a:cubicBezTo>
                <a:cubicBezTo>
                  <a:pt x="14421" y="8551"/>
                  <a:pt x="14495" y="8592"/>
                  <a:pt x="14492" y="8520"/>
                </a:cubicBezTo>
                <a:cubicBezTo>
                  <a:pt x="14490" y="8427"/>
                  <a:pt x="14266" y="8564"/>
                  <a:pt x="14264" y="8596"/>
                </a:cubicBezTo>
                <a:cubicBezTo>
                  <a:pt x="14277" y="8366"/>
                  <a:pt x="14608" y="8284"/>
                  <a:pt x="14589" y="8067"/>
                </a:cubicBezTo>
                <a:cubicBezTo>
                  <a:pt x="14566" y="8063"/>
                  <a:pt x="14544" y="8064"/>
                  <a:pt x="14522" y="8070"/>
                </a:cubicBezTo>
                <a:cubicBezTo>
                  <a:pt x="14777" y="7847"/>
                  <a:pt x="14660" y="7551"/>
                  <a:pt x="14539" y="7316"/>
                </a:cubicBezTo>
                <a:cubicBezTo>
                  <a:pt x="14744" y="7252"/>
                  <a:pt x="14252" y="6972"/>
                  <a:pt x="14257" y="6975"/>
                </a:cubicBezTo>
                <a:cubicBezTo>
                  <a:pt x="14277" y="6839"/>
                  <a:pt x="14186" y="6792"/>
                  <a:pt x="14147" y="6708"/>
                </a:cubicBezTo>
                <a:cubicBezTo>
                  <a:pt x="14294" y="6548"/>
                  <a:pt x="14222" y="6508"/>
                  <a:pt x="14190" y="6241"/>
                </a:cubicBezTo>
                <a:cubicBezTo>
                  <a:pt x="14156" y="6035"/>
                  <a:pt x="14162" y="5747"/>
                  <a:pt x="14079" y="5572"/>
                </a:cubicBezTo>
                <a:cubicBezTo>
                  <a:pt x="14010" y="5430"/>
                  <a:pt x="13721" y="5958"/>
                  <a:pt x="13656" y="6014"/>
                </a:cubicBezTo>
                <a:cubicBezTo>
                  <a:pt x="13468" y="6177"/>
                  <a:pt x="13539" y="5901"/>
                  <a:pt x="13366" y="5914"/>
                </a:cubicBezTo>
                <a:cubicBezTo>
                  <a:pt x="13394" y="5777"/>
                  <a:pt x="13583" y="5311"/>
                  <a:pt x="13383" y="5311"/>
                </a:cubicBezTo>
                <a:cubicBezTo>
                  <a:pt x="13338" y="5205"/>
                  <a:pt x="13182" y="4950"/>
                  <a:pt x="13075" y="4950"/>
                </a:cubicBezTo>
                <a:cubicBezTo>
                  <a:pt x="12933" y="4950"/>
                  <a:pt x="12560" y="4824"/>
                  <a:pt x="12499" y="5066"/>
                </a:cubicBezTo>
                <a:cubicBezTo>
                  <a:pt x="12437" y="5312"/>
                  <a:pt x="12367" y="5348"/>
                  <a:pt x="12233" y="5505"/>
                </a:cubicBezTo>
                <a:cubicBezTo>
                  <a:pt x="12279" y="5508"/>
                  <a:pt x="12343" y="5589"/>
                  <a:pt x="12377" y="5589"/>
                </a:cubicBezTo>
                <a:cubicBezTo>
                  <a:pt x="12387" y="5589"/>
                  <a:pt x="12083" y="5973"/>
                  <a:pt x="12080" y="5992"/>
                </a:cubicBezTo>
                <a:cubicBezTo>
                  <a:pt x="12066" y="6088"/>
                  <a:pt x="12149" y="6179"/>
                  <a:pt x="12171" y="6244"/>
                </a:cubicBezTo>
                <a:cubicBezTo>
                  <a:pt x="12231" y="6420"/>
                  <a:pt x="12127" y="6638"/>
                  <a:pt x="12053" y="6744"/>
                </a:cubicBezTo>
                <a:cubicBezTo>
                  <a:pt x="11914" y="6941"/>
                  <a:pt x="11637" y="6905"/>
                  <a:pt x="11530" y="7118"/>
                </a:cubicBezTo>
                <a:cubicBezTo>
                  <a:pt x="11489" y="7201"/>
                  <a:pt x="11475" y="7527"/>
                  <a:pt x="11463" y="7635"/>
                </a:cubicBezTo>
                <a:cubicBezTo>
                  <a:pt x="11442" y="7818"/>
                  <a:pt x="11396" y="7837"/>
                  <a:pt x="11344" y="7990"/>
                </a:cubicBezTo>
                <a:cubicBezTo>
                  <a:pt x="11290" y="7895"/>
                  <a:pt x="11239" y="8061"/>
                  <a:pt x="11185" y="8067"/>
                </a:cubicBezTo>
                <a:cubicBezTo>
                  <a:pt x="11058" y="8067"/>
                  <a:pt x="11067" y="7164"/>
                  <a:pt x="11252" y="7164"/>
                </a:cubicBezTo>
                <a:lnTo>
                  <a:pt x="11267" y="7164"/>
                </a:lnTo>
                <a:lnTo>
                  <a:pt x="11284" y="7016"/>
                </a:lnTo>
                <a:cubicBezTo>
                  <a:pt x="11095" y="6863"/>
                  <a:pt x="10854" y="6979"/>
                  <a:pt x="10682" y="6719"/>
                </a:cubicBezTo>
                <a:cubicBezTo>
                  <a:pt x="10512" y="6465"/>
                  <a:pt x="10436" y="6343"/>
                  <a:pt x="10190" y="6421"/>
                </a:cubicBezTo>
                <a:lnTo>
                  <a:pt x="10261" y="5959"/>
                </a:lnTo>
                <a:lnTo>
                  <a:pt x="10096" y="5959"/>
                </a:lnTo>
                <a:cubicBezTo>
                  <a:pt x="10152" y="5660"/>
                  <a:pt x="10334" y="5500"/>
                  <a:pt x="10478" y="5337"/>
                </a:cubicBezTo>
                <a:cubicBezTo>
                  <a:pt x="10524" y="5292"/>
                  <a:pt x="10895" y="4998"/>
                  <a:pt x="10897" y="4941"/>
                </a:cubicBezTo>
                <a:cubicBezTo>
                  <a:pt x="10960" y="4928"/>
                  <a:pt x="11164" y="4901"/>
                  <a:pt x="11123" y="4713"/>
                </a:cubicBezTo>
                <a:cubicBezTo>
                  <a:pt x="11228" y="4726"/>
                  <a:pt x="11874" y="4466"/>
                  <a:pt x="11832" y="4221"/>
                </a:cubicBezTo>
                <a:cubicBezTo>
                  <a:pt x="11865" y="4202"/>
                  <a:pt x="11900" y="4192"/>
                  <a:pt x="11932" y="4166"/>
                </a:cubicBezTo>
                <a:cubicBezTo>
                  <a:pt x="11886" y="4242"/>
                  <a:pt x="11633" y="4531"/>
                  <a:pt x="11611" y="4604"/>
                </a:cubicBezTo>
                <a:cubicBezTo>
                  <a:pt x="11667" y="4619"/>
                  <a:pt x="11732" y="4582"/>
                  <a:pt x="11791" y="4586"/>
                </a:cubicBezTo>
                <a:cubicBezTo>
                  <a:pt x="11800" y="4643"/>
                  <a:pt x="11766" y="4669"/>
                  <a:pt x="11765" y="4719"/>
                </a:cubicBezTo>
                <a:cubicBezTo>
                  <a:pt x="11883" y="4755"/>
                  <a:pt x="12101" y="4427"/>
                  <a:pt x="12195" y="4524"/>
                </a:cubicBezTo>
                <a:cubicBezTo>
                  <a:pt x="12190" y="4519"/>
                  <a:pt x="12518" y="4797"/>
                  <a:pt x="12469" y="4545"/>
                </a:cubicBezTo>
                <a:cubicBezTo>
                  <a:pt x="12459" y="4494"/>
                  <a:pt x="12363" y="4471"/>
                  <a:pt x="12347" y="4511"/>
                </a:cubicBezTo>
                <a:cubicBezTo>
                  <a:pt x="12444" y="4268"/>
                  <a:pt x="12177" y="4299"/>
                  <a:pt x="12161" y="4129"/>
                </a:cubicBezTo>
                <a:cubicBezTo>
                  <a:pt x="12136" y="4142"/>
                  <a:pt x="12111" y="4155"/>
                  <a:pt x="12087" y="4168"/>
                </a:cubicBezTo>
                <a:cubicBezTo>
                  <a:pt x="12089" y="4121"/>
                  <a:pt x="12096" y="4077"/>
                  <a:pt x="12109" y="4035"/>
                </a:cubicBezTo>
                <a:cubicBezTo>
                  <a:pt x="12092" y="4025"/>
                  <a:pt x="12074" y="4026"/>
                  <a:pt x="12056" y="4033"/>
                </a:cubicBezTo>
                <a:cubicBezTo>
                  <a:pt x="12065" y="4008"/>
                  <a:pt x="12066" y="3982"/>
                  <a:pt x="12059" y="3954"/>
                </a:cubicBezTo>
                <a:cubicBezTo>
                  <a:pt x="12124" y="3937"/>
                  <a:pt x="12113" y="4012"/>
                  <a:pt x="12173" y="4034"/>
                </a:cubicBezTo>
                <a:cubicBezTo>
                  <a:pt x="12210" y="4153"/>
                  <a:pt x="12360" y="4254"/>
                  <a:pt x="12316" y="4049"/>
                </a:cubicBezTo>
                <a:cubicBezTo>
                  <a:pt x="12332" y="4043"/>
                  <a:pt x="12344" y="4028"/>
                  <a:pt x="12350" y="4004"/>
                </a:cubicBezTo>
                <a:cubicBezTo>
                  <a:pt x="12449" y="4054"/>
                  <a:pt x="12869" y="3767"/>
                  <a:pt x="12773" y="3542"/>
                </a:cubicBezTo>
                <a:lnTo>
                  <a:pt x="12799" y="3528"/>
                </a:lnTo>
                <a:cubicBezTo>
                  <a:pt x="12796" y="3501"/>
                  <a:pt x="12791" y="3469"/>
                  <a:pt x="12783" y="3445"/>
                </a:cubicBezTo>
                <a:cubicBezTo>
                  <a:pt x="12838" y="3455"/>
                  <a:pt x="12968" y="3438"/>
                  <a:pt x="12959" y="3307"/>
                </a:cubicBezTo>
                <a:cubicBezTo>
                  <a:pt x="12958" y="3286"/>
                  <a:pt x="12913" y="3085"/>
                  <a:pt x="12913" y="3127"/>
                </a:cubicBezTo>
                <a:cubicBezTo>
                  <a:pt x="12848" y="2986"/>
                  <a:pt x="12623" y="2945"/>
                  <a:pt x="12526" y="3031"/>
                </a:cubicBezTo>
                <a:cubicBezTo>
                  <a:pt x="12490" y="3062"/>
                  <a:pt x="12430" y="3255"/>
                  <a:pt x="12448" y="3255"/>
                </a:cubicBezTo>
                <a:cubicBezTo>
                  <a:pt x="12404" y="3310"/>
                  <a:pt x="12327" y="3392"/>
                  <a:pt x="12277" y="3456"/>
                </a:cubicBezTo>
                <a:cubicBezTo>
                  <a:pt x="12219" y="3448"/>
                  <a:pt x="12090" y="3491"/>
                  <a:pt x="12105" y="3620"/>
                </a:cubicBezTo>
                <a:cubicBezTo>
                  <a:pt x="11973" y="3754"/>
                  <a:pt x="12056" y="3511"/>
                  <a:pt x="12054" y="3550"/>
                </a:cubicBezTo>
                <a:cubicBezTo>
                  <a:pt x="12195" y="3550"/>
                  <a:pt x="12176" y="2901"/>
                  <a:pt x="11881" y="3290"/>
                </a:cubicBezTo>
                <a:cubicBezTo>
                  <a:pt x="11886" y="3266"/>
                  <a:pt x="11887" y="3242"/>
                  <a:pt x="11884" y="3218"/>
                </a:cubicBezTo>
                <a:cubicBezTo>
                  <a:pt x="11938" y="3192"/>
                  <a:pt x="11963" y="3160"/>
                  <a:pt x="11963" y="3116"/>
                </a:cubicBezTo>
                <a:cubicBezTo>
                  <a:pt x="11961" y="3072"/>
                  <a:pt x="11941" y="3025"/>
                  <a:pt x="11891" y="3023"/>
                </a:cubicBezTo>
                <a:cubicBezTo>
                  <a:pt x="11974" y="2946"/>
                  <a:pt x="11929" y="2887"/>
                  <a:pt x="11898" y="2792"/>
                </a:cubicBezTo>
                <a:cubicBezTo>
                  <a:pt x="11924" y="2686"/>
                  <a:pt x="11967" y="2648"/>
                  <a:pt x="11897" y="2538"/>
                </a:cubicBezTo>
                <a:cubicBezTo>
                  <a:pt x="12156" y="2423"/>
                  <a:pt x="12415" y="2194"/>
                  <a:pt x="12684" y="2064"/>
                </a:cubicBezTo>
                <a:cubicBezTo>
                  <a:pt x="12498" y="1923"/>
                  <a:pt x="12276" y="1832"/>
                  <a:pt x="12075" y="1942"/>
                </a:cubicBezTo>
                <a:cubicBezTo>
                  <a:pt x="11871" y="2053"/>
                  <a:pt x="11810" y="2410"/>
                  <a:pt x="11618" y="2516"/>
                </a:cubicBezTo>
                <a:cubicBezTo>
                  <a:pt x="11638" y="2485"/>
                  <a:pt x="11712" y="2388"/>
                  <a:pt x="11714" y="2336"/>
                </a:cubicBezTo>
                <a:cubicBezTo>
                  <a:pt x="11703" y="2340"/>
                  <a:pt x="11687" y="2329"/>
                  <a:pt x="11678" y="2329"/>
                </a:cubicBezTo>
                <a:cubicBezTo>
                  <a:pt x="11687" y="2307"/>
                  <a:pt x="11683" y="2293"/>
                  <a:pt x="11686" y="2269"/>
                </a:cubicBezTo>
                <a:cubicBezTo>
                  <a:pt x="11663" y="2273"/>
                  <a:pt x="11645" y="2265"/>
                  <a:pt x="11631" y="2243"/>
                </a:cubicBezTo>
                <a:cubicBezTo>
                  <a:pt x="11659" y="2212"/>
                  <a:pt x="11852" y="2141"/>
                  <a:pt x="11836" y="2053"/>
                </a:cubicBezTo>
                <a:cubicBezTo>
                  <a:pt x="11815" y="1936"/>
                  <a:pt x="11511" y="2066"/>
                  <a:pt x="11469" y="2073"/>
                </a:cubicBezTo>
                <a:cubicBezTo>
                  <a:pt x="11213" y="2115"/>
                  <a:pt x="11442" y="2211"/>
                  <a:pt x="11299" y="2321"/>
                </a:cubicBezTo>
                <a:cubicBezTo>
                  <a:pt x="11253" y="2357"/>
                  <a:pt x="11068" y="2097"/>
                  <a:pt x="11075" y="2352"/>
                </a:cubicBezTo>
                <a:cubicBezTo>
                  <a:pt x="11078" y="2447"/>
                  <a:pt x="11216" y="2513"/>
                  <a:pt x="11245" y="2664"/>
                </a:cubicBezTo>
                <a:cubicBezTo>
                  <a:pt x="11347" y="2689"/>
                  <a:pt x="11434" y="2586"/>
                  <a:pt x="11534" y="2565"/>
                </a:cubicBezTo>
                <a:cubicBezTo>
                  <a:pt x="11356" y="2678"/>
                  <a:pt x="11254" y="2955"/>
                  <a:pt x="11405" y="3165"/>
                </a:cubicBezTo>
                <a:cubicBezTo>
                  <a:pt x="11352" y="3210"/>
                  <a:pt x="11315" y="3245"/>
                  <a:pt x="11311" y="3351"/>
                </a:cubicBezTo>
                <a:lnTo>
                  <a:pt x="11337" y="3364"/>
                </a:lnTo>
                <a:cubicBezTo>
                  <a:pt x="11180" y="3430"/>
                  <a:pt x="11148" y="3493"/>
                  <a:pt x="11034" y="3630"/>
                </a:cubicBezTo>
                <a:cubicBezTo>
                  <a:pt x="11034" y="3630"/>
                  <a:pt x="11034" y="3630"/>
                  <a:pt x="11034" y="3630"/>
                </a:cubicBezTo>
                <a:cubicBezTo>
                  <a:pt x="11062" y="3545"/>
                  <a:pt x="11118" y="3452"/>
                  <a:pt x="11051" y="3363"/>
                </a:cubicBezTo>
                <a:cubicBezTo>
                  <a:pt x="11126" y="3368"/>
                  <a:pt x="11196" y="3337"/>
                  <a:pt x="11260" y="3272"/>
                </a:cubicBezTo>
                <a:cubicBezTo>
                  <a:pt x="11273" y="3258"/>
                  <a:pt x="11118" y="3018"/>
                  <a:pt x="11092" y="3018"/>
                </a:cubicBezTo>
                <a:cubicBezTo>
                  <a:pt x="11054" y="3018"/>
                  <a:pt x="10831" y="3190"/>
                  <a:pt x="10807" y="3256"/>
                </a:cubicBezTo>
                <a:cubicBezTo>
                  <a:pt x="10846" y="3272"/>
                  <a:pt x="10885" y="3290"/>
                  <a:pt x="10924" y="3309"/>
                </a:cubicBezTo>
                <a:cubicBezTo>
                  <a:pt x="10788" y="3310"/>
                  <a:pt x="10725" y="3477"/>
                  <a:pt x="10582" y="3471"/>
                </a:cubicBezTo>
                <a:cubicBezTo>
                  <a:pt x="10454" y="3498"/>
                  <a:pt x="10174" y="3554"/>
                  <a:pt x="10079" y="3374"/>
                </a:cubicBezTo>
                <a:cubicBezTo>
                  <a:pt x="10186" y="3130"/>
                  <a:pt x="9474" y="3169"/>
                  <a:pt x="9618" y="3516"/>
                </a:cubicBezTo>
                <a:cubicBezTo>
                  <a:pt x="9530" y="3631"/>
                  <a:pt x="9461" y="3480"/>
                  <a:pt x="9369" y="3462"/>
                </a:cubicBezTo>
                <a:cubicBezTo>
                  <a:pt x="9214" y="3481"/>
                  <a:pt x="9061" y="3554"/>
                  <a:pt x="8905" y="3532"/>
                </a:cubicBezTo>
                <a:cubicBezTo>
                  <a:pt x="9138" y="3401"/>
                  <a:pt x="9055" y="3181"/>
                  <a:pt x="8834" y="3214"/>
                </a:cubicBezTo>
                <a:cubicBezTo>
                  <a:pt x="8717" y="3230"/>
                  <a:pt x="8606" y="3153"/>
                  <a:pt x="8499" y="3083"/>
                </a:cubicBezTo>
                <a:cubicBezTo>
                  <a:pt x="8302" y="2955"/>
                  <a:pt x="8277" y="3049"/>
                  <a:pt x="8099" y="3063"/>
                </a:cubicBezTo>
                <a:cubicBezTo>
                  <a:pt x="8244" y="2744"/>
                  <a:pt x="7845" y="3070"/>
                  <a:pt x="7825" y="3072"/>
                </a:cubicBezTo>
                <a:cubicBezTo>
                  <a:pt x="7803" y="3026"/>
                  <a:pt x="7858" y="2925"/>
                  <a:pt x="7823" y="2862"/>
                </a:cubicBezTo>
                <a:cubicBezTo>
                  <a:pt x="7766" y="2758"/>
                  <a:pt x="7616" y="2889"/>
                  <a:pt x="7554" y="2920"/>
                </a:cubicBezTo>
                <a:cubicBezTo>
                  <a:pt x="7483" y="2703"/>
                  <a:pt x="7201" y="3025"/>
                  <a:pt x="7121" y="3025"/>
                </a:cubicBezTo>
                <a:cubicBezTo>
                  <a:pt x="7039" y="3025"/>
                  <a:pt x="6963" y="3004"/>
                  <a:pt x="6880" y="3011"/>
                </a:cubicBezTo>
                <a:cubicBezTo>
                  <a:pt x="6762" y="3020"/>
                  <a:pt x="6644" y="3147"/>
                  <a:pt x="6541" y="3158"/>
                </a:cubicBezTo>
                <a:cubicBezTo>
                  <a:pt x="6436" y="3288"/>
                  <a:pt x="6242" y="2969"/>
                  <a:pt x="6103" y="3002"/>
                </a:cubicBezTo>
                <a:cubicBezTo>
                  <a:pt x="5988" y="2699"/>
                  <a:pt x="5302" y="2658"/>
                  <a:pt x="5109" y="2660"/>
                </a:cubicBezTo>
                <a:lnTo>
                  <a:pt x="5167" y="2595"/>
                </a:lnTo>
                <a:cubicBezTo>
                  <a:pt x="4386" y="2334"/>
                  <a:pt x="3527" y="2801"/>
                  <a:pt x="2782" y="3187"/>
                </a:cubicBezTo>
                <a:cubicBezTo>
                  <a:pt x="2791" y="3245"/>
                  <a:pt x="2795" y="3305"/>
                  <a:pt x="2795" y="3364"/>
                </a:cubicBezTo>
                <a:cubicBezTo>
                  <a:pt x="2822" y="3360"/>
                  <a:pt x="2847" y="3381"/>
                  <a:pt x="2862" y="3411"/>
                </a:cubicBezTo>
                <a:cubicBezTo>
                  <a:pt x="2896" y="3481"/>
                  <a:pt x="2848" y="3560"/>
                  <a:pt x="2809" y="3586"/>
                </a:cubicBezTo>
                <a:cubicBezTo>
                  <a:pt x="2808" y="3616"/>
                  <a:pt x="2819" y="3636"/>
                  <a:pt x="2844" y="3646"/>
                </a:cubicBezTo>
                <a:cubicBezTo>
                  <a:pt x="2670" y="3610"/>
                  <a:pt x="2512" y="3697"/>
                  <a:pt x="2347" y="3775"/>
                </a:cubicBezTo>
                <a:cubicBezTo>
                  <a:pt x="2314" y="3790"/>
                  <a:pt x="1789" y="3962"/>
                  <a:pt x="2021" y="4078"/>
                </a:cubicBezTo>
                <a:cubicBezTo>
                  <a:pt x="1792" y="4457"/>
                  <a:pt x="2406" y="4349"/>
                  <a:pt x="2511" y="4285"/>
                </a:cubicBezTo>
                <a:cubicBezTo>
                  <a:pt x="2434" y="4611"/>
                  <a:pt x="1901" y="4586"/>
                  <a:pt x="1738" y="4688"/>
                </a:cubicBezTo>
                <a:cubicBezTo>
                  <a:pt x="1611" y="4807"/>
                  <a:pt x="1326" y="4847"/>
                  <a:pt x="1295" y="5135"/>
                </a:cubicBezTo>
                <a:cubicBezTo>
                  <a:pt x="1272" y="5347"/>
                  <a:pt x="1079" y="5786"/>
                  <a:pt x="1424" y="5569"/>
                </a:cubicBezTo>
                <a:cubicBezTo>
                  <a:pt x="1383" y="5665"/>
                  <a:pt x="1289" y="5766"/>
                  <a:pt x="1233" y="5830"/>
                </a:cubicBezTo>
                <a:lnTo>
                  <a:pt x="1248" y="5941"/>
                </a:lnTo>
                <a:cubicBezTo>
                  <a:pt x="1306" y="5949"/>
                  <a:pt x="1374" y="5942"/>
                  <a:pt x="1428" y="5909"/>
                </a:cubicBezTo>
                <a:cubicBezTo>
                  <a:pt x="1583" y="5813"/>
                  <a:pt x="1506" y="5986"/>
                  <a:pt x="1617" y="6015"/>
                </a:cubicBezTo>
                <a:cubicBezTo>
                  <a:pt x="1626" y="6015"/>
                  <a:pt x="1633" y="6012"/>
                  <a:pt x="1640" y="6008"/>
                </a:cubicBezTo>
                <a:cubicBezTo>
                  <a:pt x="1269" y="6350"/>
                  <a:pt x="878" y="6521"/>
                  <a:pt x="479" y="6743"/>
                </a:cubicBezTo>
                <a:cubicBezTo>
                  <a:pt x="344" y="6818"/>
                  <a:pt x="176" y="6809"/>
                  <a:pt x="55" y="6949"/>
                </a:cubicBezTo>
                <a:cubicBezTo>
                  <a:pt x="-153" y="7190"/>
                  <a:pt x="298" y="7025"/>
                  <a:pt x="345" y="7001"/>
                </a:cubicBezTo>
                <a:cubicBezTo>
                  <a:pt x="704" y="6820"/>
                  <a:pt x="1069" y="6689"/>
                  <a:pt x="1425" y="6508"/>
                </a:cubicBezTo>
                <a:cubicBezTo>
                  <a:pt x="1622" y="6408"/>
                  <a:pt x="2421" y="6068"/>
                  <a:pt x="2421" y="5738"/>
                </a:cubicBezTo>
                <a:cubicBezTo>
                  <a:pt x="2565" y="5669"/>
                  <a:pt x="2546" y="5757"/>
                  <a:pt x="2665" y="5770"/>
                </a:cubicBezTo>
                <a:cubicBezTo>
                  <a:pt x="2776" y="5884"/>
                  <a:pt x="2983" y="5669"/>
                  <a:pt x="3100" y="5635"/>
                </a:cubicBezTo>
                <a:cubicBezTo>
                  <a:pt x="3271" y="5586"/>
                  <a:pt x="3355" y="5471"/>
                  <a:pt x="3498" y="5332"/>
                </a:cubicBezTo>
                <a:cubicBezTo>
                  <a:pt x="3593" y="5239"/>
                  <a:pt x="3676" y="5420"/>
                  <a:pt x="3763" y="5453"/>
                </a:cubicBezTo>
                <a:cubicBezTo>
                  <a:pt x="3788" y="5623"/>
                  <a:pt x="4110" y="5610"/>
                  <a:pt x="4207" y="5651"/>
                </a:cubicBezTo>
                <a:cubicBezTo>
                  <a:pt x="4426" y="5745"/>
                  <a:pt x="4512" y="6181"/>
                  <a:pt x="4284" y="6388"/>
                </a:cubicBezTo>
                <a:cubicBezTo>
                  <a:pt x="4313" y="6399"/>
                  <a:pt x="4342" y="6409"/>
                  <a:pt x="4371" y="6418"/>
                </a:cubicBezTo>
                <a:cubicBezTo>
                  <a:pt x="4407" y="6521"/>
                  <a:pt x="4319" y="6634"/>
                  <a:pt x="4423" y="6661"/>
                </a:cubicBezTo>
                <a:cubicBezTo>
                  <a:pt x="4431" y="6629"/>
                  <a:pt x="4442" y="6599"/>
                  <a:pt x="4456" y="6573"/>
                </a:cubicBezTo>
                <a:cubicBezTo>
                  <a:pt x="4441" y="6630"/>
                  <a:pt x="4445" y="6678"/>
                  <a:pt x="4467" y="6718"/>
                </a:cubicBezTo>
                <a:cubicBezTo>
                  <a:pt x="4403" y="6900"/>
                  <a:pt x="4482" y="7268"/>
                  <a:pt x="4601" y="6983"/>
                </a:cubicBezTo>
                <a:cubicBezTo>
                  <a:pt x="4617" y="7025"/>
                  <a:pt x="4648" y="7029"/>
                  <a:pt x="4669" y="7000"/>
                </a:cubicBezTo>
                <a:cubicBezTo>
                  <a:pt x="4696" y="7165"/>
                  <a:pt x="4384" y="7512"/>
                  <a:pt x="4573" y="7612"/>
                </a:cubicBezTo>
                <a:cubicBezTo>
                  <a:pt x="4562" y="7639"/>
                  <a:pt x="4538" y="8189"/>
                  <a:pt x="4550" y="8218"/>
                </a:cubicBezTo>
                <a:cubicBezTo>
                  <a:pt x="4219" y="8052"/>
                  <a:pt x="4500" y="8766"/>
                  <a:pt x="4613" y="8908"/>
                </a:cubicBezTo>
                <a:cubicBezTo>
                  <a:pt x="4470" y="9248"/>
                  <a:pt x="4406" y="9703"/>
                  <a:pt x="4250" y="10060"/>
                </a:cubicBezTo>
                <a:cubicBezTo>
                  <a:pt x="4232" y="10103"/>
                  <a:pt x="3864" y="10724"/>
                  <a:pt x="3932" y="10838"/>
                </a:cubicBezTo>
                <a:cubicBezTo>
                  <a:pt x="3905" y="10875"/>
                  <a:pt x="3885" y="11006"/>
                  <a:pt x="3867" y="11057"/>
                </a:cubicBezTo>
                <a:lnTo>
                  <a:pt x="3908" y="11057"/>
                </a:lnTo>
                <a:cubicBezTo>
                  <a:pt x="3684" y="11057"/>
                  <a:pt x="3674" y="12226"/>
                  <a:pt x="3785" y="12411"/>
                </a:cubicBezTo>
                <a:cubicBezTo>
                  <a:pt x="3714" y="12506"/>
                  <a:pt x="3777" y="12866"/>
                  <a:pt x="3822" y="12952"/>
                </a:cubicBezTo>
                <a:cubicBezTo>
                  <a:pt x="3780" y="13102"/>
                  <a:pt x="3953" y="13349"/>
                  <a:pt x="4064" y="13322"/>
                </a:cubicBezTo>
                <a:cubicBezTo>
                  <a:pt x="4061" y="13338"/>
                  <a:pt x="4059" y="13354"/>
                  <a:pt x="4058" y="13370"/>
                </a:cubicBezTo>
                <a:lnTo>
                  <a:pt x="4088" y="13379"/>
                </a:lnTo>
                <a:lnTo>
                  <a:pt x="4094" y="13414"/>
                </a:lnTo>
                <a:cubicBezTo>
                  <a:pt x="4291" y="13490"/>
                  <a:pt x="4103" y="14174"/>
                  <a:pt x="4228" y="14378"/>
                </a:cubicBezTo>
                <a:cubicBezTo>
                  <a:pt x="4191" y="14488"/>
                  <a:pt x="4545" y="15231"/>
                  <a:pt x="4229" y="15052"/>
                </a:cubicBezTo>
                <a:cubicBezTo>
                  <a:pt x="4229" y="15090"/>
                  <a:pt x="4221" y="15124"/>
                  <a:pt x="4205" y="15151"/>
                </a:cubicBezTo>
                <a:cubicBezTo>
                  <a:pt x="4267" y="15264"/>
                  <a:pt x="4306" y="15363"/>
                  <a:pt x="4336" y="15505"/>
                </a:cubicBezTo>
                <a:lnTo>
                  <a:pt x="4347" y="15505"/>
                </a:lnTo>
                <a:cubicBezTo>
                  <a:pt x="4388" y="15457"/>
                  <a:pt x="4395" y="15543"/>
                  <a:pt x="4469" y="15503"/>
                </a:cubicBezTo>
                <a:cubicBezTo>
                  <a:pt x="4572" y="15800"/>
                  <a:pt x="4537" y="15834"/>
                  <a:pt x="4469" y="16154"/>
                </a:cubicBezTo>
                <a:cubicBezTo>
                  <a:pt x="4644" y="16085"/>
                  <a:pt x="4766" y="16495"/>
                  <a:pt x="4807" y="16709"/>
                </a:cubicBezTo>
                <a:cubicBezTo>
                  <a:pt x="5030" y="16623"/>
                  <a:pt x="4936" y="16305"/>
                  <a:pt x="4857" y="16081"/>
                </a:cubicBezTo>
                <a:lnTo>
                  <a:pt x="4820" y="16090"/>
                </a:lnTo>
                <a:cubicBezTo>
                  <a:pt x="4854" y="16027"/>
                  <a:pt x="4846" y="15950"/>
                  <a:pt x="4814" y="15895"/>
                </a:cubicBezTo>
                <a:lnTo>
                  <a:pt x="4800" y="15901"/>
                </a:lnTo>
                <a:cubicBezTo>
                  <a:pt x="4774" y="15687"/>
                  <a:pt x="4712" y="15463"/>
                  <a:pt x="4696" y="15267"/>
                </a:cubicBezTo>
                <a:cubicBezTo>
                  <a:pt x="4683" y="15104"/>
                  <a:pt x="4608" y="15059"/>
                  <a:pt x="4655" y="14857"/>
                </a:cubicBezTo>
                <a:cubicBezTo>
                  <a:pt x="4644" y="14858"/>
                  <a:pt x="4633" y="14860"/>
                  <a:pt x="4622" y="14862"/>
                </a:cubicBezTo>
                <a:cubicBezTo>
                  <a:pt x="4622" y="14691"/>
                  <a:pt x="4336" y="14165"/>
                  <a:pt x="4543" y="14004"/>
                </a:cubicBezTo>
                <a:cubicBezTo>
                  <a:pt x="4569" y="14048"/>
                  <a:pt x="4598" y="14053"/>
                  <a:pt x="4634" y="14051"/>
                </a:cubicBezTo>
                <a:cubicBezTo>
                  <a:pt x="4650" y="14091"/>
                  <a:pt x="4669" y="14112"/>
                  <a:pt x="4695" y="14132"/>
                </a:cubicBezTo>
                <a:cubicBezTo>
                  <a:pt x="4607" y="14386"/>
                  <a:pt x="4733" y="15046"/>
                  <a:pt x="4889" y="15146"/>
                </a:cubicBezTo>
                <a:cubicBezTo>
                  <a:pt x="4869" y="15243"/>
                  <a:pt x="4899" y="15358"/>
                  <a:pt x="4959" y="15388"/>
                </a:cubicBezTo>
                <a:cubicBezTo>
                  <a:pt x="4955" y="15472"/>
                  <a:pt x="4979" y="15520"/>
                  <a:pt x="5031" y="15518"/>
                </a:cubicBezTo>
                <a:cubicBezTo>
                  <a:pt x="5043" y="15595"/>
                  <a:pt x="4994" y="15742"/>
                  <a:pt x="4987" y="15835"/>
                </a:cubicBezTo>
                <a:cubicBezTo>
                  <a:pt x="5222" y="15896"/>
                  <a:pt x="5645" y="17047"/>
                  <a:pt x="5375" y="17327"/>
                </a:cubicBezTo>
                <a:lnTo>
                  <a:pt x="5387" y="17327"/>
                </a:lnTo>
                <a:cubicBezTo>
                  <a:pt x="5364" y="17683"/>
                  <a:pt x="5701" y="18230"/>
                  <a:pt x="5922" y="18189"/>
                </a:cubicBezTo>
                <a:cubicBezTo>
                  <a:pt x="6094" y="18316"/>
                  <a:pt x="6361" y="18812"/>
                  <a:pt x="6569" y="18812"/>
                </a:cubicBezTo>
                <a:cubicBezTo>
                  <a:pt x="6708" y="18812"/>
                  <a:pt x="6795" y="18936"/>
                  <a:pt x="6934" y="18803"/>
                </a:cubicBezTo>
                <a:cubicBezTo>
                  <a:pt x="7113" y="18634"/>
                  <a:pt x="7226" y="18901"/>
                  <a:pt x="7339" y="19138"/>
                </a:cubicBezTo>
                <a:lnTo>
                  <a:pt x="7321" y="19233"/>
                </a:lnTo>
                <a:cubicBezTo>
                  <a:pt x="7453" y="19457"/>
                  <a:pt x="7610" y="19414"/>
                  <a:pt x="7753" y="19578"/>
                </a:cubicBezTo>
                <a:lnTo>
                  <a:pt x="7748" y="19554"/>
                </a:lnTo>
                <a:cubicBezTo>
                  <a:pt x="7832" y="19616"/>
                  <a:pt x="7967" y="19734"/>
                  <a:pt x="8059" y="19655"/>
                </a:cubicBezTo>
                <a:cubicBezTo>
                  <a:pt x="8069" y="19696"/>
                  <a:pt x="8083" y="19732"/>
                  <a:pt x="8103" y="19765"/>
                </a:cubicBezTo>
                <a:cubicBezTo>
                  <a:pt x="8202" y="19848"/>
                  <a:pt x="8250" y="20070"/>
                  <a:pt x="8333" y="20197"/>
                </a:cubicBezTo>
                <a:cubicBezTo>
                  <a:pt x="8329" y="20204"/>
                  <a:pt x="8319" y="20232"/>
                  <a:pt x="8308" y="20232"/>
                </a:cubicBezTo>
                <a:cubicBezTo>
                  <a:pt x="8249" y="20232"/>
                  <a:pt x="8243" y="20374"/>
                  <a:pt x="8291" y="20404"/>
                </a:cubicBezTo>
                <a:cubicBezTo>
                  <a:pt x="8225" y="20558"/>
                  <a:pt x="8336" y="20723"/>
                  <a:pt x="8405" y="20797"/>
                </a:cubicBezTo>
                <a:lnTo>
                  <a:pt x="8422" y="20768"/>
                </a:lnTo>
                <a:lnTo>
                  <a:pt x="8441" y="20786"/>
                </a:lnTo>
                <a:cubicBezTo>
                  <a:pt x="8441" y="20786"/>
                  <a:pt x="8461" y="20734"/>
                  <a:pt x="8464" y="20726"/>
                </a:cubicBezTo>
                <a:cubicBezTo>
                  <a:pt x="8482" y="20791"/>
                  <a:pt x="8507" y="20812"/>
                  <a:pt x="8545" y="20833"/>
                </a:cubicBezTo>
                <a:cubicBezTo>
                  <a:pt x="8632" y="20882"/>
                  <a:pt x="8573" y="21016"/>
                  <a:pt x="8626" y="21113"/>
                </a:cubicBezTo>
                <a:cubicBezTo>
                  <a:pt x="8671" y="21195"/>
                  <a:pt x="8729" y="21169"/>
                  <a:pt x="8775" y="21125"/>
                </a:cubicBezTo>
                <a:cubicBezTo>
                  <a:pt x="8820" y="21180"/>
                  <a:pt x="8956" y="21104"/>
                  <a:pt x="8978" y="21190"/>
                </a:cubicBezTo>
                <a:cubicBezTo>
                  <a:pt x="8995" y="21268"/>
                  <a:pt x="9008" y="21360"/>
                  <a:pt x="9075" y="21327"/>
                </a:cubicBezTo>
                <a:cubicBezTo>
                  <a:pt x="9088" y="21499"/>
                  <a:pt x="9388" y="21534"/>
                  <a:pt x="9243" y="21147"/>
                </a:cubicBezTo>
                <a:cubicBezTo>
                  <a:pt x="9323" y="21112"/>
                  <a:pt x="9335" y="20930"/>
                  <a:pt x="9400" y="20930"/>
                </a:cubicBezTo>
                <a:cubicBezTo>
                  <a:pt x="9477" y="20930"/>
                  <a:pt x="9465" y="21056"/>
                  <a:pt x="9513" y="21099"/>
                </a:cubicBezTo>
                <a:cubicBezTo>
                  <a:pt x="9490" y="21140"/>
                  <a:pt x="9482" y="21184"/>
                  <a:pt x="9490" y="21232"/>
                </a:cubicBezTo>
                <a:cubicBezTo>
                  <a:pt x="9531" y="21294"/>
                  <a:pt x="9568" y="21378"/>
                  <a:pt x="9595" y="21465"/>
                </a:cubicBezTo>
                <a:cubicBezTo>
                  <a:pt x="9614" y="21444"/>
                  <a:pt x="9636" y="21429"/>
                  <a:pt x="9659" y="21420"/>
                </a:cubicBezTo>
                <a:cubicBezTo>
                  <a:pt x="9652" y="21406"/>
                  <a:pt x="9652" y="21393"/>
                  <a:pt x="9657" y="21381"/>
                </a:cubicBezTo>
                <a:lnTo>
                  <a:pt x="9664" y="21393"/>
                </a:lnTo>
                <a:cubicBezTo>
                  <a:pt x="9704" y="21371"/>
                  <a:pt x="9729" y="21327"/>
                  <a:pt x="9734" y="21262"/>
                </a:cubicBezTo>
                <a:lnTo>
                  <a:pt x="9789" y="21239"/>
                </a:lnTo>
                <a:lnTo>
                  <a:pt x="9728" y="21036"/>
                </a:lnTo>
                <a:lnTo>
                  <a:pt x="9752" y="20983"/>
                </a:lnTo>
                <a:cubicBezTo>
                  <a:pt x="9691" y="20841"/>
                  <a:pt x="9592" y="20668"/>
                  <a:pt x="9479" y="20685"/>
                </a:cubicBezTo>
                <a:cubicBezTo>
                  <a:pt x="9387" y="20387"/>
                  <a:pt x="9024" y="21216"/>
                  <a:pt x="8906" y="20641"/>
                </a:cubicBezTo>
                <a:lnTo>
                  <a:pt x="8821" y="20643"/>
                </a:lnTo>
                <a:cubicBezTo>
                  <a:pt x="8821" y="20643"/>
                  <a:pt x="8683" y="20417"/>
                  <a:pt x="8718" y="20417"/>
                </a:cubicBezTo>
                <a:cubicBezTo>
                  <a:pt x="8718" y="20417"/>
                  <a:pt x="8718" y="20417"/>
                  <a:pt x="8718" y="20417"/>
                </a:cubicBezTo>
                <a:cubicBezTo>
                  <a:pt x="8720" y="20417"/>
                  <a:pt x="8886" y="19093"/>
                  <a:pt x="8902" y="18934"/>
                </a:cubicBezTo>
                <a:cubicBezTo>
                  <a:pt x="8866" y="18931"/>
                  <a:pt x="8825" y="18936"/>
                  <a:pt x="8791" y="18958"/>
                </a:cubicBezTo>
                <a:cubicBezTo>
                  <a:pt x="8666" y="18803"/>
                  <a:pt x="8557" y="18836"/>
                  <a:pt x="8452" y="18742"/>
                </a:cubicBezTo>
                <a:cubicBezTo>
                  <a:pt x="8418" y="18712"/>
                  <a:pt x="8072" y="18740"/>
                  <a:pt x="8036" y="18773"/>
                </a:cubicBezTo>
                <a:cubicBezTo>
                  <a:pt x="8033" y="18768"/>
                  <a:pt x="8030" y="18763"/>
                  <a:pt x="8026" y="18757"/>
                </a:cubicBezTo>
                <a:cubicBezTo>
                  <a:pt x="8110" y="18574"/>
                  <a:pt x="8143" y="18312"/>
                  <a:pt x="8201" y="18110"/>
                </a:cubicBezTo>
                <a:cubicBezTo>
                  <a:pt x="8275" y="17968"/>
                  <a:pt x="8509" y="16969"/>
                  <a:pt x="8385" y="16969"/>
                </a:cubicBezTo>
                <a:cubicBezTo>
                  <a:pt x="8285" y="16969"/>
                  <a:pt x="8161" y="16997"/>
                  <a:pt x="8056" y="17030"/>
                </a:cubicBezTo>
                <a:cubicBezTo>
                  <a:pt x="7709" y="17115"/>
                  <a:pt x="7859" y="17667"/>
                  <a:pt x="7600" y="17812"/>
                </a:cubicBezTo>
                <a:cubicBezTo>
                  <a:pt x="7602" y="17840"/>
                  <a:pt x="7596" y="17864"/>
                  <a:pt x="7584" y="17884"/>
                </a:cubicBezTo>
                <a:lnTo>
                  <a:pt x="7590" y="17850"/>
                </a:lnTo>
                <a:cubicBezTo>
                  <a:pt x="7314" y="17803"/>
                  <a:pt x="7207" y="18092"/>
                  <a:pt x="6956" y="17842"/>
                </a:cubicBezTo>
                <a:cubicBezTo>
                  <a:pt x="6929" y="17797"/>
                  <a:pt x="6941" y="17716"/>
                  <a:pt x="6903" y="17678"/>
                </a:cubicBezTo>
                <a:cubicBezTo>
                  <a:pt x="6910" y="17285"/>
                  <a:pt x="6746" y="17009"/>
                  <a:pt x="6788" y="16567"/>
                </a:cubicBezTo>
                <a:cubicBezTo>
                  <a:pt x="6800" y="16444"/>
                  <a:pt x="6796" y="15988"/>
                  <a:pt x="6893" y="15936"/>
                </a:cubicBezTo>
                <a:cubicBezTo>
                  <a:pt x="6965" y="15896"/>
                  <a:pt x="6971" y="15802"/>
                  <a:pt x="6990" y="15695"/>
                </a:cubicBezTo>
                <a:cubicBezTo>
                  <a:pt x="6961" y="15291"/>
                  <a:pt x="7100" y="15132"/>
                  <a:pt x="7298" y="14954"/>
                </a:cubicBezTo>
                <a:cubicBezTo>
                  <a:pt x="7408" y="14847"/>
                  <a:pt x="7531" y="14681"/>
                  <a:pt x="7659" y="14647"/>
                </a:cubicBezTo>
                <a:cubicBezTo>
                  <a:pt x="7727" y="14629"/>
                  <a:pt x="7891" y="14823"/>
                  <a:pt x="7919" y="14651"/>
                </a:cubicBezTo>
                <a:cubicBezTo>
                  <a:pt x="7930" y="14662"/>
                  <a:pt x="7941" y="14672"/>
                  <a:pt x="7952" y="14683"/>
                </a:cubicBezTo>
                <a:cubicBezTo>
                  <a:pt x="7965" y="14784"/>
                  <a:pt x="8063" y="14913"/>
                  <a:pt x="8120" y="14804"/>
                </a:cubicBezTo>
                <a:cubicBezTo>
                  <a:pt x="8159" y="14847"/>
                  <a:pt x="8206" y="14840"/>
                  <a:pt x="8219" y="14755"/>
                </a:cubicBezTo>
                <a:cubicBezTo>
                  <a:pt x="8227" y="14760"/>
                  <a:pt x="8234" y="14769"/>
                  <a:pt x="8238" y="14776"/>
                </a:cubicBezTo>
                <a:cubicBezTo>
                  <a:pt x="8244" y="14815"/>
                  <a:pt x="8237" y="14869"/>
                  <a:pt x="8239" y="14910"/>
                </a:cubicBezTo>
                <a:cubicBezTo>
                  <a:pt x="8322" y="14897"/>
                  <a:pt x="8432" y="14728"/>
                  <a:pt x="8310" y="14652"/>
                </a:cubicBezTo>
                <a:cubicBezTo>
                  <a:pt x="8337" y="14621"/>
                  <a:pt x="8355" y="14568"/>
                  <a:pt x="8342" y="14512"/>
                </a:cubicBezTo>
                <a:cubicBezTo>
                  <a:pt x="8479" y="14435"/>
                  <a:pt x="8882" y="14341"/>
                  <a:pt x="8892" y="14660"/>
                </a:cubicBezTo>
                <a:cubicBezTo>
                  <a:pt x="8954" y="14668"/>
                  <a:pt x="9018" y="14668"/>
                  <a:pt x="9072" y="14607"/>
                </a:cubicBezTo>
                <a:cubicBezTo>
                  <a:pt x="9214" y="14442"/>
                  <a:pt x="9158" y="14782"/>
                  <a:pt x="9270" y="14825"/>
                </a:cubicBezTo>
                <a:cubicBezTo>
                  <a:pt x="9275" y="14919"/>
                  <a:pt x="9159" y="15202"/>
                  <a:pt x="9232" y="15255"/>
                </a:cubicBezTo>
                <a:cubicBezTo>
                  <a:pt x="9195" y="15363"/>
                  <a:pt x="9246" y="15521"/>
                  <a:pt x="9292" y="15598"/>
                </a:cubicBezTo>
                <a:cubicBezTo>
                  <a:pt x="9304" y="15683"/>
                  <a:pt x="9313" y="15745"/>
                  <a:pt x="9295" y="15822"/>
                </a:cubicBezTo>
                <a:cubicBezTo>
                  <a:pt x="9321" y="15840"/>
                  <a:pt x="9348" y="15858"/>
                  <a:pt x="9374" y="15876"/>
                </a:cubicBezTo>
                <a:cubicBezTo>
                  <a:pt x="9377" y="15876"/>
                  <a:pt x="9390" y="16042"/>
                  <a:pt x="9393" y="16062"/>
                </a:cubicBezTo>
                <a:cubicBezTo>
                  <a:pt x="9892" y="16160"/>
                  <a:pt x="9505" y="14453"/>
                  <a:pt x="9670" y="14135"/>
                </a:cubicBezTo>
                <a:cubicBezTo>
                  <a:pt x="9802" y="13882"/>
                  <a:pt x="9966" y="13655"/>
                  <a:pt x="10126" y="13464"/>
                </a:cubicBezTo>
                <a:cubicBezTo>
                  <a:pt x="10213" y="13386"/>
                  <a:pt x="10657" y="13027"/>
                  <a:pt x="10593" y="12952"/>
                </a:cubicBezTo>
                <a:cubicBezTo>
                  <a:pt x="10812" y="12978"/>
                  <a:pt x="10713" y="12540"/>
                  <a:pt x="10768" y="12391"/>
                </a:cubicBezTo>
                <a:cubicBezTo>
                  <a:pt x="10825" y="12240"/>
                  <a:pt x="11054" y="12010"/>
                  <a:pt x="10987" y="11786"/>
                </a:cubicBezTo>
                <a:cubicBezTo>
                  <a:pt x="11081" y="11837"/>
                  <a:pt x="11275" y="11508"/>
                  <a:pt x="11268" y="11344"/>
                </a:cubicBezTo>
                <a:cubicBezTo>
                  <a:pt x="11358" y="11366"/>
                  <a:pt x="11514" y="11281"/>
                  <a:pt x="11557" y="11158"/>
                </a:cubicBezTo>
                <a:lnTo>
                  <a:pt x="11548" y="11137"/>
                </a:lnTo>
                <a:cubicBezTo>
                  <a:pt x="11605" y="11130"/>
                  <a:pt x="11674" y="11149"/>
                  <a:pt x="11709" y="11051"/>
                </a:cubicBezTo>
                <a:cubicBezTo>
                  <a:pt x="11863" y="11256"/>
                  <a:pt x="12052" y="10796"/>
                  <a:pt x="11865" y="10786"/>
                </a:cubicBezTo>
                <a:cubicBezTo>
                  <a:pt x="11863" y="10777"/>
                  <a:pt x="11859" y="10768"/>
                  <a:pt x="11854" y="10760"/>
                </a:cubicBezTo>
                <a:cubicBezTo>
                  <a:pt x="11891" y="10730"/>
                  <a:pt x="11925" y="10692"/>
                  <a:pt x="11956" y="10645"/>
                </a:cubicBezTo>
                <a:lnTo>
                  <a:pt x="11898" y="10613"/>
                </a:lnTo>
                <a:cubicBezTo>
                  <a:pt x="11985" y="10395"/>
                  <a:pt x="12165" y="10420"/>
                  <a:pt x="12246" y="10219"/>
                </a:cubicBezTo>
                <a:cubicBezTo>
                  <a:pt x="12331" y="10329"/>
                  <a:pt x="12662" y="10004"/>
                  <a:pt x="12738" y="9969"/>
                </a:cubicBezTo>
                <a:cubicBezTo>
                  <a:pt x="12665" y="10027"/>
                  <a:pt x="12409" y="10465"/>
                  <a:pt x="12632" y="10503"/>
                </a:cubicBezTo>
                <a:cubicBezTo>
                  <a:pt x="12790" y="10529"/>
                  <a:pt x="13043" y="10150"/>
                  <a:pt x="13213" y="10091"/>
                </a:cubicBezTo>
                <a:cubicBezTo>
                  <a:pt x="13388" y="9998"/>
                  <a:pt x="13657" y="9885"/>
                  <a:pt x="13626" y="9596"/>
                </a:cubicBezTo>
                <a:cubicBezTo>
                  <a:pt x="13620" y="9547"/>
                  <a:pt x="13632" y="9416"/>
                  <a:pt x="13643" y="9372"/>
                </a:cubicBezTo>
                <a:cubicBezTo>
                  <a:pt x="13543" y="9340"/>
                  <a:pt x="13493" y="9469"/>
                  <a:pt x="13429" y="9577"/>
                </a:cubicBezTo>
                <a:cubicBezTo>
                  <a:pt x="13211" y="9948"/>
                  <a:pt x="13127" y="9598"/>
                  <a:pt x="13006" y="9382"/>
                </a:cubicBezTo>
                <a:cubicBezTo>
                  <a:pt x="13044" y="9332"/>
                  <a:pt x="13095" y="9211"/>
                  <a:pt x="13036" y="9143"/>
                </a:cubicBezTo>
                <a:cubicBezTo>
                  <a:pt x="13115" y="9113"/>
                  <a:pt x="13247" y="8984"/>
                  <a:pt x="13199" y="8817"/>
                </a:cubicBezTo>
                <a:cubicBezTo>
                  <a:pt x="13134" y="8591"/>
                  <a:pt x="12922" y="8699"/>
                  <a:pt x="12821" y="8748"/>
                </a:cubicBezTo>
                <a:cubicBezTo>
                  <a:pt x="13043" y="8483"/>
                  <a:pt x="13228" y="8473"/>
                  <a:pt x="13515" y="8498"/>
                </a:cubicBezTo>
                <a:cubicBezTo>
                  <a:pt x="13880" y="8530"/>
                  <a:pt x="14068" y="8267"/>
                  <a:pt x="14415" y="8134"/>
                </a:cubicBezTo>
                <a:cubicBezTo>
                  <a:pt x="14180" y="8347"/>
                  <a:pt x="14081" y="8871"/>
                  <a:pt x="13865" y="9071"/>
                </a:cubicBezTo>
                <a:cubicBezTo>
                  <a:pt x="13718" y="9206"/>
                  <a:pt x="14406" y="9317"/>
                  <a:pt x="14424" y="9210"/>
                </a:cubicBezTo>
                <a:cubicBezTo>
                  <a:pt x="14406" y="9314"/>
                  <a:pt x="14298" y="9379"/>
                  <a:pt x="14244" y="9402"/>
                </a:cubicBezTo>
                <a:cubicBezTo>
                  <a:pt x="14314" y="9418"/>
                  <a:pt x="14554" y="9162"/>
                  <a:pt x="14569" y="9200"/>
                </a:cubicBezTo>
                <a:cubicBezTo>
                  <a:pt x="14598" y="9273"/>
                  <a:pt x="14504" y="9384"/>
                  <a:pt x="14489" y="9436"/>
                </a:cubicBezTo>
                <a:cubicBezTo>
                  <a:pt x="14576" y="9436"/>
                  <a:pt x="14866" y="9376"/>
                  <a:pt x="14710" y="9160"/>
                </a:cubicBezTo>
                <a:cubicBezTo>
                  <a:pt x="14687" y="9129"/>
                  <a:pt x="14727" y="9185"/>
                  <a:pt x="14710" y="9160"/>
                </a:cubicBezTo>
                <a:close/>
                <a:moveTo>
                  <a:pt x="9293" y="15807"/>
                </a:moveTo>
                <a:cubicBezTo>
                  <a:pt x="9295" y="15804"/>
                  <a:pt x="9295" y="15801"/>
                  <a:pt x="9295" y="15797"/>
                </a:cubicBezTo>
                <a:lnTo>
                  <a:pt x="9293" y="15807"/>
                </a:lnTo>
                <a:cubicBezTo>
                  <a:pt x="9293" y="15807"/>
                  <a:pt x="9293" y="15807"/>
                  <a:pt x="9293" y="15807"/>
                </a:cubicBezTo>
                <a:close/>
                <a:moveTo>
                  <a:pt x="10370" y="17468"/>
                </a:moveTo>
                <a:cubicBezTo>
                  <a:pt x="10336" y="17379"/>
                  <a:pt x="10168" y="17362"/>
                  <a:pt x="10157" y="17309"/>
                </a:cubicBezTo>
                <a:cubicBezTo>
                  <a:pt x="10132" y="17189"/>
                  <a:pt x="9830" y="16896"/>
                  <a:pt x="9716" y="16827"/>
                </a:cubicBezTo>
                <a:cubicBezTo>
                  <a:pt x="9534" y="16717"/>
                  <a:pt x="9376" y="16548"/>
                  <a:pt x="9157" y="16596"/>
                </a:cubicBezTo>
                <a:cubicBezTo>
                  <a:pt x="9073" y="16614"/>
                  <a:pt x="8718" y="16808"/>
                  <a:pt x="8729" y="16994"/>
                </a:cubicBezTo>
                <a:cubicBezTo>
                  <a:pt x="8731" y="17027"/>
                  <a:pt x="9191" y="16568"/>
                  <a:pt x="9248" y="16760"/>
                </a:cubicBezTo>
                <a:cubicBezTo>
                  <a:pt x="9237" y="16814"/>
                  <a:pt x="9211" y="16831"/>
                  <a:pt x="9168" y="16810"/>
                </a:cubicBezTo>
                <a:cubicBezTo>
                  <a:pt x="9240" y="16755"/>
                  <a:pt x="9537" y="17035"/>
                  <a:pt x="9630" y="17047"/>
                </a:cubicBezTo>
                <a:cubicBezTo>
                  <a:pt x="9754" y="17062"/>
                  <a:pt x="9685" y="17348"/>
                  <a:pt x="9815" y="17335"/>
                </a:cubicBezTo>
                <a:cubicBezTo>
                  <a:pt x="9982" y="17317"/>
                  <a:pt x="9883" y="17476"/>
                  <a:pt x="9812" y="17585"/>
                </a:cubicBezTo>
                <a:cubicBezTo>
                  <a:pt x="9812" y="17585"/>
                  <a:pt x="9812" y="17585"/>
                  <a:pt x="9812" y="17585"/>
                </a:cubicBezTo>
                <a:cubicBezTo>
                  <a:pt x="9812" y="17585"/>
                  <a:pt x="9812" y="17585"/>
                  <a:pt x="9812" y="17585"/>
                </a:cubicBezTo>
                <a:cubicBezTo>
                  <a:pt x="9832" y="17583"/>
                  <a:pt x="10405" y="17558"/>
                  <a:pt x="10370" y="17468"/>
                </a:cubicBezTo>
                <a:cubicBezTo>
                  <a:pt x="10362" y="17446"/>
                  <a:pt x="10395" y="17532"/>
                  <a:pt x="10370" y="17468"/>
                </a:cubicBezTo>
                <a:close/>
                <a:moveTo>
                  <a:pt x="20789" y="376"/>
                </a:moveTo>
                <a:cubicBezTo>
                  <a:pt x="20662" y="393"/>
                  <a:pt x="20522" y="488"/>
                  <a:pt x="20398" y="482"/>
                </a:cubicBezTo>
                <a:cubicBezTo>
                  <a:pt x="20439" y="401"/>
                  <a:pt x="20553" y="165"/>
                  <a:pt x="20634" y="174"/>
                </a:cubicBezTo>
                <a:cubicBezTo>
                  <a:pt x="20176" y="121"/>
                  <a:pt x="19752" y="-20"/>
                  <a:pt x="19285" y="2"/>
                </a:cubicBezTo>
                <a:cubicBezTo>
                  <a:pt x="19106" y="10"/>
                  <a:pt x="18903" y="130"/>
                  <a:pt x="18729" y="59"/>
                </a:cubicBezTo>
                <a:cubicBezTo>
                  <a:pt x="18579" y="-2"/>
                  <a:pt x="18253" y="-5"/>
                  <a:pt x="18117" y="136"/>
                </a:cubicBezTo>
                <a:cubicBezTo>
                  <a:pt x="18176" y="75"/>
                  <a:pt x="18299" y="279"/>
                  <a:pt x="18362" y="285"/>
                </a:cubicBezTo>
                <a:cubicBezTo>
                  <a:pt x="18167" y="285"/>
                  <a:pt x="17975" y="110"/>
                  <a:pt x="17777" y="149"/>
                </a:cubicBezTo>
                <a:cubicBezTo>
                  <a:pt x="17790" y="245"/>
                  <a:pt x="17792" y="210"/>
                  <a:pt x="17834" y="259"/>
                </a:cubicBezTo>
                <a:cubicBezTo>
                  <a:pt x="17696" y="308"/>
                  <a:pt x="17443" y="191"/>
                  <a:pt x="17297" y="183"/>
                </a:cubicBezTo>
                <a:cubicBezTo>
                  <a:pt x="17098" y="171"/>
                  <a:pt x="16903" y="273"/>
                  <a:pt x="16704" y="270"/>
                </a:cubicBezTo>
                <a:cubicBezTo>
                  <a:pt x="16708" y="477"/>
                  <a:pt x="16046" y="464"/>
                  <a:pt x="15923" y="611"/>
                </a:cubicBezTo>
                <a:cubicBezTo>
                  <a:pt x="15985" y="642"/>
                  <a:pt x="16051" y="632"/>
                  <a:pt x="16115" y="633"/>
                </a:cubicBezTo>
                <a:cubicBezTo>
                  <a:pt x="16094" y="927"/>
                  <a:pt x="15245" y="969"/>
                  <a:pt x="15100" y="1007"/>
                </a:cubicBezTo>
                <a:cubicBezTo>
                  <a:pt x="15126" y="1148"/>
                  <a:pt x="15350" y="1197"/>
                  <a:pt x="15415" y="1212"/>
                </a:cubicBezTo>
                <a:cubicBezTo>
                  <a:pt x="15336" y="1285"/>
                  <a:pt x="15188" y="1268"/>
                  <a:pt x="15097" y="1309"/>
                </a:cubicBezTo>
                <a:cubicBezTo>
                  <a:pt x="15140" y="1389"/>
                  <a:pt x="15279" y="1390"/>
                  <a:pt x="15338" y="1395"/>
                </a:cubicBezTo>
                <a:cubicBezTo>
                  <a:pt x="15293" y="1423"/>
                  <a:pt x="15238" y="1423"/>
                  <a:pt x="15199" y="1474"/>
                </a:cubicBezTo>
                <a:cubicBezTo>
                  <a:pt x="15434" y="1544"/>
                  <a:pt x="15646" y="1461"/>
                  <a:pt x="15881" y="1474"/>
                </a:cubicBezTo>
                <a:cubicBezTo>
                  <a:pt x="15993" y="1480"/>
                  <a:pt x="16132" y="1500"/>
                  <a:pt x="16238" y="1562"/>
                </a:cubicBezTo>
                <a:cubicBezTo>
                  <a:pt x="16345" y="1623"/>
                  <a:pt x="16227" y="1664"/>
                  <a:pt x="16248" y="1717"/>
                </a:cubicBezTo>
                <a:cubicBezTo>
                  <a:pt x="16267" y="1765"/>
                  <a:pt x="16488" y="1880"/>
                  <a:pt x="16314" y="1959"/>
                </a:cubicBezTo>
                <a:cubicBezTo>
                  <a:pt x="16560" y="1847"/>
                  <a:pt x="16205" y="2758"/>
                  <a:pt x="16180" y="2583"/>
                </a:cubicBezTo>
                <a:cubicBezTo>
                  <a:pt x="16204" y="2748"/>
                  <a:pt x="16428" y="2568"/>
                  <a:pt x="16495" y="2630"/>
                </a:cubicBezTo>
                <a:cubicBezTo>
                  <a:pt x="16483" y="2669"/>
                  <a:pt x="16426" y="2638"/>
                  <a:pt x="16429" y="2695"/>
                </a:cubicBezTo>
                <a:cubicBezTo>
                  <a:pt x="16523" y="2661"/>
                  <a:pt x="16599" y="2870"/>
                  <a:pt x="16594" y="2871"/>
                </a:cubicBezTo>
                <a:cubicBezTo>
                  <a:pt x="16582" y="2874"/>
                  <a:pt x="16214" y="2799"/>
                  <a:pt x="16215" y="2802"/>
                </a:cubicBezTo>
                <a:cubicBezTo>
                  <a:pt x="16230" y="2835"/>
                  <a:pt x="16244" y="2868"/>
                  <a:pt x="16258" y="2900"/>
                </a:cubicBezTo>
                <a:cubicBezTo>
                  <a:pt x="16173" y="2904"/>
                  <a:pt x="16138" y="2977"/>
                  <a:pt x="16096" y="3092"/>
                </a:cubicBezTo>
                <a:cubicBezTo>
                  <a:pt x="16187" y="3140"/>
                  <a:pt x="16347" y="3277"/>
                  <a:pt x="16420" y="3092"/>
                </a:cubicBezTo>
                <a:cubicBezTo>
                  <a:pt x="16495" y="2902"/>
                  <a:pt x="16547" y="3028"/>
                  <a:pt x="16503" y="3209"/>
                </a:cubicBezTo>
                <a:cubicBezTo>
                  <a:pt x="16499" y="3224"/>
                  <a:pt x="15862" y="3720"/>
                  <a:pt x="16085" y="3791"/>
                </a:cubicBezTo>
                <a:cubicBezTo>
                  <a:pt x="16082" y="3912"/>
                  <a:pt x="15910" y="3871"/>
                  <a:pt x="15991" y="4074"/>
                </a:cubicBezTo>
                <a:cubicBezTo>
                  <a:pt x="16073" y="4282"/>
                  <a:pt x="15978" y="4328"/>
                  <a:pt x="16013" y="4522"/>
                </a:cubicBezTo>
                <a:cubicBezTo>
                  <a:pt x="16060" y="4791"/>
                  <a:pt x="16219" y="5190"/>
                  <a:pt x="16218" y="5459"/>
                </a:cubicBezTo>
                <a:cubicBezTo>
                  <a:pt x="16478" y="5346"/>
                  <a:pt x="16694" y="5934"/>
                  <a:pt x="16875" y="5492"/>
                </a:cubicBezTo>
                <a:cubicBezTo>
                  <a:pt x="16945" y="5323"/>
                  <a:pt x="17079" y="4978"/>
                  <a:pt x="17179" y="4863"/>
                </a:cubicBezTo>
                <a:cubicBezTo>
                  <a:pt x="17208" y="4830"/>
                  <a:pt x="17469" y="4537"/>
                  <a:pt x="17337" y="4506"/>
                </a:cubicBezTo>
                <a:cubicBezTo>
                  <a:pt x="17353" y="4429"/>
                  <a:pt x="17467" y="4461"/>
                  <a:pt x="17463" y="4414"/>
                </a:cubicBezTo>
                <a:cubicBezTo>
                  <a:pt x="17447" y="4185"/>
                  <a:pt x="17479" y="4318"/>
                  <a:pt x="17604" y="4179"/>
                </a:cubicBezTo>
                <a:cubicBezTo>
                  <a:pt x="17833" y="3924"/>
                  <a:pt x="18177" y="4100"/>
                  <a:pt x="18405" y="3748"/>
                </a:cubicBezTo>
                <a:cubicBezTo>
                  <a:pt x="18624" y="3408"/>
                  <a:pt x="18720" y="3579"/>
                  <a:pt x="18977" y="3474"/>
                </a:cubicBezTo>
                <a:cubicBezTo>
                  <a:pt x="19133" y="3410"/>
                  <a:pt x="19316" y="3416"/>
                  <a:pt x="19460" y="3294"/>
                </a:cubicBezTo>
                <a:cubicBezTo>
                  <a:pt x="19584" y="3189"/>
                  <a:pt x="19780" y="3004"/>
                  <a:pt x="19922" y="2998"/>
                </a:cubicBezTo>
                <a:cubicBezTo>
                  <a:pt x="19864" y="3000"/>
                  <a:pt x="19503" y="2839"/>
                  <a:pt x="19466" y="2948"/>
                </a:cubicBezTo>
                <a:cubicBezTo>
                  <a:pt x="19536" y="2744"/>
                  <a:pt x="19617" y="2666"/>
                  <a:pt x="19737" y="2808"/>
                </a:cubicBezTo>
                <a:cubicBezTo>
                  <a:pt x="19800" y="2882"/>
                  <a:pt x="20007" y="3044"/>
                  <a:pt x="20009" y="2762"/>
                </a:cubicBezTo>
                <a:cubicBezTo>
                  <a:pt x="20010" y="2563"/>
                  <a:pt x="19751" y="2306"/>
                  <a:pt x="19653" y="2240"/>
                </a:cubicBezTo>
                <a:cubicBezTo>
                  <a:pt x="19744" y="2177"/>
                  <a:pt x="20273" y="2315"/>
                  <a:pt x="20291" y="2066"/>
                </a:cubicBezTo>
                <a:cubicBezTo>
                  <a:pt x="20247" y="2069"/>
                  <a:pt x="20205" y="2042"/>
                  <a:pt x="20163" y="2024"/>
                </a:cubicBezTo>
                <a:cubicBezTo>
                  <a:pt x="20197" y="2013"/>
                  <a:pt x="20462" y="2053"/>
                  <a:pt x="20446" y="1920"/>
                </a:cubicBezTo>
                <a:cubicBezTo>
                  <a:pt x="20435" y="1826"/>
                  <a:pt x="20317" y="1823"/>
                  <a:pt x="20427" y="1726"/>
                </a:cubicBezTo>
                <a:cubicBezTo>
                  <a:pt x="20596" y="1578"/>
                  <a:pt x="20286" y="1472"/>
                  <a:pt x="20250" y="1409"/>
                </a:cubicBezTo>
                <a:cubicBezTo>
                  <a:pt x="20285" y="1409"/>
                  <a:pt x="20771" y="1373"/>
                  <a:pt x="20656" y="1204"/>
                </a:cubicBezTo>
                <a:cubicBezTo>
                  <a:pt x="20593" y="1111"/>
                  <a:pt x="20397" y="1087"/>
                  <a:pt x="20328" y="1171"/>
                </a:cubicBezTo>
                <a:cubicBezTo>
                  <a:pt x="20608" y="695"/>
                  <a:pt x="21061" y="526"/>
                  <a:pt x="21447" y="368"/>
                </a:cubicBezTo>
                <a:cubicBezTo>
                  <a:pt x="21260" y="170"/>
                  <a:pt x="20986" y="351"/>
                  <a:pt x="20789" y="376"/>
                </a:cubicBezTo>
                <a:cubicBezTo>
                  <a:pt x="20728" y="384"/>
                  <a:pt x="20986" y="351"/>
                  <a:pt x="20789" y="376"/>
                </a:cubicBezTo>
                <a:close/>
                <a:moveTo>
                  <a:pt x="11251" y="17854"/>
                </a:moveTo>
                <a:cubicBezTo>
                  <a:pt x="11354" y="18121"/>
                  <a:pt x="10933" y="18149"/>
                  <a:pt x="10852" y="18066"/>
                </a:cubicBezTo>
                <a:cubicBezTo>
                  <a:pt x="10835" y="18070"/>
                  <a:pt x="10773" y="18267"/>
                  <a:pt x="10763" y="18295"/>
                </a:cubicBezTo>
                <a:lnTo>
                  <a:pt x="10745" y="18285"/>
                </a:lnTo>
                <a:lnTo>
                  <a:pt x="10731" y="18323"/>
                </a:lnTo>
                <a:cubicBezTo>
                  <a:pt x="10689" y="18281"/>
                  <a:pt x="10662" y="18211"/>
                  <a:pt x="10660" y="18127"/>
                </a:cubicBezTo>
                <a:cubicBezTo>
                  <a:pt x="10637" y="18121"/>
                  <a:pt x="10483" y="18109"/>
                  <a:pt x="10450" y="18132"/>
                </a:cubicBezTo>
                <a:cubicBezTo>
                  <a:pt x="10401" y="18160"/>
                  <a:pt x="10251" y="18170"/>
                  <a:pt x="10273" y="17972"/>
                </a:cubicBezTo>
                <a:cubicBezTo>
                  <a:pt x="10300" y="17723"/>
                  <a:pt x="10502" y="18031"/>
                  <a:pt x="10577" y="17927"/>
                </a:cubicBezTo>
                <a:cubicBezTo>
                  <a:pt x="10577" y="17927"/>
                  <a:pt x="10577" y="17927"/>
                  <a:pt x="10577" y="17927"/>
                </a:cubicBezTo>
                <a:cubicBezTo>
                  <a:pt x="10556" y="17927"/>
                  <a:pt x="10563" y="17743"/>
                  <a:pt x="10563" y="17738"/>
                </a:cubicBezTo>
                <a:lnTo>
                  <a:pt x="10413" y="17627"/>
                </a:lnTo>
                <a:cubicBezTo>
                  <a:pt x="10500" y="17485"/>
                  <a:pt x="10670" y="17484"/>
                  <a:pt x="10777" y="17484"/>
                </a:cubicBezTo>
                <a:cubicBezTo>
                  <a:pt x="10838" y="17484"/>
                  <a:pt x="10951" y="17493"/>
                  <a:pt x="11002" y="17546"/>
                </a:cubicBezTo>
                <a:cubicBezTo>
                  <a:pt x="11037" y="17584"/>
                  <a:pt x="11223" y="17784"/>
                  <a:pt x="11251" y="17854"/>
                </a:cubicBezTo>
                <a:cubicBezTo>
                  <a:pt x="11274" y="17915"/>
                  <a:pt x="11229" y="17798"/>
                  <a:pt x="11251" y="17854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4" name="Фигура"/>
          <p:cNvSpPr/>
          <p:nvPr/>
        </p:nvSpPr>
        <p:spPr>
          <a:xfrm>
            <a:off x="9106519" y="3715568"/>
            <a:ext cx="542752" cy="58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301" extrusionOk="0">
                <a:moveTo>
                  <a:pt x="19387" y="1922"/>
                </a:moveTo>
                <a:cubicBezTo>
                  <a:pt x="19815" y="2079"/>
                  <a:pt x="20907" y="1684"/>
                  <a:pt x="20890" y="1153"/>
                </a:cubicBezTo>
                <a:cubicBezTo>
                  <a:pt x="20882" y="1256"/>
                  <a:pt x="20913" y="1341"/>
                  <a:pt x="20982" y="1408"/>
                </a:cubicBezTo>
                <a:cubicBezTo>
                  <a:pt x="21527" y="952"/>
                  <a:pt x="20192" y="325"/>
                  <a:pt x="19880" y="191"/>
                </a:cubicBezTo>
                <a:cubicBezTo>
                  <a:pt x="20064" y="604"/>
                  <a:pt x="20674" y="601"/>
                  <a:pt x="20856" y="1057"/>
                </a:cubicBezTo>
                <a:cubicBezTo>
                  <a:pt x="20513" y="588"/>
                  <a:pt x="20470" y="1319"/>
                  <a:pt x="20376" y="1358"/>
                </a:cubicBezTo>
                <a:cubicBezTo>
                  <a:pt x="19828" y="1584"/>
                  <a:pt x="19498" y="1595"/>
                  <a:pt x="18867" y="1649"/>
                </a:cubicBezTo>
                <a:cubicBezTo>
                  <a:pt x="18834" y="1737"/>
                  <a:pt x="19306" y="1892"/>
                  <a:pt x="19387" y="1922"/>
                </a:cubicBezTo>
                <a:cubicBezTo>
                  <a:pt x="19640" y="2015"/>
                  <a:pt x="19306" y="1892"/>
                  <a:pt x="19387" y="1922"/>
                </a:cubicBezTo>
                <a:close/>
                <a:moveTo>
                  <a:pt x="19104" y="11614"/>
                </a:moveTo>
                <a:cubicBezTo>
                  <a:pt x="18976" y="11369"/>
                  <a:pt x="18654" y="11271"/>
                  <a:pt x="18577" y="10982"/>
                </a:cubicBezTo>
                <a:cubicBezTo>
                  <a:pt x="18520" y="10767"/>
                  <a:pt x="18709" y="10228"/>
                  <a:pt x="18267" y="10244"/>
                </a:cubicBezTo>
                <a:cubicBezTo>
                  <a:pt x="18252" y="10303"/>
                  <a:pt x="18238" y="10362"/>
                  <a:pt x="18223" y="10421"/>
                </a:cubicBezTo>
                <a:cubicBezTo>
                  <a:pt x="18248" y="10396"/>
                  <a:pt x="17855" y="9575"/>
                  <a:pt x="17913" y="9416"/>
                </a:cubicBezTo>
                <a:cubicBezTo>
                  <a:pt x="18035" y="9074"/>
                  <a:pt x="17132" y="8901"/>
                  <a:pt x="16985" y="8720"/>
                </a:cubicBezTo>
                <a:cubicBezTo>
                  <a:pt x="16705" y="8377"/>
                  <a:pt x="17068" y="6218"/>
                  <a:pt x="16505" y="6177"/>
                </a:cubicBezTo>
                <a:cubicBezTo>
                  <a:pt x="16274" y="6159"/>
                  <a:pt x="16154" y="6484"/>
                  <a:pt x="16084" y="6080"/>
                </a:cubicBezTo>
                <a:cubicBezTo>
                  <a:pt x="16023" y="5728"/>
                  <a:pt x="15986" y="5371"/>
                  <a:pt x="15925" y="5018"/>
                </a:cubicBezTo>
                <a:cubicBezTo>
                  <a:pt x="15760" y="4079"/>
                  <a:pt x="15691" y="4529"/>
                  <a:pt x="15318" y="5042"/>
                </a:cubicBezTo>
                <a:cubicBezTo>
                  <a:pt x="15184" y="5227"/>
                  <a:pt x="15059" y="5775"/>
                  <a:pt x="15035" y="6013"/>
                </a:cubicBezTo>
                <a:cubicBezTo>
                  <a:pt x="14985" y="6502"/>
                  <a:pt x="14941" y="7628"/>
                  <a:pt x="14376" y="7886"/>
                </a:cubicBezTo>
                <a:cubicBezTo>
                  <a:pt x="13847" y="8128"/>
                  <a:pt x="13659" y="7617"/>
                  <a:pt x="13272" y="7435"/>
                </a:cubicBezTo>
                <a:cubicBezTo>
                  <a:pt x="13080" y="7345"/>
                  <a:pt x="12496" y="6993"/>
                  <a:pt x="12358" y="6844"/>
                </a:cubicBezTo>
                <a:cubicBezTo>
                  <a:pt x="11910" y="6361"/>
                  <a:pt x="12380" y="6386"/>
                  <a:pt x="12380" y="5897"/>
                </a:cubicBezTo>
                <a:cubicBezTo>
                  <a:pt x="12380" y="5657"/>
                  <a:pt x="13042" y="5327"/>
                  <a:pt x="12894" y="5142"/>
                </a:cubicBezTo>
                <a:cubicBezTo>
                  <a:pt x="12639" y="4826"/>
                  <a:pt x="12411" y="5104"/>
                  <a:pt x="12119" y="5167"/>
                </a:cubicBezTo>
                <a:cubicBezTo>
                  <a:pt x="12074" y="5176"/>
                  <a:pt x="11508" y="4979"/>
                  <a:pt x="11457" y="4956"/>
                </a:cubicBezTo>
                <a:cubicBezTo>
                  <a:pt x="11259" y="4883"/>
                  <a:pt x="11086" y="4777"/>
                  <a:pt x="10937" y="4638"/>
                </a:cubicBezTo>
                <a:cubicBezTo>
                  <a:pt x="10809" y="4516"/>
                  <a:pt x="10486" y="4622"/>
                  <a:pt x="10583" y="4696"/>
                </a:cubicBezTo>
                <a:cubicBezTo>
                  <a:pt x="11288" y="5235"/>
                  <a:pt x="10446" y="4961"/>
                  <a:pt x="10048" y="5209"/>
                </a:cubicBezTo>
                <a:cubicBezTo>
                  <a:pt x="9665" y="5449"/>
                  <a:pt x="9180" y="6015"/>
                  <a:pt x="9315" y="6398"/>
                </a:cubicBezTo>
                <a:cubicBezTo>
                  <a:pt x="9372" y="6558"/>
                  <a:pt x="8567" y="6395"/>
                  <a:pt x="8567" y="6529"/>
                </a:cubicBezTo>
                <a:cubicBezTo>
                  <a:pt x="8532" y="5234"/>
                  <a:pt x="7202" y="6528"/>
                  <a:pt x="6848" y="6707"/>
                </a:cubicBezTo>
                <a:cubicBezTo>
                  <a:pt x="6571" y="6847"/>
                  <a:pt x="6761" y="7297"/>
                  <a:pt x="6431" y="7209"/>
                </a:cubicBezTo>
                <a:cubicBezTo>
                  <a:pt x="5938" y="7077"/>
                  <a:pt x="6343" y="7794"/>
                  <a:pt x="6209" y="7535"/>
                </a:cubicBezTo>
                <a:cubicBezTo>
                  <a:pt x="6185" y="7632"/>
                  <a:pt x="6161" y="7729"/>
                  <a:pt x="6136" y="7825"/>
                </a:cubicBezTo>
                <a:cubicBezTo>
                  <a:pt x="6055" y="7657"/>
                  <a:pt x="5986" y="7487"/>
                  <a:pt x="5915" y="7315"/>
                </a:cubicBezTo>
                <a:cubicBezTo>
                  <a:pt x="5874" y="7238"/>
                  <a:pt x="5209" y="8371"/>
                  <a:pt x="5155" y="8419"/>
                </a:cubicBezTo>
                <a:cubicBezTo>
                  <a:pt x="4696" y="8824"/>
                  <a:pt x="4673" y="9190"/>
                  <a:pt x="3821" y="9133"/>
                </a:cubicBezTo>
                <a:cubicBezTo>
                  <a:pt x="3706" y="9125"/>
                  <a:pt x="3317" y="9336"/>
                  <a:pt x="3213" y="9384"/>
                </a:cubicBezTo>
                <a:cubicBezTo>
                  <a:pt x="2905" y="9527"/>
                  <a:pt x="2614" y="9385"/>
                  <a:pt x="2351" y="9563"/>
                </a:cubicBezTo>
                <a:cubicBezTo>
                  <a:pt x="2075" y="9751"/>
                  <a:pt x="1516" y="10312"/>
                  <a:pt x="1215" y="10384"/>
                </a:cubicBezTo>
                <a:cubicBezTo>
                  <a:pt x="1098" y="10411"/>
                  <a:pt x="1128" y="9952"/>
                  <a:pt x="1119" y="10178"/>
                </a:cubicBezTo>
                <a:lnTo>
                  <a:pt x="1195" y="10178"/>
                </a:lnTo>
                <a:cubicBezTo>
                  <a:pt x="884" y="10178"/>
                  <a:pt x="1017" y="10855"/>
                  <a:pt x="857" y="11012"/>
                </a:cubicBezTo>
                <a:cubicBezTo>
                  <a:pt x="362" y="11497"/>
                  <a:pt x="1156" y="12018"/>
                  <a:pt x="821" y="12399"/>
                </a:cubicBezTo>
                <a:cubicBezTo>
                  <a:pt x="700" y="12536"/>
                  <a:pt x="537" y="11960"/>
                  <a:pt x="514" y="12066"/>
                </a:cubicBezTo>
                <a:cubicBezTo>
                  <a:pt x="515" y="12062"/>
                  <a:pt x="550" y="12342"/>
                  <a:pt x="466" y="12293"/>
                </a:cubicBezTo>
                <a:cubicBezTo>
                  <a:pt x="406" y="12258"/>
                  <a:pt x="371" y="12039"/>
                  <a:pt x="335" y="12030"/>
                </a:cubicBezTo>
                <a:cubicBezTo>
                  <a:pt x="425" y="12052"/>
                  <a:pt x="565" y="13355"/>
                  <a:pt x="641" y="13566"/>
                </a:cubicBezTo>
                <a:cubicBezTo>
                  <a:pt x="777" y="13948"/>
                  <a:pt x="562" y="14270"/>
                  <a:pt x="641" y="14640"/>
                </a:cubicBezTo>
                <a:cubicBezTo>
                  <a:pt x="748" y="15148"/>
                  <a:pt x="723" y="15468"/>
                  <a:pt x="459" y="15951"/>
                </a:cubicBezTo>
                <a:cubicBezTo>
                  <a:pt x="335" y="16180"/>
                  <a:pt x="57" y="16125"/>
                  <a:pt x="8" y="16277"/>
                </a:cubicBezTo>
                <a:cubicBezTo>
                  <a:pt x="-73" y="16533"/>
                  <a:pt x="512" y="16975"/>
                  <a:pt x="768" y="16949"/>
                </a:cubicBezTo>
                <a:cubicBezTo>
                  <a:pt x="1437" y="16881"/>
                  <a:pt x="1956" y="16336"/>
                  <a:pt x="2583" y="16311"/>
                </a:cubicBezTo>
                <a:cubicBezTo>
                  <a:pt x="2971" y="16295"/>
                  <a:pt x="3362" y="16353"/>
                  <a:pt x="3749" y="16338"/>
                </a:cubicBezTo>
                <a:cubicBezTo>
                  <a:pt x="4203" y="16322"/>
                  <a:pt x="4245" y="15862"/>
                  <a:pt x="4659" y="15792"/>
                </a:cubicBezTo>
                <a:cubicBezTo>
                  <a:pt x="5485" y="15654"/>
                  <a:pt x="6331" y="15193"/>
                  <a:pt x="7175" y="15151"/>
                </a:cubicBezTo>
                <a:cubicBezTo>
                  <a:pt x="7843" y="15118"/>
                  <a:pt x="8424" y="15247"/>
                  <a:pt x="9042" y="15506"/>
                </a:cubicBezTo>
                <a:cubicBezTo>
                  <a:pt x="9152" y="15552"/>
                  <a:pt x="9104" y="15862"/>
                  <a:pt x="9216" y="15989"/>
                </a:cubicBezTo>
                <a:cubicBezTo>
                  <a:pt x="9374" y="16166"/>
                  <a:pt x="9281" y="16704"/>
                  <a:pt x="9295" y="16895"/>
                </a:cubicBezTo>
                <a:cubicBezTo>
                  <a:pt x="9745" y="16511"/>
                  <a:pt x="10482" y="16247"/>
                  <a:pt x="10792" y="15743"/>
                </a:cubicBezTo>
                <a:cubicBezTo>
                  <a:pt x="10673" y="15935"/>
                  <a:pt x="10610" y="16166"/>
                  <a:pt x="10451" y="16380"/>
                </a:cubicBezTo>
                <a:cubicBezTo>
                  <a:pt x="10246" y="16658"/>
                  <a:pt x="9970" y="16812"/>
                  <a:pt x="9794" y="17054"/>
                </a:cubicBezTo>
                <a:cubicBezTo>
                  <a:pt x="10024" y="17069"/>
                  <a:pt x="10651" y="16543"/>
                  <a:pt x="10605" y="16524"/>
                </a:cubicBezTo>
                <a:cubicBezTo>
                  <a:pt x="10936" y="16663"/>
                  <a:pt x="10344" y="17138"/>
                  <a:pt x="10356" y="17217"/>
                </a:cubicBezTo>
                <a:cubicBezTo>
                  <a:pt x="10365" y="17277"/>
                  <a:pt x="10779" y="17209"/>
                  <a:pt x="10836" y="17418"/>
                </a:cubicBezTo>
                <a:cubicBezTo>
                  <a:pt x="10925" y="17735"/>
                  <a:pt x="10431" y="18216"/>
                  <a:pt x="10795" y="18457"/>
                </a:cubicBezTo>
                <a:cubicBezTo>
                  <a:pt x="11039" y="18617"/>
                  <a:pt x="11599" y="18832"/>
                  <a:pt x="11884" y="18879"/>
                </a:cubicBezTo>
                <a:cubicBezTo>
                  <a:pt x="11994" y="18897"/>
                  <a:pt x="12787" y="18418"/>
                  <a:pt x="12806" y="18490"/>
                </a:cubicBezTo>
                <a:cubicBezTo>
                  <a:pt x="12832" y="18588"/>
                  <a:pt x="12781" y="19001"/>
                  <a:pt x="13061" y="19024"/>
                </a:cubicBezTo>
                <a:cubicBezTo>
                  <a:pt x="13191" y="19036"/>
                  <a:pt x="13815" y="18599"/>
                  <a:pt x="13975" y="18534"/>
                </a:cubicBezTo>
                <a:cubicBezTo>
                  <a:pt x="14405" y="18360"/>
                  <a:pt x="14908" y="18467"/>
                  <a:pt x="15219" y="18114"/>
                </a:cubicBezTo>
                <a:cubicBezTo>
                  <a:pt x="15903" y="17337"/>
                  <a:pt x="16506" y="16291"/>
                  <a:pt x="17442" y="15754"/>
                </a:cubicBezTo>
                <a:cubicBezTo>
                  <a:pt x="17752" y="15577"/>
                  <a:pt x="18254" y="15097"/>
                  <a:pt x="18308" y="14745"/>
                </a:cubicBezTo>
                <a:cubicBezTo>
                  <a:pt x="18378" y="14291"/>
                  <a:pt x="19034" y="14017"/>
                  <a:pt x="19085" y="13563"/>
                </a:cubicBezTo>
                <a:cubicBezTo>
                  <a:pt x="19102" y="13406"/>
                  <a:pt x="18980" y="12964"/>
                  <a:pt x="19067" y="12849"/>
                </a:cubicBezTo>
                <a:cubicBezTo>
                  <a:pt x="19321" y="12510"/>
                  <a:pt x="19291" y="11971"/>
                  <a:pt x="19104" y="11614"/>
                </a:cubicBezTo>
                <a:cubicBezTo>
                  <a:pt x="19045" y="11501"/>
                  <a:pt x="19151" y="11703"/>
                  <a:pt x="19104" y="11614"/>
                </a:cubicBezTo>
                <a:close/>
                <a:moveTo>
                  <a:pt x="15801" y="4444"/>
                </a:moveTo>
                <a:cubicBezTo>
                  <a:pt x="15810" y="4453"/>
                  <a:pt x="15762" y="4402"/>
                  <a:pt x="15801" y="4444"/>
                </a:cubicBezTo>
                <a:cubicBezTo>
                  <a:pt x="15801" y="4444"/>
                  <a:pt x="15801" y="4444"/>
                  <a:pt x="15801" y="4444"/>
                </a:cubicBezTo>
                <a:close/>
                <a:moveTo>
                  <a:pt x="12962" y="19986"/>
                </a:moveTo>
                <a:cubicBezTo>
                  <a:pt x="12503" y="20038"/>
                  <a:pt x="11815" y="19592"/>
                  <a:pt x="11698" y="20225"/>
                </a:cubicBezTo>
                <a:cubicBezTo>
                  <a:pt x="11655" y="20463"/>
                  <a:pt x="11400" y="21102"/>
                  <a:pt x="11738" y="21256"/>
                </a:cubicBezTo>
                <a:cubicBezTo>
                  <a:pt x="12490" y="21600"/>
                  <a:pt x="13164" y="19850"/>
                  <a:pt x="13377" y="19873"/>
                </a:cubicBezTo>
                <a:cubicBezTo>
                  <a:pt x="13234" y="19896"/>
                  <a:pt x="13096" y="19934"/>
                  <a:pt x="12962" y="19986"/>
                </a:cubicBezTo>
                <a:cubicBezTo>
                  <a:pt x="12833" y="20001"/>
                  <a:pt x="13108" y="19970"/>
                  <a:pt x="12962" y="19986"/>
                </a:cubicBezTo>
                <a:close/>
                <a:moveTo>
                  <a:pt x="19597" y="4380"/>
                </a:moveTo>
                <a:cubicBezTo>
                  <a:pt x="19064" y="4380"/>
                  <a:pt x="18134" y="3946"/>
                  <a:pt x="17880" y="3572"/>
                </a:cubicBezTo>
                <a:cubicBezTo>
                  <a:pt x="17403" y="3008"/>
                  <a:pt x="17106" y="2596"/>
                  <a:pt x="16322" y="3113"/>
                </a:cubicBezTo>
                <a:cubicBezTo>
                  <a:pt x="16649" y="3732"/>
                  <a:pt x="15404" y="3702"/>
                  <a:pt x="15052" y="3495"/>
                </a:cubicBezTo>
                <a:cubicBezTo>
                  <a:pt x="15135" y="3171"/>
                  <a:pt x="15300" y="2458"/>
                  <a:pt x="15009" y="2222"/>
                </a:cubicBezTo>
                <a:cubicBezTo>
                  <a:pt x="15403" y="1681"/>
                  <a:pt x="15221" y="646"/>
                  <a:pt x="15264" y="0"/>
                </a:cubicBezTo>
                <a:cubicBezTo>
                  <a:pt x="15562" y="34"/>
                  <a:pt x="17125" y="514"/>
                  <a:pt x="17186" y="775"/>
                </a:cubicBezTo>
                <a:cubicBezTo>
                  <a:pt x="17439" y="709"/>
                  <a:pt x="17883" y="1262"/>
                  <a:pt x="17753" y="1481"/>
                </a:cubicBezTo>
                <a:cubicBezTo>
                  <a:pt x="18164" y="1442"/>
                  <a:pt x="18796" y="1893"/>
                  <a:pt x="18687" y="2306"/>
                </a:cubicBezTo>
                <a:cubicBezTo>
                  <a:pt x="18542" y="2326"/>
                  <a:pt x="18393" y="2303"/>
                  <a:pt x="18251" y="2326"/>
                </a:cubicBezTo>
                <a:cubicBezTo>
                  <a:pt x="18306" y="2472"/>
                  <a:pt x="18868" y="3294"/>
                  <a:pt x="18928" y="3308"/>
                </a:cubicBezTo>
                <a:cubicBezTo>
                  <a:pt x="19112" y="3288"/>
                  <a:pt x="19292" y="3374"/>
                  <a:pt x="19196" y="3589"/>
                </a:cubicBezTo>
                <a:cubicBezTo>
                  <a:pt x="19474" y="3593"/>
                  <a:pt x="20185" y="4380"/>
                  <a:pt x="19597" y="4380"/>
                </a:cubicBezTo>
                <a:cubicBezTo>
                  <a:pt x="19481" y="4380"/>
                  <a:pt x="19627" y="4380"/>
                  <a:pt x="19597" y="4380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5" name="Фигура"/>
          <p:cNvSpPr/>
          <p:nvPr/>
        </p:nvSpPr>
        <p:spPr>
          <a:xfrm>
            <a:off x="8023345" y="2608910"/>
            <a:ext cx="1533444" cy="121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6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1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9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60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3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4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1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8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1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89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6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5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5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5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3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1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3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321469" hangingPunct="0">
              <a:lnSpc>
                <a:spcPct val="80000"/>
              </a:lnSpc>
              <a:spcBef>
                <a:spcPts val="245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286" name="Линия"/>
          <p:cNvSpPr/>
          <p:nvPr/>
        </p:nvSpPr>
        <p:spPr>
          <a:xfrm>
            <a:off x="2448749" y="4332726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7" name="Линия"/>
          <p:cNvSpPr/>
          <p:nvPr/>
        </p:nvSpPr>
        <p:spPr>
          <a:xfrm>
            <a:off x="2448749" y="4332726"/>
            <a:ext cx="797554" cy="1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8" name="Кружок"/>
          <p:cNvSpPr/>
          <p:nvPr/>
        </p:nvSpPr>
        <p:spPr>
          <a:xfrm>
            <a:off x="2992111" y="4288629"/>
            <a:ext cx="88196" cy="88196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9" name="Линия"/>
          <p:cNvSpPr/>
          <p:nvPr/>
        </p:nvSpPr>
        <p:spPr>
          <a:xfrm>
            <a:off x="2448749" y="4806483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0" name="Линия"/>
          <p:cNvSpPr/>
          <p:nvPr/>
        </p:nvSpPr>
        <p:spPr>
          <a:xfrm>
            <a:off x="2448749" y="4806483"/>
            <a:ext cx="1629226" cy="1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1" name="Кружок"/>
          <p:cNvSpPr/>
          <p:nvPr/>
        </p:nvSpPr>
        <p:spPr>
          <a:xfrm>
            <a:off x="3896985" y="4762386"/>
            <a:ext cx="88196" cy="88196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92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6"/>
          </p:nvPr>
        </p:nvSpPr>
        <p:spPr>
          <a:xfrm>
            <a:off x="2421378" y="5580495"/>
            <a:ext cx="4144260" cy="3508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3" name="Линия"/>
          <p:cNvSpPr/>
          <p:nvPr/>
        </p:nvSpPr>
        <p:spPr>
          <a:xfrm>
            <a:off x="2448749" y="5315408"/>
            <a:ext cx="4214535" cy="1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4" name="Линия"/>
          <p:cNvSpPr/>
          <p:nvPr/>
        </p:nvSpPr>
        <p:spPr>
          <a:xfrm>
            <a:off x="2448748" y="5315408"/>
            <a:ext cx="2694316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5" name="Кружок"/>
          <p:cNvSpPr/>
          <p:nvPr/>
        </p:nvSpPr>
        <p:spPr>
          <a:xfrm>
            <a:off x="4932828" y="5271311"/>
            <a:ext cx="88196" cy="8819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96" name="(2020)  Title here"/>
          <p:cNvSpPr txBox="1">
            <a:spLocks noGrp="1"/>
          </p:cNvSpPr>
          <p:nvPr>
            <p:ph type="body" sz="quarter" idx="17"/>
          </p:nvPr>
        </p:nvSpPr>
        <p:spPr>
          <a:xfrm>
            <a:off x="2436261" y="4351679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7" name="23%"/>
          <p:cNvSpPr txBox="1">
            <a:spLocks noGrp="1"/>
          </p:cNvSpPr>
          <p:nvPr>
            <p:ph type="body" sz="quarter" idx="18"/>
          </p:nvPr>
        </p:nvSpPr>
        <p:spPr>
          <a:xfrm>
            <a:off x="2799408" y="3969202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8" name="(2020)  Title here"/>
          <p:cNvSpPr txBox="1">
            <a:spLocks noGrp="1"/>
          </p:cNvSpPr>
          <p:nvPr>
            <p:ph type="body" sz="quarter" idx="19"/>
          </p:nvPr>
        </p:nvSpPr>
        <p:spPr>
          <a:xfrm>
            <a:off x="2436261" y="4833827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99" name="48%"/>
          <p:cNvSpPr txBox="1">
            <a:spLocks noGrp="1"/>
          </p:cNvSpPr>
          <p:nvPr>
            <p:ph type="body" sz="quarter" idx="20"/>
          </p:nvPr>
        </p:nvSpPr>
        <p:spPr>
          <a:xfrm>
            <a:off x="3704282" y="4435096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0" name="(2020)  Title here"/>
          <p:cNvSpPr txBox="1">
            <a:spLocks noGrp="1"/>
          </p:cNvSpPr>
          <p:nvPr>
            <p:ph type="body" sz="quarter" idx="21"/>
          </p:nvPr>
        </p:nvSpPr>
        <p:spPr>
          <a:xfrm>
            <a:off x="2436261" y="5343027"/>
            <a:ext cx="4239511" cy="2111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just" defTabSz="410765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just" defTabSz="821530">
              <a:lnSpc>
                <a:spcPct val="100000"/>
              </a:lnSpc>
              <a:spcBef>
                <a:spcPts val="0"/>
              </a:spcBef>
              <a:defRPr sz="1600" cap="all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1" name="70%"/>
          <p:cNvSpPr txBox="1">
            <a:spLocks noGrp="1"/>
          </p:cNvSpPr>
          <p:nvPr>
            <p:ph type="body" sz="quarter" idx="22"/>
          </p:nvPr>
        </p:nvSpPr>
        <p:spPr>
          <a:xfrm>
            <a:off x="4740127" y="4954093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2" name="Треугольник"/>
          <p:cNvSpPr/>
          <p:nvPr/>
        </p:nvSpPr>
        <p:spPr>
          <a:xfrm rot="10800000" flipH="1">
            <a:off x="6506750" y="2865392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4ECF7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3" name="Треугольник"/>
          <p:cNvSpPr/>
          <p:nvPr/>
        </p:nvSpPr>
        <p:spPr>
          <a:xfrm rot="10800000" flipH="1">
            <a:off x="7844830" y="3365454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1ACA9B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4" name="23%"/>
          <p:cNvSpPr txBox="1">
            <a:spLocks noGrp="1"/>
          </p:cNvSpPr>
          <p:nvPr>
            <p:ph type="body" sz="quarter" idx="23"/>
          </p:nvPr>
        </p:nvSpPr>
        <p:spPr>
          <a:xfrm>
            <a:off x="6369851" y="2545430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5" name="48%"/>
          <p:cNvSpPr txBox="1">
            <a:spLocks noGrp="1"/>
          </p:cNvSpPr>
          <p:nvPr>
            <p:ph type="body" sz="quarter" idx="24"/>
          </p:nvPr>
        </p:nvSpPr>
        <p:spPr>
          <a:xfrm>
            <a:off x="7707931" y="3048716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6" name="Треугольник"/>
          <p:cNvSpPr/>
          <p:nvPr/>
        </p:nvSpPr>
        <p:spPr>
          <a:xfrm rot="10800000" flipH="1">
            <a:off x="8392517" y="2799842"/>
            <a:ext cx="199803" cy="19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7" name="70%"/>
          <p:cNvSpPr txBox="1">
            <a:spLocks noGrp="1"/>
          </p:cNvSpPr>
          <p:nvPr>
            <p:ph type="body" sz="quarter" idx="25"/>
          </p:nvPr>
        </p:nvSpPr>
        <p:spPr>
          <a:xfrm>
            <a:off x="8255619" y="2474617"/>
            <a:ext cx="473601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8" name="Eodem modo typi, qui nunc nobis videntur parum clari, fiant sollemnes in futurum."/>
          <p:cNvSpPr txBox="1">
            <a:spLocks noGrp="1"/>
          </p:cNvSpPr>
          <p:nvPr>
            <p:ph type="body" sz="quarter" idx="26"/>
          </p:nvPr>
        </p:nvSpPr>
        <p:spPr>
          <a:xfrm>
            <a:off x="7055965" y="4892692"/>
            <a:ext cx="2694315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59983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Изображение"/>
          <p:cNvSpPr>
            <a:spLocks noGrp="1"/>
          </p:cNvSpPr>
          <p:nvPr>
            <p:ph type="pic" idx="13"/>
          </p:nvPr>
        </p:nvSpPr>
        <p:spPr>
          <a:xfrm>
            <a:off x="-8155" y="-5954"/>
            <a:ext cx="12208310" cy="68699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11947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809625" indent="-581025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1154429" indent="-697229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1460500" indent="-774700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1689100" indent="-774700" algn="ctr" defTabSz="410765">
              <a:lnSpc>
                <a:spcPct val="100000"/>
              </a:lnSpc>
              <a:spcBef>
                <a:spcPts val="0"/>
              </a:spcBef>
              <a:defRPr sz="61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8" name="Прямоугольник"/>
          <p:cNvSpPr>
            <a:spLocks noGrp="1"/>
          </p:cNvSpPr>
          <p:nvPr>
            <p:ph type="body" sz="half" idx="14"/>
          </p:nvPr>
        </p:nvSpPr>
        <p:spPr>
          <a:xfrm>
            <a:off x="2172634" y="3694428"/>
            <a:ext cx="7846734" cy="2595992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9" name="Claritas est processus dynamicus,"/>
          <p:cNvSpPr txBox="1">
            <a:spLocks noGrp="1"/>
          </p:cNvSpPr>
          <p:nvPr>
            <p:ph type="body" sz="quarter" idx="15"/>
          </p:nvPr>
        </p:nvSpPr>
        <p:spPr>
          <a:xfrm>
            <a:off x="2823747" y="3782683"/>
            <a:ext cx="2141705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0" name="In iis qui facit claritatem. Investigationes demonstraverunt lectores legere me lius quod."/>
          <p:cNvSpPr txBox="1">
            <a:spLocks noGrp="1"/>
          </p:cNvSpPr>
          <p:nvPr>
            <p:ph type="body" sz="quarter" idx="16"/>
          </p:nvPr>
        </p:nvSpPr>
        <p:spPr>
          <a:xfrm>
            <a:off x="2827631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1" name="165"/>
          <p:cNvSpPr txBox="1">
            <a:spLocks noGrp="1"/>
          </p:cNvSpPr>
          <p:nvPr>
            <p:ph type="body" sz="quarter" idx="17"/>
          </p:nvPr>
        </p:nvSpPr>
        <p:spPr>
          <a:xfrm>
            <a:off x="5064750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2" name="Claritas etiam processus dynamicus,"/>
          <p:cNvSpPr txBox="1">
            <a:spLocks noGrp="1"/>
          </p:cNvSpPr>
          <p:nvPr>
            <p:ph type="body" sz="quarter" idx="18"/>
          </p:nvPr>
        </p:nvSpPr>
        <p:spPr>
          <a:xfrm>
            <a:off x="5226740" y="3782683"/>
            <a:ext cx="2141705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3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5239553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4" name="Линия"/>
          <p:cNvSpPr/>
          <p:nvPr/>
        </p:nvSpPr>
        <p:spPr>
          <a:xfrm flipV="1">
            <a:off x="4905375" y="2282081"/>
            <a:ext cx="2" cy="121216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5" name="Линия"/>
          <p:cNvSpPr/>
          <p:nvPr/>
        </p:nvSpPr>
        <p:spPr>
          <a:xfrm flipV="1">
            <a:off x="7328065" y="2282081"/>
            <a:ext cx="1" cy="121216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6" name="Est etiam processus dynamicus,"/>
          <p:cNvSpPr txBox="1">
            <a:spLocks noGrp="1"/>
          </p:cNvSpPr>
          <p:nvPr>
            <p:ph type="body" sz="quarter" idx="20"/>
          </p:nvPr>
        </p:nvSpPr>
        <p:spPr>
          <a:xfrm>
            <a:off x="7614849" y="3782683"/>
            <a:ext cx="1896883" cy="142609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4000" b="1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7" name="In iis qui claritatem. Investigationes demonstraverunt me lius quod."/>
          <p:cNvSpPr txBox="1">
            <a:spLocks noGrp="1"/>
          </p:cNvSpPr>
          <p:nvPr>
            <p:ph type="body" sz="quarter" idx="21"/>
          </p:nvPr>
        </p:nvSpPr>
        <p:spPr>
          <a:xfrm>
            <a:off x="7632709" y="5138410"/>
            <a:ext cx="2062501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sym typeface="Avenir Next Medium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328" name="89"/>
          <p:cNvSpPr txBox="1">
            <a:spLocks noGrp="1"/>
          </p:cNvSpPr>
          <p:nvPr>
            <p:ph type="body" sz="quarter" idx="22"/>
          </p:nvPr>
        </p:nvSpPr>
        <p:spPr>
          <a:xfrm>
            <a:off x="7358866" y="2403021"/>
            <a:ext cx="2062501" cy="970281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2200" b="1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29" name="Кружок"/>
          <p:cNvSpPr>
            <a:spLocks noGrp="1"/>
          </p:cNvSpPr>
          <p:nvPr>
            <p:ph type="body" sz="quarter" idx="23"/>
          </p:nvPr>
        </p:nvSpPr>
        <p:spPr>
          <a:xfrm>
            <a:off x="5780288" y="650129"/>
            <a:ext cx="631425" cy="631425"/>
          </a:xfrm>
          <a:prstGeom prst="rect">
            <a:avLst/>
          </a:prstGeom>
          <a:solidFill>
            <a:srgbClr val="FFFFFF">
              <a:alpha val="72831"/>
            </a:srgbClr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0" name="Линия"/>
          <p:cNvSpPr>
            <a:spLocks noGrp="1"/>
          </p:cNvSpPr>
          <p:nvPr>
            <p:ph type="body" sz="quarter" idx="24"/>
          </p:nvPr>
        </p:nvSpPr>
        <p:spPr>
          <a:xfrm>
            <a:off x="5924339" y="701986"/>
            <a:ext cx="212637" cy="527711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1" name="Линия"/>
          <p:cNvSpPr>
            <a:spLocks noGrp="1"/>
          </p:cNvSpPr>
          <p:nvPr>
            <p:ph type="body" sz="quarter" idx="25"/>
          </p:nvPr>
        </p:nvSpPr>
        <p:spPr>
          <a:xfrm>
            <a:off x="6055025" y="701986"/>
            <a:ext cx="212637" cy="527711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Линия"/>
          <p:cNvSpPr>
            <a:spLocks noGrp="1"/>
          </p:cNvSpPr>
          <p:nvPr>
            <p:ph type="body" sz="quarter" idx="26"/>
          </p:nvPr>
        </p:nvSpPr>
        <p:spPr>
          <a:xfrm>
            <a:off x="6010376" y="701985"/>
            <a:ext cx="212637" cy="527712"/>
          </a:xfrm>
          <a:prstGeom prst="rect">
            <a:avLst/>
          </a:pr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3" name="Линия"/>
          <p:cNvSpPr>
            <a:spLocks noGrp="1"/>
          </p:cNvSpPr>
          <p:nvPr>
            <p:ph type="body" sz="quarter" idx="27"/>
          </p:nvPr>
        </p:nvSpPr>
        <p:spPr>
          <a:xfrm>
            <a:off x="5776306" y="1110258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4" name="Simple title here"/>
          <p:cNvSpPr txBox="1">
            <a:spLocks noGrp="1"/>
          </p:cNvSpPr>
          <p:nvPr>
            <p:ph type="body" sz="quarter" idx="28"/>
          </p:nvPr>
        </p:nvSpPr>
        <p:spPr>
          <a:xfrm>
            <a:off x="5212143" y="1530470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F6686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4F6686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9084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86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Прямоугольник"/>
          <p:cNvSpPr/>
          <p:nvPr/>
        </p:nvSpPr>
        <p:spPr>
          <a:xfrm>
            <a:off x="-8489" y="-5954"/>
            <a:ext cx="12173258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3" name="Прямоугольник"/>
          <p:cNvSpPr/>
          <p:nvPr/>
        </p:nvSpPr>
        <p:spPr>
          <a:xfrm>
            <a:off x="-2000" y="6536699"/>
            <a:ext cx="12195999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11914" y="792465"/>
            <a:ext cx="4332454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5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5212143" y="1660821"/>
            <a:ext cx="1767714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cap="all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46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3318750" y="5294612"/>
            <a:ext cx="6402443" cy="4905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47" name="Комментарий в прямоугольнике"/>
          <p:cNvSpPr/>
          <p:nvPr/>
        </p:nvSpPr>
        <p:spPr>
          <a:xfrm flipH="1">
            <a:off x="2443869" y="5386820"/>
            <a:ext cx="736403" cy="305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5" y="0"/>
                </a:moveTo>
                <a:lnTo>
                  <a:pt x="5815" y="11753"/>
                </a:lnTo>
                <a:lnTo>
                  <a:pt x="0" y="15549"/>
                </a:lnTo>
                <a:lnTo>
                  <a:pt x="5815" y="19359"/>
                </a:lnTo>
                <a:lnTo>
                  <a:pt x="581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815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8" name="3"/>
          <p:cNvSpPr txBox="1">
            <a:spLocks noGrp="1"/>
          </p:cNvSpPr>
          <p:nvPr>
            <p:ph type="body" sz="quarter" idx="15"/>
          </p:nvPr>
        </p:nvSpPr>
        <p:spPr>
          <a:xfrm>
            <a:off x="2618886" y="5382916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49" name="2D‑площадная диаграмма"/>
          <p:cNvGraphicFramePr/>
          <p:nvPr/>
        </p:nvGraphicFramePr>
        <p:xfrm>
          <a:off x="2923788" y="2957731"/>
          <a:ext cx="6333429" cy="188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0" name="Кружок"/>
          <p:cNvSpPr/>
          <p:nvPr/>
        </p:nvSpPr>
        <p:spPr>
          <a:xfrm>
            <a:off x="4924049" y="2838218"/>
            <a:ext cx="555875" cy="555875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1" name="Кружок"/>
          <p:cNvSpPr/>
          <p:nvPr/>
        </p:nvSpPr>
        <p:spPr>
          <a:xfrm>
            <a:off x="7032886" y="3281611"/>
            <a:ext cx="481575" cy="481575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2" name="Кружок"/>
          <p:cNvSpPr/>
          <p:nvPr/>
        </p:nvSpPr>
        <p:spPr>
          <a:xfrm>
            <a:off x="4961198" y="3981104"/>
            <a:ext cx="481575" cy="4815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3" name="100%"/>
          <p:cNvSpPr txBox="1">
            <a:spLocks noGrp="1"/>
          </p:cNvSpPr>
          <p:nvPr>
            <p:ph type="body" sz="quarter" idx="16"/>
          </p:nvPr>
        </p:nvSpPr>
        <p:spPr>
          <a:xfrm>
            <a:off x="4924049" y="2984590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4" name="25%"/>
          <p:cNvSpPr txBox="1">
            <a:spLocks noGrp="1"/>
          </p:cNvSpPr>
          <p:nvPr>
            <p:ph type="body" sz="quarter" idx="17"/>
          </p:nvPr>
        </p:nvSpPr>
        <p:spPr>
          <a:xfrm>
            <a:off x="4924049" y="4090327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5" name="50%"/>
          <p:cNvSpPr txBox="1">
            <a:spLocks noGrp="1"/>
          </p:cNvSpPr>
          <p:nvPr>
            <p:ph type="body" sz="quarter" idx="18"/>
          </p:nvPr>
        </p:nvSpPr>
        <p:spPr>
          <a:xfrm>
            <a:off x="6995737" y="3390834"/>
            <a:ext cx="555874" cy="2809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4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6" name="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6631529" y="2844369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7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3887138" y="2665775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8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5532898" y="4174761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8333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Прямоугольник"/>
          <p:cNvSpPr/>
          <p:nvPr/>
        </p:nvSpPr>
        <p:spPr>
          <a:xfrm>
            <a:off x="-13236" y="-5954"/>
            <a:ext cx="12218471" cy="317471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7" name="Прямоугольник"/>
          <p:cNvSpPr/>
          <p:nvPr/>
        </p:nvSpPr>
        <p:spPr>
          <a:xfrm>
            <a:off x="-497" y="6536699"/>
            <a:ext cx="12202677" cy="31747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11914" y="572137"/>
            <a:ext cx="4332454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695325" indent="-466725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017269" indent="-560069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3081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1536700" indent="-622300" algn="ctr" defTabSz="410765">
              <a:lnSpc>
                <a:spcPct val="100000"/>
              </a:lnSpc>
              <a:spcBef>
                <a:spcPts val="0"/>
              </a:spcBef>
              <a:defRPr sz="4900" spc="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9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6154133" y="5287454"/>
            <a:ext cx="3271610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70" name="Комментарий в прямоугольнике"/>
          <p:cNvSpPr/>
          <p:nvPr/>
        </p:nvSpPr>
        <p:spPr>
          <a:xfrm flipH="1">
            <a:off x="2817636" y="4643339"/>
            <a:ext cx="538164" cy="44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1" name="4"/>
          <p:cNvSpPr txBox="1">
            <a:spLocks noGrp="1"/>
          </p:cNvSpPr>
          <p:nvPr>
            <p:ph type="body" sz="quarter" idx="14"/>
          </p:nvPr>
        </p:nvSpPr>
        <p:spPr>
          <a:xfrm>
            <a:off x="2983723" y="4637865"/>
            <a:ext cx="188279" cy="33178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0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2" name="2D‑круговая диаграмма"/>
          <p:cNvGraphicFramePr/>
          <p:nvPr/>
        </p:nvGraphicFramePr>
        <p:xfrm>
          <a:off x="3494313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3" name="Кружок"/>
          <p:cNvSpPr/>
          <p:nvPr/>
        </p:nvSpPr>
        <p:spPr>
          <a:xfrm>
            <a:off x="3530907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4" name="50%"/>
          <p:cNvSpPr txBox="1">
            <a:spLocks noGrp="1"/>
          </p:cNvSpPr>
          <p:nvPr>
            <p:ph type="body" sz="quarter" idx="15"/>
          </p:nvPr>
        </p:nvSpPr>
        <p:spPr>
          <a:xfrm>
            <a:off x="3759735" y="3421917"/>
            <a:ext cx="860582" cy="49577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5" name="2D‑круговая диаграмма"/>
          <p:cNvGraphicFramePr/>
          <p:nvPr/>
        </p:nvGraphicFramePr>
        <p:xfrm>
          <a:off x="7315191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6" name="Кружок"/>
          <p:cNvSpPr/>
          <p:nvPr/>
        </p:nvSpPr>
        <p:spPr>
          <a:xfrm>
            <a:off x="7351786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7" name="76%"/>
          <p:cNvSpPr txBox="1">
            <a:spLocks noGrp="1"/>
          </p:cNvSpPr>
          <p:nvPr>
            <p:ph type="body" sz="quarter" idx="16"/>
          </p:nvPr>
        </p:nvSpPr>
        <p:spPr>
          <a:xfrm>
            <a:off x="7580612" y="3268283"/>
            <a:ext cx="860582" cy="803043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graphicFrame>
        <p:nvGraphicFramePr>
          <p:cNvPr id="378" name="2D‑круговая диаграмма"/>
          <p:cNvGraphicFramePr/>
          <p:nvPr/>
        </p:nvGraphicFramePr>
        <p:xfrm>
          <a:off x="5400287" y="2972330"/>
          <a:ext cx="1391427" cy="13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9" name="Кружок"/>
          <p:cNvSpPr/>
          <p:nvPr/>
        </p:nvSpPr>
        <p:spPr>
          <a:xfrm>
            <a:off x="5436881" y="3010686"/>
            <a:ext cx="1318238" cy="13182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0" name="89%"/>
          <p:cNvSpPr txBox="1">
            <a:spLocks noGrp="1"/>
          </p:cNvSpPr>
          <p:nvPr>
            <p:ph type="body" sz="quarter" idx="17"/>
          </p:nvPr>
        </p:nvSpPr>
        <p:spPr>
          <a:xfrm>
            <a:off x="5688410" y="3376179"/>
            <a:ext cx="860582" cy="587252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5600" cap="all" spc="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1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2766257" y="5305313"/>
            <a:ext cx="3024855" cy="9096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2" name="Прямоугольник"/>
          <p:cNvSpPr/>
          <p:nvPr/>
        </p:nvSpPr>
        <p:spPr>
          <a:xfrm>
            <a:off x="4442335" y="1781885"/>
            <a:ext cx="3271611" cy="31747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3" name="Simple title here"/>
          <p:cNvSpPr txBox="1">
            <a:spLocks noGrp="1"/>
          </p:cNvSpPr>
          <p:nvPr>
            <p:ph type="body" sz="quarter" idx="19"/>
          </p:nvPr>
        </p:nvSpPr>
        <p:spPr>
          <a:xfrm>
            <a:off x="5329646" y="1801530"/>
            <a:ext cx="1542391" cy="3000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600" cap="all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600" cap="all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84" name="Линия"/>
          <p:cNvSpPr/>
          <p:nvPr/>
        </p:nvSpPr>
        <p:spPr>
          <a:xfrm>
            <a:off x="4442335" y="2568038"/>
            <a:ext cx="3271610" cy="1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5" name="Линия"/>
          <p:cNvSpPr/>
          <p:nvPr/>
        </p:nvSpPr>
        <p:spPr>
          <a:xfrm flipV="1">
            <a:off x="6069211" y="2240688"/>
            <a:ext cx="1" cy="31747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6069211" y="2539161"/>
            <a:ext cx="1" cy="31747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7" name="Линия"/>
          <p:cNvSpPr/>
          <p:nvPr/>
        </p:nvSpPr>
        <p:spPr>
          <a:xfrm flipV="1">
            <a:off x="4263268" y="2565950"/>
            <a:ext cx="177765" cy="29689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8" name="Линия"/>
          <p:cNvSpPr/>
          <p:nvPr/>
        </p:nvSpPr>
        <p:spPr>
          <a:xfrm flipH="1" flipV="1">
            <a:off x="7709986" y="2563788"/>
            <a:ext cx="177765" cy="29689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22859" tIns="22859" rIns="22859" bIns="22859"/>
          <a:lstStyle/>
          <a:p>
            <a:pPr algn="ctr" defTabSz="410765" hangingPunct="0"/>
            <a:endParaRPr sz="25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9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2736995" y="2720640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algn="r"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0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6392406" y="4354773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1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8416468" y="2720640"/>
            <a:ext cx="984959" cy="388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3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027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s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Прямоугольник"/>
          <p:cNvSpPr/>
          <p:nvPr/>
        </p:nvSpPr>
        <p:spPr>
          <a:xfrm>
            <a:off x="-1938" y="-5954"/>
            <a:ext cx="12195875" cy="68699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00" name="Изображение"/>
          <p:cNvSpPr>
            <a:spLocks noGrp="1"/>
          </p:cNvSpPr>
          <p:nvPr>
            <p:ph type="pic" idx="13"/>
          </p:nvPr>
        </p:nvSpPr>
        <p:spPr>
          <a:xfrm>
            <a:off x="-246" y="0"/>
            <a:ext cx="12192491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37397" y="1239738"/>
            <a:ext cx="3069582" cy="306958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Кружок"/>
          <p:cNvSpPr>
            <a:spLocks noGrp="1"/>
          </p:cNvSpPr>
          <p:nvPr>
            <p:ph type="body" sz="quarter" idx="14"/>
          </p:nvPr>
        </p:nvSpPr>
        <p:spPr>
          <a:xfrm>
            <a:off x="4078135" y="2829467"/>
            <a:ext cx="1202043" cy="1202043"/>
          </a:xfrm>
          <a:prstGeom prst="rect">
            <a:avLst/>
          </a:prstGeom>
          <a:solidFill>
            <a:srgbClr val="4ECF73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3" name="Кружок"/>
          <p:cNvSpPr>
            <a:spLocks noGrp="1"/>
          </p:cNvSpPr>
          <p:nvPr>
            <p:ph type="body" sz="quarter" idx="15"/>
          </p:nvPr>
        </p:nvSpPr>
        <p:spPr>
          <a:xfrm>
            <a:off x="5471167" y="1095783"/>
            <a:ext cx="1202042" cy="1202042"/>
          </a:xfrm>
          <a:prstGeom prst="rect">
            <a:avLst/>
          </a:prstGeom>
          <a:solidFill>
            <a:srgbClr val="1ACA9B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4" name="Кружок"/>
          <p:cNvSpPr>
            <a:spLocks noGrp="1"/>
          </p:cNvSpPr>
          <p:nvPr>
            <p:ph type="body" sz="quarter" idx="16"/>
          </p:nvPr>
        </p:nvSpPr>
        <p:spPr>
          <a:xfrm>
            <a:off x="6899917" y="2829467"/>
            <a:ext cx="1202042" cy="1202043"/>
          </a:xfrm>
          <a:prstGeom prst="rect">
            <a:avLst/>
          </a:prstGeom>
          <a:solidFill>
            <a:schemeClr val="accent1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5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3425713" y="4858643"/>
            <a:ext cx="5340576" cy="1328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06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4294274" y="2910055"/>
            <a:ext cx="748175" cy="511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7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5682909" y="1048959"/>
            <a:ext cx="778582" cy="7118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7079535" y="2868383"/>
            <a:ext cx="842749" cy="5952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9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4071545" y="3506255"/>
            <a:ext cx="1215224" cy="414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0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5464575" y="1779850"/>
            <a:ext cx="1215225" cy="414338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1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6893326" y="3506255"/>
            <a:ext cx="1215224" cy="414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23270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Изображение"/>
          <p:cNvSpPr>
            <a:spLocks noGrp="1"/>
          </p:cNvSpPr>
          <p:nvPr>
            <p:ph type="pic" idx="13"/>
          </p:nvPr>
        </p:nvSpPr>
        <p:spPr>
          <a:xfrm>
            <a:off x="2432" y="0"/>
            <a:ext cx="12187136" cy="48580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-25684" y="2086"/>
            <a:ext cx="12243368" cy="317470"/>
          </a:xfrm>
          <a:prstGeom prst="rect">
            <a:avLst/>
          </a:prstGeom>
          <a:solidFill>
            <a:srgbClr val="F7F6F8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1" name="98"/>
          <p:cNvSpPr txBox="1">
            <a:spLocks noGrp="1"/>
          </p:cNvSpPr>
          <p:nvPr>
            <p:ph type="body" sz="quarter" idx="14"/>
          </p:nvPr>
        </p:nvSpPr>
        <p:spPr>
          <a:xfrm>
            <a:off x="5438362" y="153067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174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</p:txBody>
      </p:sp>
      <p:sp>
        <p:nvSpPr>
          <p:cNvPr id="422" name="congue"/>
          <p:cNvSpPr txBox="1">
            <a:spLocks noGrp="1"/>
          </p:cNvSpPr>
          <p:nvPr>
            <p:ph type="body" sz="quarter" idx="15"/>
          </p:nvPr>
        </p:nvSpPr>
        <p:spPr>
          <a:xfrm>
            <a:off x="5571369" y="261975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23" name="Кружок"/>
          <p:cNvSpPr>
            <a:spLocks noGrp="1"/>
          </p:cNvSpPr>
          <p:nvPr>
            <p:ph type="body" sz="quarter" idx="16"/>
          </p:nvPr>
        </p:nvSpPr>
        <p:spPr>
          <a:xfrm>
            <a:off x="5780288" y="855887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4" name="Линия"/>
          <p:cNvSpPr>
            <a:spLocks noGrp="1"/>
          </p:cNvSpPr>
          <p:nvPr>
            <p:ph type="body" sz="quarter" idx="17"/>
          </p:nvPr>
        </p:nvSpPr>
        <p:spPr>
          <a:xfrm>
            <a:off x="5924339" y="907744"/>
            <a:ext cx="212637" cy="527711"/>
          </a:xfrm>
          <a:prstGeom prst="rect">
            <a:avLst/>
          </a:prstGeom>
          <a:ln w="25400"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5" name="Линия"/>
          <p:cNvSpPr>
            <a:spLocks noGrp="1"/>
          </p:cNvSpPr>
          <p:nvPr>
            <p:ph type="body" sz="quarter" idx="18"/>
          </p:nvPr>
        </p:nvSpPr>
        <p:spPr>
          <a:xfrm>
            <a:off x="6055025" y="907744"/>
            <a:ext cx="212637" cy="527711"/>
          </a:xfrm>
          <a:prstGeom prst="rect">
            <a:avLst/>
          </a:prstGeom>
          <a:ln w="25400"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6" name="Линия"/>
          <p:cNvSpPr>
            <a:spLocks noGrp="1"/>
          </p:cNvSpPr>
          <p:nvPr>
            <p:ph type="body" sz="quarter" idx="19"/>
          </p:nvPr>
        </p:nvSpPr>
        <p:spPr>
          <a:xfrm>
            <a:off x="6010376" y="907744"/>
            <a:ext cx="212637" cy="527712"/>
          </a:xfrm>
          <a:prstGeom prst="rect">
            <a:avLst/>
          </a:prstGeom>
          <a:ln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7" name="Линия"/>
          <p:cNvSpPr>
            <a:spLocks noGrp="1"/>
          </p:cNvSpPr>
          <p:nvPr>
            <p:ph type="body" sz="quarter" idx="20"/>
          </p:nvPr>
        </p:nvSpPr>
        <p:spPr>
          <a:xfrm>
            <a:off x="5776306" y="131601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2C2C2C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8" name="Кружок"/>
          <p:cNvSpPr/>
          <p:nvPr/>
        </p:nvSpPr>
        <p:spPr>
          <a:xfrm>
            <a:off x="2555001" y="5376849"/>
            <a:ext cx="731218" cy="731306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29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2652719" y="5553304"/>
            <a:ext cx="535691" cy="3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0" name="Email:"/>
          <p:cNvSpPr txBox="1">
            <a:spLocks noGrp="1"/>
          </p:cNvSpPr>
          <p:nvPr>
            <p:ph type="body" sz="quarter" idx="22"/>
          </p:nvPr>
        </p:nvSpPr>
        <p:spPr>
          <a:xfrm>
            <a:off x="3327840" y="5398609"/>
            <a:ext cx="741165" cy="31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1" name="youremail@myemail.com"/>
          <p:cNvSpPr txBox="1">
            <a:spLocks noGrp="1"/>
          </p:cNvSpPr>
          <p:nvPr>
            <p:ph type="body" sz="quarter" idx="23"/>
          </p:nvPr>
        </p:nvSpPr>
        <p:spPr>
          <a:xfrm>
            <a:off x="4042215" y="5419544"/>
            <a:ext cx="2140568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u="sng" spc="0">
                <a:solidFill>
                  <a:srgbClr val="2C2C2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u="sng" spc="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2" name="Typi non habent claritatem insitam; est usus legentis in"/>
          <p:cNvSpPr txBox="1">
            <a:spLocks noGrp="1"/>
          </p:cNvSpPr>
          <p:nvPr>
            <p:ph type="body" sz="quarter" idx="24"/>
          </p:nvPr>
        </p:nvSpPr>
        <p:spPr>
          <a:xfrm>
            <a:off x="3404064" y="5685234"/>
            <a:ext cx="2217176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3" name="Company name,  5647 Street Address, Country"/>
          <p:cNvSpPr txBox="1">
            <a:spLocks noGrp="1"/>
          </p:cNvSpPr>
          <p:nvPr>
            <p:ph type="body" sz="quarter" idx="25"/>
          </p:nvPr>
        </p:nvSpPr>
        <p:spPr>
          <a:xfrm>
            <a:off x="2092523" y="3669726"/>
            <a:ext cx="1910955" cy="909638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4" name="Изображение"/>
          <p:cNvSpPr>
            <a:spLocks noGrp="1"/>
          </p:cNvSpPr>
          <p:nvPr>
            <p:ph type="pic" sz="quarter" idx="26"/>
          </p:nvPr>
        </p:nvSpPr>
        <p:spPr>
          <a:xfrm>
            <a:off x="2080710" y="2817571"/>
            <a:ext cx="742305" cy="7392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5" name="Кружок"/>
          <p:cNvSpPr/>
          <p:nvPr/>
        </p:nvSpPr>
        <p:spPr>
          <a:xfrm>
            <a:off x="6424533" y="5376849"/>
            <a:ext cx="731218" cy="731306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36" name="Изображение"/>
          <p:cNvSpPr>
            <a:spLocks noGrp="1"/>
          </p:cNvSpPr>
          <p:nvPr>
            <p:ph type="pic" sz="quarter" idx="27"/>
          </p:nvPr>
        </p:nvSpPr>
        <p:spPr>
          <a:xfrm>
            <a:off x="6619220" y="5444473"/>
            <a:ext cx="341989" cy="5960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7" name="1(355)979 68 76"/>
          <p:cNvSpPr txBox="1">
            <a:spLocks noGrp="1"/>
          </p:cNvSpPr>
          <p:nvPr>
            <p:ph type="body" sz="quarter" idx="28"/>
          </p:nvPr>
        </p:nvSpPr>
        <p:spPr>
          <a:xfrm>
            <a:off x="8120804" y="5428474"/>
            <a:ext cx="1500049" cy="2619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454545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8" name="Phone:"/>
          <p:cNvSpPr txBox="1">
            <a:spLocks noGrp="1"/>
          </p:cNvSpPr>
          <p:nvPr>
            <p:ph type="body" sz="quarter" idx="29"/>
          </p:nvPr>
        </p:nvSpPr>
        <p:spPr>
          <a:xfrm>
            <a:off x="7397498" y="5398609"/>
            <a:ext cx="750095" cy="31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454545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2800" spc="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39" name="Typi non habent claritatem insitam; est usus legentis in"/>
          <p:cNvSpPr txBox="1">
            <a:spLocks noGrp="1"/>
          </p:cNvSpPr>
          <p:nvPr>
            <p:ph type="body" sz="quarter" idx="30"/>
          </p:nvPr>
        </p:nvSpPr>
        <p:spPr>
          <a:xfrm>
            <a:off x="7424287" y="5676305"/>
            <a:ext cx="2217177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defTabSz="410765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sym typeface="Avenir Next"/>
              </a:defRPr>
            </a:lvl1pPr>
          </a:lstStyle>
          <a:p>
            <a:pPr defTabSz="821530">
              <a:lnSpc>
                <a:spcPct val="100000"/>
              </a:lnSpc>
              <a:spcBef>
                <a:spcPts val="0"/>
              </a:spcBef>
              <a:defRPr spc="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19469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Изображение"/>
          <p:cNvSpPr>
            <a:spLocks noGrp="1"/>
          </p:cNvSpPr>
          <p:nvPr>
            <p:ph type="pic" idx="13"/>
          </p:nvPr>
        </p:nvSpPr>
        <p:spPr>
          <a:xfrm>
            <a:off x="-1432" y="-2388"/>
            <a:ext cx="12194865" cy="6862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438362" y="1646389"/>
            <a:ext cx="1315277" cy="15827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  <a:lvl2pPr marL="1057275" indent="-828675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2pPr>
            <a:lvl3pPr marL="1451608" indent="-994408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3pPr>
            <a:lvl4pPr marL="1790700" indent="-1104900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4pPr>
            <a:lvl5pPr marL="2019300" indent="-1104900" algn="ctr" defTabSz="410765">
              <a:lnSpc>
                <a:spcPct val="100000"/>
              </a:lnSpc>
              <a:spcBef>
                <a:spcPts val="0"/>
              </a:spcBef>
              <a:defRPr sz="8700" spc="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Thank You"/>
          <p:cNvSpPr txBox="1">
            <a:spLocks noGrp="1"/>
          </p:cNvSpPr>
          <p:nvPr>
            <p:ph type="body" sz="quarter" idx="14"/>
          </p:nvPr>
        </p:nvSpPr>
        <p:spPr>
          <a:xfrm>
            <a:off x="4597812" y="3476823"/>
            <a:ext cx="2996376" cy="9223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98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0" name="vel illum dolore eu feugiat nulla facilisis at vero eros et accumsan et iusto odio dignissim qui"/>
          <p:cNvSpPr txBox="1">
            <a:spLocks noGrp="1"/>
          </p:cNvSpPr>
          <p:nvPr>
            <p:ph type="body" sz="quarter" idx="15"/>
          </p:nvPr>
        </p:nvSpPr>
        <p:spPr>
          <a:xfrm>
            <a:off x="3287588" y="4500959"/>
            <a:ext cx="5616825" cy="6302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1" name="congue"/>
          <p:cNvSpPr txBox="1">
            <a:spLocks noGrp="1"/>
          </p:cNvSpPr>
          <p:nvPr>
            <p:ph type="body" sz="quarter" idx="16"/>
          </p:nvPr>
        </p:nvSpPr>
        <p:spPr>
          <a:xfrm>
            <a:off x="5571369" y="2735461"/>
            <a:ext cx="1049263" cy="452439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ctr" defTabSz="410765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algn="ctr" defTabSz="821530">
              <a:lnSpc>
                <a:spcPct val="100000"/>
              </a:lnSpc>
              <a:spcBef>
                <a:spcPts val="0"/>
              </a:spcBef>
              <a:defRPr sz="4400" spc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452" name="Кружок"/>
          <p:cNvSpPr>
            <a:spLocks noGrp="1"/>
          </p:cNvSpPr>
          <p:nvPr>
            <p:ph type="body" sz="quarter" idx="17"/>
          </p:nvPr>
        </p:nvSpPr>
        <p:spPr>
          <a:xfrm>
            <a:off x="5780288" y="971598"/>
            <a:ext cx="631425" cy="631425"/>
          </a:xfrm>
          <a:prstGeom prst="rect">
            <a:avLst/>
          </a:prstGeom>
          <a:solidFill>
            <a:srgbClr val="FFFFFF"/>
          </a:solidFill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3" name="Линия"/>
          <p:cNvSpPr>
            <a:spLocks noGrp="1"/>
          </p:cNvSpPr>
          <p:nvPr>
            <p:ph type="body" sz="quarter" idx="18"/>
          </p:nvPr>
        </p:nvSpPr>
        <p:spPr>
          <a:xfrm>
            <a:off x="5924339" y="1023454"/>
            <a:ext cx="212637" cy="527712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4" name="Линия"/>
          <p:cNvSpPr>
            <a:spLocks noGrp="1"/>
          </p:cNvSpPr>
          <p:nvPr>
            <p:ph type="body" sz="quarter" idx="19"/>
          </p:nvPr>
        </p:nvSpPr>
        <p:spPr>
          <a:xfrm>
            <a:off x="6055025" y="1023454"/>
            <a:ext cx="212637" cy="527712"/>
          </a:xfrm>
          <a:prstGeom prst="rect">
            <a:avLst/>
          </a:prstGeom>
          <a:ln w="25400"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5" name="Линия"/>
          <p:cNvSpPr>
            <a:spLocks noGrp="1"/>
          </p:cNvSpPr>
          <p:nvPr>
            <p:ph type="body" sz="quarter" idx="20"/>
          </p:nvPr>
        </p:nvSpPr>
        <p:spPr>
          <a:xfrm>
            <a:off x="6010376" y="1023454"/>
            <a:ext cx="212637" cy="527712"/>
          </a:xfrm>
          <a:prstGeom prst="rect">
            <a:avLst/>
          </a:pr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228600" indent="-2286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Gilroy-Light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6" name="Линия"/>
          <p:cNvSpPr>
            <a:spLocks noGrp="1"/>
          </p:cNvSpPr>
          <p:nvPr>
            <p:ph type="body" sz="quarter" idx="21"/>
          </p:nvPr>
        </p:nvSpPr>
        <p:spPr>
          <a:xfrm>
            <a:off x="5776306" y="1431726"/>
            <a:ext cx="63939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4F6687"/>
            </a:solidFill>
          </a:ln>
        </p:spPr>
        <p:txBody>
          <a:bodyPr lIns="71436" tIns="71436" rIns="71436" bIns="71436" anchor="ctr"/>
          <a:lstStyle>
            <a:lvl1pPr marL="91440" indent="-91440" defTabSz="365760">
              <a:spcBef>
                <a:spcPts val="4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lvl1pPr>
          </a:lstStyle>
          <a:p>
            <a:pPr marL="182880" indent="-182880" defTabSz="731520">
              <a:spcBef>
                <a:spcPts val="800"/>
              </a:spcBef>
              <a:buSzPct val="100000"/>
              <a:buFont typeface="Gilroy-Light"/>
              <a:buChar char="•"/>
              <a:defRPr sz="224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58446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5" name="Прямоугольник"/>
          <p:cNvSpPr/>
          <p:nvPr/>
        </p:nvSpPr>
        <p:spPr>
          <a:xfrm>
            <a:off x="330763" y="3731107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6" name="Прямоугольник"/>
          <p:cNvSpPr/>
          <p:nvPr/>
        </p:nvSpPr>
        <p:spPr>
          <a:xfrm>
            <a:off x="356388" y="4063698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7" name="Прямоугольник"/>
          <p:cNvSpPr/>
          <p:nvPr/>
        </p:nvSpPr>
        <p:spPr>
          <a:xfrm>
            <a:off x="359563" y="438747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8" name="Прямоугольник"/>
          <p:cNvSpPr/>
          <p:nvPr/>
        </p:nvSpPr>
        <p:spPr>
          <a:xfrm>
            <a:off x="359563" y="4731574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9" name="Прямоугольник"/>
          <p:cNvSpPr/>
          <p:nvPr/>
        </p:nvSpPr>
        <p:spPr>
          <a:xfrm>
            <a:off x="359563" y="5075250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0" name="Прямоугольник"/>
          <p:cNvSpPr/>
          <p:nvPr/>
        </p:nvSpPr>
        <p:spPr>
          <a:xfrm>
            <a:off x="359563" y="538766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1" name="Прямоугольник"/>
          <p:cNvSpPr/>
          <p:nvPr/>
        </p:nvSpPr>
        <p:spPr>
          <a:xfrm>
            <a:off x="359563" y="5717957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2" name="Прямоугольник"/>
          <p:cNvSpPr/>
          <p:nvPr/>
        </p:nvSpPr>
        <p:spPr>
          <a:xfrm>
            <a:off x="359563" y="6075252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3" name="Прямоугольник"/>
          <p:cNvSpPr/>
          <p:nvPr/>
        </p:nvSpPr>
        <p:spPr>
          <a:xfrm>
            <a:off x="330763" y="3018643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4" name="Прямоугольник"/>
          <p:cNvSpPr/>
          <p:nvPr/>
        </p:nvSpPr>
        <p:spPr>
          <a:xfrm>
            <a:off x="330763" y="269279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5" name="Прямоугольник"/>
          <p:cNvSpPr/>
          <p:nvPr/>
        </p:nvSpPr>
        <p:spPr>
          <a:xfrm>
            <a:off x="356388" y="2358286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6" name="Прямоугольник"/>
          <p:cNvSpPr/>
          <p:nvPr/>
        </p:nvSpPr>
        <p:spPr>
          <a:xfrm>
            <a:off x="359563" y="2014573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7" name="Прямоугольник"/>
          <p:cNvSpPr/>
          <p:nvPr/>
        </p:nvSpPr>
        <p:spPr>
          <a:xfrm>
            <a:off x="359563" y="1689282"/>
            <a:ext cx="11868412" cy="189911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8" name="Прямоугольник"/>
          <p:cNvSpPr/>
          <p:nvPr/>
        </p:nvSpPr>
        <p:spPr>
          <a:xfrm>
            <a:off x="330763" y="3362658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9" name="Прямоугольник"/>
          <p:cNvSpPr/>
          <p:nvPr/>
        </p:nvSpPr>
        <p:spPr>
          <a:xfrm>
            <a:off x="359563" y="1292150"/>
            <a:ext cx="11868412" cy="189912"/>
          </a:xfrm>
          <a:prstGeom prst="rect">
            <a:avLst/>
          </a:prstGeom>
          <a:solidFill>
            <a:srgbClr val="CBCBCB">
              <a:alpha val="12537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</p:spPr>
        <p:txBody>
          <a:bodyPr lIns="50800" tIns="50800" rIns="50800" bIns="50800"/>
          <a:lstStyle>
            <a:lvl1pPr defTabSz="412750"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64895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91438" rIns="91438" bIns="91438" anchor="ctr"/>
          <a:lstStyle/>
          <a:p>
            <a:r>
              <a:t>Текст заголовка</a:t>
            </a:r>
          </a:p>
        </p:txBody>
      </p:sp>
      <p:sp>
        <p:nvSpPr>
          <p:cNvPr id="4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1587" y="6354249"/>
            <a:ext cx="372214" cy="36932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08985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91438" rIns="91438" bIns="91438" anchor="ctr"/>
          <a:lstStyle/>
          <a:p>
            <a:r>
              <a:t>Текст заголовка</a:t>
            </a:r>
          </a:p>
        </p:txBody>
      </p:sp>
      <p:sp>
        <p:nvSpPr>
          <p:cNvPr id="49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38" tIns="91438" rIns="91438" bIns="91438"/>
          <a:lstStyle>
            <a:lvl1pPr marL="228600" indent="-228600">
              <a:buSzPct val="100000"/>
              <a:buFont typeface="Gilroy-Light"/>
              <a:buChar char="•"/>
              <a:defRPr sz="2800" spc="0">
                <a:solidFill>
                  <a:srgbClr val="000000"/>
                </a:solidFill>
              </a:defRPr>
            </a:lvl1pPr>
            <a:lvl2pPr marL="495300" indent="-266700">
              <a:buFont typeface="Gilroy-Light"/>
              <a:defRPr sz="2800" spc="0">
                <a:solidFill>
                  <a:srgbClr val="000000"/>
                </a:solidFill>
              </a:defRPr>
            </a:lvl2pPr>
            <a:lvl3pPr marL="777239" indent="-320039">
              <a:buFont typeface="Gilroy-Light"/>
              <a:defRPr sz="2800" spc="0">
                <a:solidFill>
                  <a:srgbClr val="000000"/>
                </a:solidFill>
              </a:defRPr>
            </a:lvl3pPr>
            <a:lvl4pPr marL="1041400" indent="-355600">
              <a:buFont typeface="Gilroy-Light"/>
              <a:defRPr sz="2800" spc="0">
                <a:solidFill>
                  <a:srgbClr val="000000"/>
                </a:solidFill>
              </a:defRPr>
            </a:lvl4pPr>
            <a:lvl5pPr marL="1270000" indent="-355600">
              <a:buFont typeface="Gilroy-Light"/>
              <a:defRPr sz="2800" spc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1587" y="6354249"/>
            <a:ext cx="372214" cy="36932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7224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32569" y="6573842"/>
            <a:ext cx="125034" cy="123111"/>
          </a:xfrm>
          <a:prstGeom prst="rect">
            <a:avLst/>
          </a:prstGeom>
        </p:spPr>
        <p:txBody>
          <a:bodyPr lIns="0" tIns="0" rIns="0" bIns="0" anchor="ctr"/>
          <a:lstStyle>
            <a:lvl1pPr defTabSz="914069"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85514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122"/>
          <p:cNvSpPr txBox="1"/>
          <p:nvPr/>
        </p:nvSpPr>
        <p:spPr>
          <a:xfrm>
            <a:off x="496136" y="224883"/>
            <a:ext cx="679054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hangingPunct="0">
              <a:defRPr sz="540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sz="2700" kern="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rPr>
              <a:t>Стратегические</a:t>
            </a:r>
            <a:endParaRPr sz="5400" kern="0" cap="all">
              <a:solidFill>
                <a:srgbClr val="5B5D66"/>
              </a:solidFill>
              <a:latin typeface="Gilroy-Light"/>
              <a:ea typeface="Gilroy-Light"/>
              <a:cs typeface="Gilroy-Light"/>
              <a:sym typeface="Gilroy-Light"/>
            </a:endParaRPr>
          </a:p>
          <a:p>
            <a:pPr hangingPunct="0">
              <a:defRPr sz="540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sz="2700" kern="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rPr>
              <a:t>Ограничения</a:t>
            </a:r>
          </a:p>
        </p:txBody>
      </p:sp>
      <p:sp>
        <p:nvSpPr>
          <p:cNvPr id="5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32691" y="6573865"/>
            <a:ext cx="125034" cy="123111"/>
          </a:xfrm>
          <a:prstGeom prst="rect">
            <a:avLst/>
          </a:prstGeom>
        </p:spPr>
        <p:txBody>
          <a:bodyPr lIns="0" tIns="0" rIns="0" bIns="0" anchor="ctr"/>
          <a:lstStyle>
            <a:lvl1pPr defTabSz="902508"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573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9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</p:spPr>
        <p:txBody>
          <a:bodyPr lIns="91423" tIns="91423" rIns="91423" bIns="91423"/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5" y="6540500"/>
            <a:ext cx="290144" cy="287258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9577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7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8" name="Text Placeholder 4"/>
          <p:cNvSpPr>
            <a:spLocks noGrp="1"/>
          </p:cNvSpPr>
          <p:nvPr>
            <p:ph type="body" sz="half" idx="13"/>
          </p:nvPr>
        </p:nvSpPr>
        <p:spPr>
          <a:xfrm>
            <a:off x="794657" y="1977122"/>
            <a:ext cx="5141687" cy="4031793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37943" y="1977122"/>
            <a:ext cx="5272317" cy="766081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37943" y="4905830"/>
            <a:ext cx="5272317" cy="1103086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lvl1pPr>
          </a:lstStyle>
          <a:p>
            <a:pPr marL="457200" indent="-457200">
              <a:buSzPct val="100000"/>
              <a:buFont typeface="Arial"/>
              <a:buChar char="•"/>
              <a:defRPr sz="56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52456" y="2808515"/>
            <a:ext cx="5257802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275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3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3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7E19-F776-4238-98BD-A05AEFCC08A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834C-AB31-4267-811C-176AB9985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9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11173290" y="169631"/>
            <a:ext cx="888543" cy="800090"/>
            <a:chOff x="-2" y="-2"/>
            <a:chExt cx="1777084" cy="1600177"/>
          </a:xfrm>
        </p:grpSpPr>
        <p:grpSp>
          <p:nvGrpSpPr>
            <p:cNvPr id="4" name="Group 6"/>
            <p:cNvGrpSpPr/>
            <p:nvPr/>
          </p:nvGrpSpPr>
          <p:grpSpPr>
            <a:xfrm>
              <a:off x="516611" y="-3"/>
              <a:ext cx="1260472" cy="1492256"/>
              <a:chOff x="0" y="0"/>
              <a:chExt cx="1260471" cy="1492254"/>
            </a:xfrm>
          </p:grpSpPr>
          <p:sp>
            <p:nvSpPr>
              <p:cNvPr id="2" name="Right Triangle 1"/>
              <p:cNvSpPr/>
              <p:nvPr/>
            </p:nvSpPr>
            <p:spPr>
              <a:xfrm rot="10800000">
                <a:off x="0" y="140248"/>
                <a:ext cx="1092619" cy="1092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2400" cap="flat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defTabSz="914400" hangingPunct="0">
                  <a:defRPr sz="3600">
                    <a:solidFill>
                      <a:srgbClr val="FFFFFF"/>
                    </a:solidFill>
                    <a:latin typeface="Gilroy-Light"/>
                    <a:ea typeface="Gilroy-Light"/>
                    <a:cs typeface="Gilroy-Light"/>
                    <a:sym typeface="Gilroy-Light"/>
                  </a:defRPr>
                </a:pPr>
                <a:endParaRPr sz="1800" kern="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endParaRPr>
              </a:p>
            </p:txBody>
          </p:sp>
          <p:sp>
            <p:nvSpPr>
              <p:cNvPr id="3" name="Rectangle 5"/>
              <p:cNvSpPr/>
              <p:nvPr/>
            </p:nvSpPr>
            <p:spPr>
              <a:xfrm>
                <a:off x="967771" y="-1"/>
                <a:ext cx="292701" cy="14922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defTabSz="914400" hangingPunct="0">
                  <a:defRPr sz="3600">
                    <a:solidFill>
                      <a:srgbClr val="FFFFFF"/>
                    </a:solidFill>
                    <a:latin typeface="Gilroy-Light"/>
                    <a:ea typeface="Gilroy-Light"/>
                    <a:cs typeface="Gilroy-Light"/>
                    <a:sym typeface="Gilroy-Light"/>
                  </a:defRPr>
                </a:pPr>
                <a:endParaRPr sz="1800" kern="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endParaRPr>
              </a:p>
            </p:txBody>
          </p:sp>
        </p:grpSp>
        <p:sp>
          <p:nvSpPr>
            <p:cNvPr id="5" name="Diagonal Stripe 7"/>
            <p:cNvSpPr/>
            <p:nvPr/>
          </p:nvSpPr>
          <p:spPr>
            <a:xfrm flipH="1">
              <a:off x="-3" y="28634"/>
              <a:ext cx="1586925" cy="15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18"/>
                  </a:moveTo>
                  <a:lnTo>
                    <a:pt x="19218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defTabSz="914400" hangingPunct="0">
                <a:defRPr sz="3600"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 sz="1800" kern="0">
                <a:solidFill>
                  <a:srgbClr val="000000"/>
                </a:solidFill>
                <a:latin typeface="Gilroy-Light"/>
                <a:ea typeface="Gilroy-Light"/>
                <a:cs typeface="Gilroy-Light"/>
                <a:sym typeface="Gilroy-Light"/>
              </a:endParaRPr>
            </a:p>
          </p:txBody>
        </p:sp>
      </p:grpSp>
      <p:sp>
        <p:nvSpPr>
          <p:cNvPr id="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084" y="655411"/>
            <a:ext cx="10468432" cy="72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2083" y="1277033"/>
            <a:ext cx="10468431" cy="21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79676" y="269057"/>
            <a:ext cx="402668" cy="400103"/>
          </a:xfrm>
          <a:prstGeom prst="rect">
            <a:avLst/>
          </a:prstGeom>
          <a:ln w="12700">
            <a:miter lim="400000"/>
          </a:ln>
        </p:spPr>
        <p:txBody>
          <a:bodyPr wrap="none" lIns="91437" tIns="91437" rIns="91437" bIns="91437">
            <a:spAutoFit/>
          </a:bodyPr>
          <a:lstStyle>
            <a:lvl1pPr defTabSz="914400">
              <a:defRPr sz="1400">
                <a:solidFill>
                  <a:srgbClr val="0D0D0D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pPr algn="ctr" hangingPunct="0"/>
            <a:fld id="{86CB4B4D-7CA3-9044-876B-883B54F8677D}" type="slidenum">
              <a:rPr kern="0"/>
              <a:pPr algn="ctr"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3531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</p:sldLayoutIdLst>
  <p:transition spd="med"/>
  <p:hf hdr="0" ftr="0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titleStyle>
    <p:bodyStyle>
      <a:lvl1pPr marL="0" marR="0" indent="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333375" marR="0" indent="-1047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582930" marR="0" indent="-12573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8255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10541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12827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15113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17399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19685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11173290" y="169631"/>
            <a:ext cx="888543" cy="800090"/>
            <a:chOff x="-2" y="-2"/>
            <a:chExt cx="1777084" cy="1600177"/>
          </a:xfrm>
        </p:grpSpPr>
        <p:grpSp>
          <p:nvGrpSpPr>
            <p:cNvPr id="4" name="Group 6"/>
            <p:cNvGrpSpPr/>
            <p:nvPr/>
          </p:nvGrpSpPr>
          <p:grpSpPr>
            <a:xfrm>
              <a:off x="516611" y="-3"/>
              <a:ext cx="1260472" cy="1492256"/>
              <a:chOff x="0" y="0"/>
              <a:chExt cx="1260471" cy="1492254"/>
            </a:xfrm>
          </p:grpSpPr>
          <p:sp>
            <p:nvSpPr>
              <p:cNvPr id="2" name="Right Triangle 1"/>
              <p:cNvSpPr/>
              <p:nvPr/>
            </p:nvSpPr>
            <p:spPr>
              <a:xfrm rot="10800000">
                <a:off x="0" y="140248"/>
                <a:ext cx="1092619" cy="1092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2400" cap="flat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defTabSz="914400" hangingPunct="0">
                  <a:defRPr sz="3600">
                    <a:solidFill>
                      <a:srgbClr val="FFFFFF"/>
                    </a:solidFill>
                    <a:latin typeface="Gilroy-Light"/>
                    <a:ea typeface="Gilroy-Light"/>
                    <a:cs typeface="Gilroy-Light"/>
                    <a:sym typeface="Gilroy-Light"/>
                  </a:defRPr>
                </a:pPr>
                <a:endParaRPr sz="1800" kern="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endParaRPr>
              </a:p>
            </p:txBody>
          </p:sp>
          <p:sp>
            <p:nvSpPr>
              <p:cNvPr id="3" name="Rectangle 5"/>
              <p:cNvSpPr/>
              <p:nvPr/>
            </p:nvSpPr>
            <p:spPr>
              <a:xfrm>
                <a:off x="967771" y="-1"/>
                <a:ext cx="292701" cy="14922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defTabSz="914400" hangingPunct="0">
                  <a:defRPr sz="3600">
                    <a:solidFill>
                      <a:srgbClr val="FFFFFF"/>
                    </a:solidFill>
                    <a:latin typeface="Gilroy-Light"/>
                    <a:ea typeface="Gilroy-Light"/>
                    <a:cs typeface="Gilroy-Light"/>
                    <a:sym typeface="Gilroy-Light"/>
                  </a:defRPr>
                </a:pPr>
                <a:endParaRPr sz="1800" kern="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endParaRPr>
              </a:p>
            </p:txBody>
          </p:sp>
        </p:grpSp>
        <p:sp>
          <p:nvSpPr>
            <p:cNvPr id="5" name="Diagonal Stripe 7"/>
            <p:cNvSpPr/>
            <p:nvPr/>
          </p:nvSpPr>
          <p:spPr>
            <a:xfrm flipH="1">
              <a:off x="-3" y="28634"/>
              <a:ext cx="1586925" cy="15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18"/>
                  </a:moveTo>
                  <a:lnTo>
                    <a:pt x="19218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defTabSz="914400" hangingPunct="0">
                <a:defRPr sz="3600"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 sz="1800" kern="0">
                <a:solidFill>
                  <a:srgbClr val="000000"/>
                </a:solidFill>
                <a:latin typeface="Gilroy-Light"/>
                <a:ea typeface="Gilroy-Light"/>
                <a:cs typeface="Gilroy-Light"/>
                <a:sym typeface="Gilroy-Light"/>
              </a:endParaRPr>
            </a:p>
          </p:txBody>
        </p:sp>
      </p:grpSp>
      <p:sp>
        <p:nvSpPr>
          <p:cNvPr id="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084" y="655411"/>
            <a:ext cx="10468432" cy="72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2083" y="1277033"/>
            <a:ext cx="10468431" cy="21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79676" y="269057"/>
            <a:ext cx="402668" cy="400103"/>
          </a:xfrm>
          <a:prstGeom prst="rect">
            <a:avLst/>
          </a:prstGeom>
          <a:ln w="12700">
            <a:miter lim="400000"/>
          </a:ln>
        </p:spPr>
        <p:txBody>
          <a:bodyPr wrap="none" lIns="91437" tIns="91437" rIns="91437" bIns="91437">
            <a:spAutoFit/>
          </a:bodyPr>
          <a:lstStyle>
            <a:lvl1pPr defTabSz="914400">
              <a:defRPr sz="1400">
                <a:solidFill>
                  <a:srgbClr val="0D0D0D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pPr algn="ctr" hangingPunct="0"/>
            <a:fld id="{86CB4B4D-7CA3-9044-876B-883B54F8677D}" type="slidenum">
              <a:rPr kern="0"/>
              <a:pPr algn="ctr"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942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ransition spd="med"/>
  <p:hf hdr="0" ftr="0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titleStyle>
    <p:bodyStyle>
      <a:lvl1pPr marL="0" marR="0" indent="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333375" marR="0" indent="-1047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582930" marR="0" indent="-12573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8255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10541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12827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15113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17399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1968500" marR="0" indent="-139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300" baseline="0">
          <a:ln>
            <a:noFill/>
          </a:ln>
          <a:solidFill>
            <a:srgbClr val="D9D9D9"/>
          </a:solidFill>
          <a:uFillTx/>
          <a:latin typeface="Gilroy-Light"/>
          <a:ea typeface="Gilroy-Light"/>
          <a:cs typeface="Gilroy-Light"/>
          <a:sym typeface="Gilroy-Light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p=17&amp;text=%D1%83%D1%87%D0%B8%D1%82%D0%B5%D0%BB%D1%8C%20%D0%BA%D0%B0%D1%80%D1%82%D0%B8%D0%BD%D0%BA%D0%B8%20%D0%B4%D0%BB%D1%8F%20%D0%B4%D0%B5%D1%82%D0%B5%D0%B9&amp;pos=514&amp;uinfo=sw-1266-sh-703-fw-1041-fh-497-pd-1&amp;rpt=simage&amp;img_url=http://www.ogoniok.com/common/archive/2004/4869/42-66-66/42-66-1b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100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6451" y="1549866"/>
            <a:ext cx="59601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65" hangingPunct="0">
              <a:lnSpc>
                <a:spcPct val="150000"/>
              </a:lnSpc>
            </a:pPr>
            <a:r>
              <a:rPr lang="ru-RU" sz="2400" b="1" kern="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  <a:sym typeface="Gilroy-Light"/>
              </a:rPr>
              <a:t>РЕШЕНИЕ АКТУАЛЬНЫХ ОБРАЗОВАТЕЛЬНЫХ ЗАДАЧ СРЕДСТВАМИ УМК «ИЗДАТЕЛЬСТВА «ПРОСВЕЩЕНИЕ» в 2018/2019 УЧЕБНОМ ГОДУ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231835" y="5203056"/>
            <a:ext cx="5685268" cy="1152128"/>
          </a:xfrm>
          <a:prstGeom prst="rect">
            <a:avLst/>
          </a:prstGeom>
        </p:spPr>
        <p:txBody>
          <a:bodyPr lIns="78608" tIns="39305" rIns="78608" bIns="39305"/>
          <a:lstStyle>
            <a:lvl1pPr marL="390525" indent="-390525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17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24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31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4357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5149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5944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6735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1800" b="1" dirty="0">
                <a:solidFill>
                  <a:srgbClr val="0365C0">
                    <a:lumMod val="75000"/>
                  </a:srgbClr>
                </a:solidFill>
                <a:sym typeface="Helvetica Light"/>
              </a:rPr>
              <a:t>Котляр Ольга Геннадьевна</a:t>
            </a:r>
          </a:p>
          <a:p>
            <a:pPr marL="0" indent="0" algn="r">
              <a:buNone/>
              <a:defRPr/>
            </a:pPr>
            <a:r>
              <a:rPr lang="ru-RU" sz="1800" dirty="0">
                <a:solidFill>
                  <a:srgbClr val="0365C0">
                    <a:lumMod val="75000"/>
                  </a:srgbClr>
                </a:solidFill>
                <a:sym typeface="Helvetica Light"/>
              </a:rPr>
              <a:t>Заместитель управляющего директора АО «Издательство «Просвещение»</a:t>
            </a:r>
          </a:p>
          <a:p>
            <a:pPr marL="0" indent="0" algn="r">
              <a:buNone/>
              <a:defRPr/>
            </a:pPr>
            <a:r>
              <a:rPr lang="ru-RU" sz="1800" b="1" dirty="0" smtClean="0">
                <a:solidFill>
                  <a:srgbClr val="0365C0">
                    <a:lumMod val="75000"/>
                  </a:srgbClr>
                </a:solidFill>
                <a:sym typeface="Helvetica Light"/>
              </a:rPr>
              <a:t>Киров, апрель </a:t>
            </a:r>
            <a:r>
              <a:rPr lang="ru-RU" sz="1800" b="1" dirty="0">
                <a:solidFill>
                  <a:srgbClr val="0365C0">
                    <a:lumMod val="75000"/>
                  </a:srgbClr>
                </a:solidFill>
                <a:sym typeface="Helvetica Light"/>
              </a:rPr>
              <a:t>2018</a:t>
            </a:r>
          </a:p>
          <a:p>
            <a:pPr marL="687774" lvl="2" indent="0" algn="r">
              <a:buNone/>
              <a:defRPr/>
            </a:pPr>
            <a:endParaRPr lang="en-US" sz="3200" dirty="0">
              <a:solidFill>
                <a:srgbClr val="0365C0">
                  <a:lumMod val="75000"/>
                </a:srgbClr>
              </a:solidFill>
              <a:sym typeface="Helvetica Light"/>
            </a:endParaRPr>
          </a:p>
          <a:p>
            <a:pPr marL="0" indent="0" algn="r">
              <a:buNone/>
              <a:defRPr/>
            </a:pPr>
            <a:endParaRPr lang="ru-RU" dirty="0">
              <a:solidFill>
                <a:srgbClr val="0365C0">
                  <a:lumMod val="75000"/>
                </a:srgbClr>
              </a:solidFill>
              <a:sym typeface="Helvetica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1" y="551608"/>
            <a:ext cx="5133931" cy="58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9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33" y="369194"/>
            <a:ext cx="1126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ПРОФОРИЕНТАЦИЯ </a:t>
            </a:r>
            <a:r>
              <a:rPr lang="en-US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                                                             mycareer.prosv.ru</a:t>
            </a:r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endParaRPr lang="ru-RU" sz="2400" b="1" dirty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856" y="2511138"/>
            <a:ext cx="10814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ПРИМЕР.</a:t>
            </a:r>
          </a:p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Новая профессия.</a:t>
            </a:r>
          </a:p>
          <a:p>
            <a:endParaRPr lang="ru-RU" sz="2400" b="1" dirty="0" smtClean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«Директор по созданию ЦЕННОСТИ и взаимодействию с клиентами»</a:t>
            </a:r>
            <a:endParaRPr lang="ru-RU" sz="2400" b="1" dirty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66708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33" y="369194"/>
            <a:ext cx="1126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ПРОФОРИЕНТАЦИЯ </a:t>
            </a:r>
            <a:r>
              <a:rPr lang="en-US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                                                             mycareer.prosv.ru</a:t>
            </a:r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endParaRPr lang="ru-RU" sz="2400" b="1" dirty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6" t="4704" r="6137" b="4619"/>
          <a:stretch/>
        </p:blipFill>
        <p:spPr>
          <a:xfrm>
            <a:off x="175107" y="871791"/>
            <a:ext cx="9600487" cy="5383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154" y="4553146"/>
            <a:ext cx="3093375" cy="18476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6067" y="3563332"/>
            <a:ext cx="929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 Послания Президента России Федеральному Собранию РФ (1 марта 2018 года)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7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51" y="529453"/>
            <a:ext cx="9709608" cy="601787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33" y="369194"/>
            <a:ext cx="1126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ПРОФОРИЕНТАЦИЯ </a:t>
            </a:r>
            <a:r>
              <a:rPr lang="en-US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                                                             mycareer.prosv.ru</a:t>
            </a:r>
            <a:r>
              <a:rPr lang="ru-RU" sz="2400" b="1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endParaRPr lang="ru-RU" sz="2400" b="1" dirty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82110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14" y="601832"/>
            <a:ext cx="8684766" cy="587457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2114" y="2830825"/>
            <a:ext cx="8862200" cy="2034910"/>
          </a:xfrm>
          <a:prstGeom prst="roundRect">
            <a:avLst/>
          </a:prstGeom>
          <a:solidFill>
            <a:schemeClr val="accent1">
              <a:lumMod val="75000"/>
              <a:alpha val="21961"/>
            </a:schemeClr>
          </a:solidFill>
          <a:ln w="25400" cap="flat">
            <a:solidFill>
              <a:schemeClr val="accent1"/>
            </a:solidFill>
            <a:prstDash val="sys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82" y="379347"/>
            <a:ext cx="87160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ОБНОВЛЕНИЕ ЗНАНИЙ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6880" y="4089636"/>
            <a:ext cx="2892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«Знания, которым обучают студентов-первокурсников технических факультетов ВУЗов 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устаревают к 3-ему курсу»</a:t>
            </a:r>
          </a:p>
        </p:txBody>
      </p:sp>
    </p:spTree>
    <p:extLst>
      <p:ext uri="{BB962C8B-B14F-4D97-AF65-F5344CB8AC3E}">
        <p14:creationId xmlns:p14="http://schemas.microsoft.com/office/powerpoint/2010/main" val="196989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3. Текущая структура не оптимальная для развития новых направлений"/>
          <p:cNvSpPr txBox="1"/>
          <p:nvPr/>
        </p:nvSpPr>
        <p:spPr>
          <a:xfrm>
            <a:off x="295472" y="1284861"/>
            <a:ext cx="11286500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endParaRPr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5472" y="653669"/>
            <a:ext cx="10383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«Сегодня важнейшим конкурентным преимуществом являются знания, технологии, компетенции.</a:t>
            </a:r>
          </a:p>
          <a:p>
            <a:pPr algn="just"/>
            <a:endParaRPr lang="ru-RU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В кратчайшие сроки нам необходимо создать передовую законодательную базу, снять все барьеры для разработки и широкого применения робототехники, искусственного интеллекта, беспилотного транспорта, электронной торговли, технологий обработки больших данных.»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66" y="5374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 Послания Президента России Федеральному Собранию РФ (1 марта 2018 года)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53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82" y="379347"/>
            <a:ext cx="87160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ЦИФРОВАЯ ТРАНСФОРМАЦИЯ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90" y="1133400"/>
            <a:ext cx="61722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</a:rPr>
              <a:t>Области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</a:rPr>
              <a:t>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. AI (искусственный разум) /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Big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data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(Большие данные)/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машинное обучение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2. AR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дополненная реальность)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3. VR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виртуальная реальность)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4.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IoT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Интернет вещей)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5. 3D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печать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6. Роботы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7. Цифровая биология и ≪носимые гаджеты≫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8.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Гейминг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ilroy-Light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9.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Дроны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Gilroy-Ligh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3299" y="1267499"/>
            <a:ext cx="50950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10. Электронная коммерция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11.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Med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Tech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(медицинские технологии)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12.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Fin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Tech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(финансовые технологии)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13.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Ed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Tech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(Электронное обучение)</a:t>
            </a:r>
          </a:p>
          <a:p>
            <a:pPr lvl="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14. Green Tech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энергия)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15. Безопасность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16.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Industry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 4.0 (Четвёртая промышленная революция)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roy-Light"/>
                <a:cs typeface="Arial" panose="020B0604020202020204" pitchFamily="34" charset="0"/>
              </a:rPr>
              <a:t>17. Пятое поколение мобильных сетей — 5G)</a:t>
            </a:r>
          </a:p>
        </p:txBody>
      </p:sp>
    </p:spTree>
    <p:extLst>
      <p:ext uri="{BB962C8B-B14F-4D97-AF65-F5344CB8AC3E}">
        <p14:creationId xmlns:p14="http://schemas.microsoft.com/office/powerpoint/2010/main" val="2514583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82" y="379347"/>
            <a:ext cx="87160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ЦИФРОВАЯ ТРАНСФОРМАЦИЯ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27"/>
            <a:ext cx="12192000" cy="68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82" y="379347"/>
            <a:ext cx="87160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ЭФФЕКТ МЕДИЧИ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638" y="683840"/>
            <a:ext cx="113053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"...когда вы вступаете на пересечение областей, сфер, культур или дисциплин, вы можете объеди­нить существующие концепции в большое количество новых и невероятных идей. Имя, которое я дал этому явлению, связано с примечательным всплеском креативности в Италии XV века. </a:t>
            </a:r>
          </a:p>
          <a:p>
            <a:pPr algn="l"/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Медичи - семья флорентийских банкиров, которые внесли огромный вклад в развитие науки и искусства. Благодаря этой семье и некоторым другим, по­хожим на нее, скульпторы, ученые, поэты, философы, финансисты, художни­ки и архитекторы стремились во Флоренцию. Там они находили друг друга, учились друг у друга, разрушая границы между дисциплинами и культурами.</a:t>
            </a:r>
          </a:p>
          <a:p>
            <a:pPr algn="l"/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Вместе они создали новый мир, новую эпоху, которую впоследствии стали называть Возрождением. В результате Флоренция стала эпицентром взрыва креативности, связанного с одной из самых творческих эпох в истории человечества. Плоды деятельности семьи Медичи ощущаются и поныне.</a:t>
            </a:r>
          </a:p>
          <a:p>
            <a:pPr algn="l"/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Мы также можем создать эффект Медичи. Мы можем вызвать взрыв неве­роятных идей и извлечь из него выгоду для себя лично, для своей команды или компании. Мы можем сделать это, сведя различные дисциплины и культуры и найдя между ними точки соприкосновения".</a:t>
            </a:r>
          </a:p>
          <a:p>
            <a:pPr algn="l"/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Франс </a:t>
            </a:r>
            <a:r>
              <a:rPr lang="ru-RU" sz="2000" dirty="0" err="1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Йоханссон</a:t>
            </a:r>
            <a:r>
              <a:rPr lang="ru-RU" sz="2000" dirty="0">
                <a:solidFill>
                  <a:srgbClr val="0365C0">
                    <a:lumMod val="75000"/>
                  </a:srgbClr>
                </a:solidFill>
                <a:latin typeface="Gilroy-Light"/>
                <a:ea typeface="Gilroy-Light"/>
                <a:cs typeface="Gilroy-Light"/>
              </a:rPr>
              <a:t> "Эффект Медичи. Возникновение инноваций на стыке идей, концепций и культур"</a:t>
            </a:r>
          </a:p>
        </p:txBody>
      </p:sp>
    </p:spTree>
    <p:extLst>
      <p:ext uri="{BB962C8B-B14F-4D97-AF65-F5344CB8AC3E}">
        <p14:creationId xmlns:p14="http://schemas.microsoft.com/office/powerpoint/2010/main" val="340583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74" y="-1"/>
            <a:ext cx="12214374" cy="687161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-22374" y="-1"/>
            <a:ext cx="4982301" cy="691449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00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268880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ПОНИМАЕМ ЦЕЛЬ. ЗНАЕМ ЗАДАЧИ.</a:t>
            </a:r>
            <a:b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ПРЕДЛАГАЕМ ПРАВИЛЬНЫЕ РЕШЕНИЯ</a:t>
            </a:r>
          </a:p>
        </p:txBody>
      </p:sp>
      <p:sp>
        <p:nvSpPr>
          <p:cNvPr id="28" name="Rectangle 7"/>
          <p:cNvSpPr/>
          <p:nvPr/>
        </p:nvSpPr>
        <p:spPr>
          <a:xfrm>
            <a:off x="110837" y="1309197"/>
            <a:ext cx="5019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УСИЛЕНИЕ РОЛИ ОЦЕНКИ В ОРИЕНТАЦИИ СИСТЕМЫ ОБРАЗОВАНИЯ НА ДОСТИЖЕНИЕ НОВОГО КАЧЕСТВА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83" y="3003278"/>
            <a:ext cx="473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Ориентация на результат в текущем учебно-воспитательном процессе: </a:t>
            </a:r>
            <a:r>
              <a:rPr lang="ru-RU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формирующая оценка, диагностическая оценка, портфолио, оценочная самостоятельность школьников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51" y="4828029"/>
            <a:ext cx="462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Ориентация на конечный результат образования: </a:t>
            </a:r>
            <a:r>
              <a:rPr lang="ru-RU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государственная итоговая оценка по предметам и уровням образования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282" y="268879"/>
            <a:ext cx="1260000" cy="4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5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281" y="914400"/>
            <a:ext cx="6636463" cy="5589037"/>
          </a:xfrm>
          <a:prstGeom prst="rect">
            <a:avLst/>
          </a:prstGeom>
        </p:spPr>
      </p:pic>
      <p:sp>
        <p:nvSpPr>
          <p:cNvPr id="4" name="3. Текущая структура не оптимальная для развития новых направлений"/>
          <p:cNvSpPr txBox="1"/>
          <p:nvPr/>
        </p:nvSpPr>
        <p:spPr>
          <a:xfrm>
            <a:off x="144074" y="454436"/>
            <a:ext cx="11286500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ru-RU" sz="2400" dirty="0"/>
              <a:t>СМЕНА ОБРАЗОВАТЕЛЬНОЙ ПАРАДИГМЫ </a:t>
            </a:r>
            <a:endParaRPr sz="2400" dirty="0"/>
          </a:p>
        </p:txBody>
      </p:sp>
      <p:sp>
        <p:nvSpPr>
          <p:cNvPr id="5" name="3. Текущая структура не оптимальная для развития новых направлений"/>
          <p:cNvSpPr txBox="1"/>
          <p:nvPr/>
        </p:nvSpPr>
        <p:spPr>
          <a:xfrm>
            <a:off x="372250" y="1064418"/>
            <a:ext cx="4345223" cy="253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1600" dirty="0"/>
              <a:t>«ОБРАЗОВАНИЕ КАК</a:t>
            </a:r>
          </a:p>
          <a:p>
            <a:pPr>
              <a:lnSpc>
                <a:spcPct val="200000"/>
              </a:lnSpc>
            </a:pPr>
            <a:r>
              <a:rPr lang="ru-RU" sz="1600" dirty="0"/>
              <a:t>ИНДУСТРИЯ ВОЗМОЖНОСТЕЙ»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МОТИВЫ,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ДЕЙСТВИЯ,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СМЫСЛЫ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144074" y="3598764"/>
            <a:ext cx="4128703" cy="1702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defTabSz="410765" hangingPunc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 </a:t>
            </a:r>
            <a:r>
              <a:rPr lang="ru-RU" sz="1600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«</a:t>
            </a:r>
            <a:r>
              <a:rPr lang="ru-RU" sz="1600" b="1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УЧИТЕЛЬ </a:t>
            </a:r>
            <a:r>
              <a:rPr lang="ru-RU" sz="1600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- МАСТЕР ПОРОЖДЕНИЯ СМЫСЛОВ В ШКОЛЕ НЕОПРЕДЕЛЕННОСТИ»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44074" y="5410245"/>
            <a:ext cx="4128703" cy="450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r" defTabSz="410765" hangingPunc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А. Г. </a:t>
            </a:r>
            <a:r>
              <a:rPr lang="ru-RU" sz="1600" dirty="0" err="1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Асмолов</a:t>
            </a:r>
            <a:endParaRPr lang="ru-RU" sz="1600" dirty="0">
              <a:solidFill>
                <a:srgbClr val="294891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27464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3. Текущая структура не оптимальная для развития новых направлений"/>
          <p:cNvSpPr txBox="1"/>
          <p:nvPr/>
        </p:nvSpPr>
        <p:spPr>
          <a:xfrm>
            <a:off x="1101437" y="1422586"/>
            <a:ext cx="10183091" cy="3026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/>
            <a:r>
              <a:rPr lang="ru-RU" dirty="0"/>
              <a:t>АКТУАЛЬНЫЕ ОБРАЗОВАТЕЛЬНЫЕ ЗАДАЧИ СЕГОДНЯ.</a:t>
            </a:r>
          </a:p>
          <a:p>
            <a:pPr algn="ctr"/>
            <a:r>
              <a:rPr lang="ru-RU" dirty="0"/>
              <a:t>КАКИЕ ОНИ?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88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211" y="574470"/>
            <a:ext cx="102294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ИЗВЕСТНАЯ ПРОБЛЕМА</a:t>
            </a:r>
            <a:r>
              <a:rPr lang="en-US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rPr>
              <a:t>СОВЕТСКОЙ И РОССИЙСКОЙ ШКОЛЫ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643466" y="4463614"/>
            <a:ext cx="5148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0365C0">
                    <a:lumMod val="75000"/>
                  </a:srgbClr>
                </a:solidFill>
              </a:rPr>
              <a:t>“</a:t>
            </a:r>
            <a:r>
              <a:rPr lang="ru-RU" altLang="ru-RU" sz="3200" b="1" dirty="0">
                <a:solidFill>
                  <a:srgbClr val="0365C0">
                    <a:lumMod val="75000"/>
                  </a:srgbClr>
                </a:solidFill>
              </a:rPr>
              <a:t>формализмом знаний</a:t>
            </a:r>
            <a:r>
              <a:rPr lang="en-US" altLang="ru-RU" sz="3200" b="1" dirty="0">
                <a:solidFill>
                  <a:srgbClr val="0365C0">
                    <a:lumMod val="75000"/>
                  </a:srgbClr>
                </a:solidFill>
              </a:rPr>
              <a:t>”</a:t>
            </a:r>
            <a:endParaRPr lang="ru-RU" altLang="ru-RU" sz="3200" b="1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69094" y="4506006"/>
            <a:ext cx="492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Раньше мы это называли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69094" y="5175420"/>
            <a:ext cx="1825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сегодня –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120951" y="5113864"/>
            <a:ext cx="5767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0365C0">
                    <a:lumMod val="75000"/>
                  </a:srgbClr>
                </a:solidFill>
              </a:rPr>
              <a:t>“</a:t>
            </a:r>
            <a:r>
              <a:rPr lang="ru-RU" altLang="ru-RU" sz="3200" b="1" dirty="0" err="1">
                <a:solidFill>
                  <a:srgbClr val="0365C0">
                    <a:lumMod val="75000"/>
                  </a:srgbClr>
                </a:solidFill>
              </a:rPr>
              <a:t>ситуационностью</a:t>
            </a:r>
            <a:r>
              <a:rPr lang="ru-RU" altLang="ru-RU" sz="3200" b="1" dirty="0">
                <a:solidFill>
                  <a:srgbClr val="0365C0">
                    <a:lumMod val="75000"/>
                  </a:srgbClr>
                </a:solidFill>
              </a:rPr>
              <a:t> знаний</a:t>
            </a:r>
            <a:r>
              <a:rPr lang="en-US" altLang="ru-RU" sz="3200" b="1" dirty="0">
                <a:solidFill>
                  <a:srgbClr val="0365C0">
                    <a:lumMod val="75000"/>
                  </a:srgbClr>
                </a:solidFill>
              </a:rPr>
              <a:t>”</a:t>
            </a:r>
            <a:endParaRPr lang="ru-RU" altLang="ru-RU" sz="3200" b="1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5923" y="1166177"/>
            <a:ext cx="2555875" cy="312688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80000"/>
              </a:lnSpc>
              <a:defRPr/>
            </a:pPr>
            <a:endParaRPr lang="ru-RU" sz="2600" b="1" i="1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>
              <a:lnSpc>
                <a:spcPct val="80000"/>
              </a:lnSpc>
              <a:defRPr/>
            </a:pPr>
            <a:endParaRPr lang="ru-RU" sz="2600" b="1" i="1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>
              <a:lnSpc>
                <a:spcPct val="80000"/>
              </a:lnSpc>
              <a:defRPr/>
            </a:pPr>
            <a:endParaRPr lang="ru-RU" sz="2600" b="1" i="1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6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учимся,</a:t>
            </a:r>
          </a:p>
          <a:p>
            <a:pPr eaLnBrk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увы, для</a:t>
            </a:r>
          </a:p>
          <a:p>
            <a:pPr eaLnBrk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школы, а не </a:t>
            </a:r>
          </a:p>
          <a:p>
            <a:pPr eaLnBrk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жизни.</a:t>
            </a:r>
          </a:p>
          <a:p>
            <a:pPr algn="r" eaLnBrk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Сенека</a:t>
            </a:r>
          </a:p>
          <a:p>
            <a:pPr algn="r" eaLnBrk="0">
              <a:lnSpc>
                <a:spcPct val="80000"/>
              </a:lnSpc>
              <a:defRPr/>
            </a:pPr>
            <a:r>
              <a:rPr lang="ru-RU" sz="14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г. до н.э. — 65 г. н. э.)</a:t>
            </a:r>
          </a:p>
        </p:txBody>
      </p:sp>
      <p:pic>
        <p:nvPicPr>
          <p:cNvPr id="9" name="Picture 2" descr="Луций Анней Сен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648" y="1241111"/>
            <a:ext cx="860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587440" y="1208569"/>
            <a:ext cx="57864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 dirty="0">
                <a:solidFill>
                  <a:srgbClr val="0365C0">
                    <a:lumMod val="75000"/>
                  </a:srgbClr>
                </a:solidFill>
              </a:rPr>
              <a:t>Российские и международные исследования показывают, что российские школьники обладают значительным объемом знаний, однако они не умеют грамотно пользоваться этими знаниями.  </a:t>
            </a:r>
          </a:p>
        </p:txBody>
      </p:sp>
    </p:spTree>
    <p:extLst>
      <p:ext uri="{BB962C8B-B14F-4D97-AF65-F5344CB8AC3E}">
        <p14:creationId xmlns:p14="http://schemas.microsoft.com/office/powerpoint/2010/main" val="13377259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515" y="507679"/>
            <a:ext cx="6291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СИТУАЦИОННОСТЬ ЗНАНИЙ. ПРИМЕРЫ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56142" y="1865373"/>
            <a:ext cx="598487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dirty="0">
                <a:solidFill>
                  <a:srgbClr val="0365C0">
                    <a:lumMod val="75000"/>
                  </a:srgbClr>
                </a:solidFill>
              </a:rPr>
              <a:t>1) 5 х 4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47" y="1884281"/>
            <a:ext cx="441895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≈ 95%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0" y="1256420"/>
            <a:ext cx="450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365C0">
                    <a:lumMod val="75000"/>
                  </a:srgbClr>
                </a:solidFill>
              </a:rPr>
              <a:t>Пример задания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676" y="1256419"/>
            <a:ext cx="5068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Кол-во верных ответов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056142" y="2691296"/>
            <a:ext cx="598487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dirty="0">
                <a:solidFill>
                  <a:srgbClr val="0365C0">
                    <a:lumMod val="75000"/>
                  </a:srgbClr>
                </a:solidFill>
              </a:rPr>
              <a:t>2) В коробке 5 рядов по 4 конфеты в каждом. Сколько всего конфет в коробке?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347" y="3156314"/>
            <a:ext cx="441895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≈ 85%</a:t>
            </a: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1056142" y="4142642"/>
            <a:ext cx="5984875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dirty="0">
                <a:solidFill>
                  <a:srgbClr val="0365C0">
                    <a:lumMod val="75000"/>
                  </a:srgbClr>
                </a:solidFill>
              </a:rPr>
              <a:t>3) У меня завтра день рождения, будет 15 человек. Хватит ли одной коробки конфет, если в ней 5 рядов по 4 конфеты в каждом?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347" y="4889091"/>
            <a:ext cx="441895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0">
              <a:defRPr sz="5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≈ 50%</a:t>
            </a:r>
          </a:p>
        </p:txBody>
      </p:sp>
    </p:spTree>
    <p:extLst>
      <p:ext uri="{BB962C8B-B14F-4D97-AF65-F5344CB8AC3E}">
        <p14:creationId xmlns:p14="http://schemas.microsoft.com/office/powerpoint/2010/main" val="7343595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1" y="507679"/>
            <a:ext cx="1104744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НОВЫЕ </a:t>
            </a:r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ВЫЗОВЫ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88921" y="1212430"/>
            <a:ext cx="8897938" cy="1246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80000"/>
              </a:lnSpc>
              <a:defRPr/>
            </a:pPr>
            <a:r>
              <a:rPr lang="ru-RU" sz="28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надо учить тому, что пригодится им, когда они вырастут. Аристипп (</a:t>
            </a:r>
            <a:r>
              <a:rPr lang="ru-RU" sz="2800" b="1" i="1" dirty="0" err="1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2800" b="1" i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435-ок. 355 до н. э.)</a:t>
            </a:r>
          </a:p>
        </p:txBody>
      </p:sp>
      <p:pic>
        <p:nvPicPr>
          <p:cNvPr id="6" name="Picture 2" descr="Пойди туда, не знаю куда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1316" y="3679669"/>
            <a:ext cx="17653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По краю Прямого пути - Мнения - Новости - Ислам и мусульмане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72" y="3904726"/>
            <a:ext cx="24526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4799011" y="2600434"/>
            <a:ext cx="6363948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Сегодня: </a:t>
            </a:r>
            <a:endParaRPr lang="ru-RU" altLang="ru-RU" sz="2800" i="1" dirty="0" smtClean="0">
              <a:solidFill>
                <a:srgbClr val="0365C0">
                  <a:lumMod val="75000"/>
                </a:srgbClr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altLang="ru-RU" sz="2800" i="1" dirty="0" smtClean="0">
                <a:solidFill>
                  <a:srgbClr val="0365C0">
                    <a:lumMod val="75000"/>
                  </a:srgbClr>
                </a:solidFill>
              </a:rPr>
              <a:t>мир </a:t>
            </a:r>
            <a:r>
              <a:rPr lang="en-US" altLang="ru-RU" sz="2800" i="1" dirty="0">
                <a:solidFill>
                  <a:srgbClr val="0365C0">
                    <a:lumMod val="75000"/>
                  </a:srgbClr>
                </a:solidFill>
              </a:rPr>
              <a:t>VUCA (volatility, uncertainty, complexity, ambiguity</a:t>
            </a:r>
            <a:r>
              <a:rPr lang="en-US" altLang="ru-RU" sz="2800" i="1" dirty="0" smtClean="0">
                <a:solidFill>
                  <a:srgbClr val="0365C0">
                    <a:lumMod val="75000"/>
                  </a:srgbClr>
                </a:solidFill>
              </a:rPr>
              <a:t>)</a:t>
            </a:r>
            <a:endParaRPr lang="ru-RU" altLang="ru-RU" sz="2800" i="1" dirty="0" smtClean="0">
              <a:solidFill>
                <a:srgbClr val="0365C0">
                  <a:lumMod val="75000"/>
                </a:srgbClr>
              </a:solidFill>
            </a:endParaRPr>
          </a:p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Важнейшим становится умение принимать</a:t>
            </a:r>
          </a:p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грамотные и ответственные решения</a:t>
            </a:r>
          </a:p>
          <a:p>
            <a:r>
              <a:rPr lang="ru-RU" sz="2800" dirty="0">
                <a:solidFill>
                  <a:srgbClr val="0365C0">
                    <a:lumMod val="75000"/>
                  </a:srgbClr>
                </a:solidFill>
              </a:rPr>
              <a:t>в ситуации неопределённости</a:t>
            </a:r>
          </a:p>
          <a:p>
            <a:pPr algn="l">
              <a:lnSpc>
                <a:spcPct val="80000"/>
              </a:lnSpc>
            </a:pPr>
            <a:endParaRPr lang="ru-RU" altLang="ru-RU" sz="2800" i="1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561516" y="2593398"/>
            <a:ext cx="465481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Раньше:</a:t>
            </a:r>
          </a:p>
          <a:p>
            <a:pPr algn="l">
              <a:lnSpc>
                <a:spcPct val="80000"/>
              </a:lnSpc>
            </a:pPr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предсказуемость,</a:t>
            </a:r>
          </a:p>
          <a:p>
            <a:pPr algn="l">
              <a:lnSpc>
                <a:spcPct val="80000"/>
              </a:lnSpc>
            </a:pPr>
            <a:r>
              <a:rPr lang="ru-RU" altLang="ru-RU" sz="2800" i="1" dirty="0">
                <a:solidFill>
                  <a:srgbClr val="0365C0">
                    <a:lumMod val="75000"/>
                  </a:srgbClr>
                </a:solidFill>
              </a:rPr>
              <a:t>повторяемость</a:t>
            </a:r>
          </a:p>
        </p:txBody>
      </p:sp>
    </p:spTree>
    <p:extLst>
      <p:ext uri="{BB962C8B-B14F-4D97-AF65-F5344CB8AC3E}">
        <p14:creationId xmlns:p14="http://schemas.microsoft.com/office/powerpoint/2010/main" val="4554656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0774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ИЗ ПРОГРАММЫ ОБУЧЕНИЯ УПРАВЛЕНЦА…</a:t>
            </a:r>
          </a:p>
          <a:p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УПРАВЛЕНИЕ ИЗМЕНЕНИЯМИ</a:t>
            </a: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371" y="2271895"/>
            <a:ext cx="10774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b="1" dirty="0">
                <a:solidFill>
                  <a:srgbClr val="0365C0">
                    <a:lumMod val="75000"/>
                  </a:srgbClr>
                </a:solidFill>
              </a:rPr>
              <a:t>Анализируем степень стабильности среды:</a:t>
            </a:r>
          </a:p>
          <a:p>
            <a:r>
              <a:rPr lang="ru-RU" sz="2700" b="1" dirty="0">
                <a:solidFill>
                  <a:srgbClr val="0365C0">
                    <a:lumMod val="75000"/>
                  </a:srgbClr>
                </a:solidFill>
              </a:rPr>
              <a:t>Стабильна? – ПЛАН ДЕЙСТВИЙ</a:t>
            </a:r>
          </a:p>
          <a:p>
            <a:r>
              <a:rPr lang="ru-RU" sz="2700" b="1" dirty="0" err="1">
                <a:solidFill>
                  <a:srgbClr val="0365C0">
                    <a:lumMod val="75000"/>
                  </a:srgbClr>
                </a:solidFill>
              </a:rPr>
              <a:t>Волатильна</a:t>
            </a:r>
            <a:r>
              <a:rPr lang="ru-RU" sz="2700" b="1" dirty="0">
                <a:solidFill>
                  <a:srgbClr val="0365C0">
                    <a:lumMod val="75000"/>
                  </a:srgbClr>
                </a:solidFill>
              </a:rPr>
              <a:t>? – Сценарное планирование</a:t>
            </a:r>
          </a:p>
          <a:p>
            <a:r>
              <a:rPr lang="en-US" sz="2700" b="1" dirty="0">
                <a:solidFill>
                  <a:srgbClr val="0365C0">
                    <a:lumMod val="75000"/>
                  </a:srgbClr>
                </a:solidFill>
              </a:rPr>
              <a:t>VUCA – </a:t>
            </a:r>
            <a:r>
              <a:rPr lang="ru-RU" sz="2700" b="1" dirty="0">
                <a:solidFill>
                  <a:srgbClr val="0365C0">
                    <a:lumMod val="75000"/>
                  </a:srgbClr>
                </a:solidFill>
              </a:rPr>
              <a:t>Строим динамические модели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4951" y="4528967"/>
            <a:ext cx="968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</a:rPr>
              <a:t>Анализируем факторы среды: </a:t>
            </a:r>
          </a:p>
          <a:p>
            <a:r>
              <a:rPr lang="en-US" sz="2400" b="1" dirty="0">
                <a:solidFill>
                  <a:srgbClr val="0365C0">
                    <a:lumMod val="75000"/>
                  </a:srgbClr>
                </a:solidFill>
              </a:rPr>
              <a:t>PEST –</a:t>
            </a:r>
            <a:r>
              <a:rPr lang="ru-RU" sz="2400" b="1" dirty="0">
                <a:solidFill>
                  <a:srgbClr val="0365C0">
                    <a:lumMod val="75000"/>
                  </a:srgbClr>
                </a:solidFill>
              </a:rPr>
              <a:t> анализ и проч. </a:t>
            </a:r>
          </a:p>
          <a:p>
            <a:r>
              <a:rPr lang="ru-RU" sz="2400" b="1" dirty="0">
                <a:solidFill>
                  <a:srgbClr val="0365C0">
                    <a:lumMod val="75000"/>
                  </a:srgbClr>
                </a:solidFill>
              </a:rPr>
              <a:t>Анализируем свои сильные и слабые стороны: </a:t>
            </a:r>
            <a:r>
              <a:rPr lang="en-US" sz="2400" b="1" dirty="0">
                <a:solidFill>
                  <a:srgbClr val="0365C0">
                    <a:lumMod val="75000"/>
                  </a:srgbClr>
                </a:solidFill>
              </a:rPr>
              <a:t>SWOT </a:t>
            </a:r>
            <a:r>
              <a:rPr lang="ru-RU" sz="2400" b="1" dirty="0">
                <a:solidFill>
                  <a:srgbClr val="0365C0">
                    <a:lumMod val="75000"/>
                  </a:srgbClr>
                </a:solidFill>
              </a:rPr>
              <a:t>и проч.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2049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МИССИЯ УЧИТЕЛЯ</a:t>
            </a:r>
          </a:p>
          <a:p>
            <a:pPr algn="l"/>
            <a:endParaRPr lang="ru-RU" sz="900" dirty="0">
              <a:solidFill>
                <a:srgbClr val="0365C0">
                  <a:lumMod val="75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365C0">
                  <a:lumMod val="75000"/>
                </a:srgbClr>
              </a:solidFill>
            </a:endParaRPr>
          </a:p>
          <a:p>
            <a:pPr algn="l"/>
            <a:endParaRPr lang="ru-RU" sz="900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240" y="1242966"/>
            <a:ext cx="11525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Учитель создаёт условия для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инициирования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детского действия;</a:t>
            </a:r>
          </a:p>
          <a:p>
            <a:pPr algn="l">
              <a:lnSpc>
                <a:spcPct val="80000"/>
              </a:lnSpc>
            </a:pPr>
            <a:endParaRPr lang="ru-RU" altLang="ru-RU" sz="2400" i="1" dirty="0">
              <a:solidFill>
                <a:srgbClr val="0365C0">
                  <a:lumMod val="75000"/>
                </a:srgbClr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поисковой активности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(на базе позиционного сотрудничества, обсуждений, вовлечения в учебные исследования, воспитания </a:t>
            </a: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привычки сомневаться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);</a:t>
            </a:r>
          </a:p>
          <a:p>
            <a:pPr algn="l">
              <a:lnSpc>
                <a:spcPct val="80000"/>
              </a:lnSpc>
            </a:pPr>
            <a:endParaRPr lang="ru-RU" altLang="ru-RU" sz="2400" i="1" dirty="0">
              <a:solidFill>
                <a:srgbClr val="0365C0">
                  <a:lumMod val="75000"/>
                </a:srgbClr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самопознания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(за счёт подбора «мировоззренческих»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заданий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</a:rPr>
              <a:t>,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вовлечения в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проектную 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и </a:t>
            </a: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оценочную деятельность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);</a:t>
            </a:r>
          </a:p>
          <a:p>
            <a:pPr algn="l">
              <a:lnSpc>
                <a:spcPct val="80000"/>
              </a:lnSpc>
            </a:pPr>
            <a:endParaRPr lang="ru-RU" altLang="ru-RU" sz="2400" i="1" dirty="0">
              <a:solidFill>
                <a:srgbClr val="0365C0">
                  <a:lumMod val="75000"/>
                </a:srgbClr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обретения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b="1" i="1" dirty="0">
                <a:solidFill>
                  <a:srgbClr val="0365C0">
                    <a:lumMod val="75000"/>
                  </a:srgbClr>
                </a:solidFill>
              </a:rPr>
              <a:t>системного</a:t>
            </a:r>
            <a:r>
              <a:rPr lang="ru-RU" altLang="ru-RU" sz="2400" i="1" dirty="0">
                <a:solidFill>
                  <a:srgbClr val="0365C0">
                    <a:lumMod val="75000"/>
                  </a:srgbClr>
                </a:solidFill>
              </a:rPr>
              <a:t>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</a:rPr>
              <a:t>взгляда на мир, единой, целостной картины мира</a:t>
            </a:r>
          </a:p>
        </p:txBody>
      </p:sp>
      <p:pic>
        <p:nvPicPr>
          <p:cNvPr id="12" name="Picture 10" descr="http://kafa-info.com.ua/news_thumbs/knfa8073e833a5c4d69c3f92f32b2f8b05b_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04" y="4661538"/>
            <a:ext cx="2305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vznz-14.at.ua/1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166" y="4661538"/>
            <a:ext cx="1579627" cy="16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3422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КАК УЧИТЬ? ОСНОВНЫЕ ПЕДАГОГИЧЕСКИЕ СРЕДСТВА</a:t>
            </a: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5851" y="1290261"/>
            <a:ext cx="11221252" cy="71508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25" indent="-428625" eaLnBrk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педагогическая задача: инициировать детское действие и образовательный запрос учащихся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6" name="Овал 2"/>
          <p:cNvSpPr>
            <a:spLocks noChangeArrowheads="1"/>
          </p:cNvSpPr>
          <p:nvPr/>
        </p:nvSpPr>
        <p:spPr bwMode="auto">
          <a:xfrm>
            <a:off x="718618" y="3150170"/>
            <a:ext cx="2787166" cy="23166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37" name="Овал 3"/>
          <p:cNvSpPr>
            <a:spLocks noChangeArrowheads="1"/>
          </p:cNvSpPr>
          <p:nvPr/>
        </p:nvSpPr>
        <p:spPr bwMode="auto">
          <a:xfrm>
            <a:off x="1545705" y="2843378"/>
            <a:ext cx="1246129" cy="464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стимул</a:t>
            </a:r>
          </a:p>
        </p:txBody>
      </p:sp>
      <p:sp>
        <p:nvSpPr>
          <p:cNvPr id="38" name="Овал 22"/>
          <p:cNvSpPr>
            <a:spLocks noChangeArrowheads="1"/>
          </p:cNvSpPr>
          <p:nvPr/>
        </p:nvSpPr>
        <p:spPr bwMode="auto">
          <a:xfrm>
            <a:off x="1226618" y="3539465"/>
            <a:ext cx="1951595" cy="13986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условия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и предмет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действия</a:t>
            </a:r>
          </a:p>
        </p:txBody>
      </p:sp>
      <p:sp>
        <p:nvSpPr>
          <p:cNvPr id="39" name="Овал 23"/>
          <p:cNvSpPr>
            <a:spLocks noChangeArrowheads="1"/>
          </p:cNvSpPr>
          <p:nvPr/>
        </p:nvSpPr>
        <p:spPr bwMode="auto">
          <a:xfrm rot="-5400000">
            <a:off x="876108" y="3469036"/>
            <a:ext cx="400404" cy="426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40" name="Овал 24"/>
          <p:cNvSpPr>
            <a:spLocks noChangeArrowheads="1"/>
          </p:cNvSpPr>
          <p:nvPr/>
        </p:nvSpPr>
        <p:spPr bwMode="auto">
          <a:xfrm rot="-5400000">
            <a:off x="875428" y="4171617"/>
            <a:ext cx="401765" cy="426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rgbClr val="0365C0">
                  <a:lumMod val="75000"/>
                </a:srgb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1221855" y="3717367"/>
            <a:ext cx="376238" cy="165100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Овал 41"/>
          <p:cNvSpPr/>
          <p:nvPr/>
        </p:nvSpPr>
        <p:spPr bwMode="auto">
          <a:xfrm rot="16200000">
            <a:off x="1272983" y="4802536"/>
            <a:ext cx="400404" cy="426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endParaRPr lang="ru-RU" sz="2000" b="1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43" name="Овал 34"/>
          <p:cNvSpPr>
            <a:spLocks noChangeArrowheads="1"/>
          </p:cNvSpPr>
          <p:nvPr/>
        </p:nvSpPr>
        <p:spPr bwMode="auto">
          <a:xfrm rot="-5400000">
            <a:off x="2060567" y="5037528"/>
            <a:ext cx="401766" cy="4250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44" name="Овал 35"/>
          <p:cNvSpPr>
            <a:spLocks noChangeArrowheads="1"/>
          </p:cNvSpPr>
          <p:nvPr/>
        </p:nvSpPr>
        <p:spPr bwMode="auto">
          <a:xfrm rot="-5400000">
            <a:off x="2913777" y="4757405"/>
            <a:ext cx="401766" cy="426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45" name="Овал 44"/>
          <p:cNvSpPr/>
          <p:nvPr/>
        </p:nvSpPr>
        <p:spPr bwMode="auto">
          <a:xfrm rot="16200000">
            <a:off x="3250328" y="4171617"/>
            <a:ext cx="401765" cy="426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endParaRPr lang="ru-RU" sz="2000" b="1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 rot="16200000">
            <a:off x="3189960" y="3471346"/>
            <a:ext cx="400404" cy="4250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endParaRPr lang="ru-RU" sz="2000" b="1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 bwMode="auto">
          <a:xfrm>
            <a:off x="1226618" y="3718954"/>
            <a:ext cx="377825" cy="165100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Овал 47"/>
          <p:cNvSpPr/>
          <p:nvPr/>
        </p:nvSpPr>
        <p:spPr bwMode="auto">
          <a:xfrm rot="16200000">
            <a:off x="3194764" y="3471530"/>
            <a:ext cx="401766" cy="4264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endParaRPr lang="ru-RU" sz="2000" b="1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 flipV="1">
            <a:off x="1110730" y="3885643"/>
            <a:ext cx="111125" cy="479425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>
            <a:off x="1545705" y="4904818"/>
            <a:ext cx="342900" cy="33337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49"/>
          <p:cNvCxnSpPr>
            <a:cxnSpLocks noChangeShapeType="1"/>
          </p:cNvCxnSpPr>
          <p:nvPr/>
        </p:nvCxnSpPr>
        <p:spPr bwMode="auto">
          <a:xfrm flipV="1">
            <a:off x="2282305" y="4585730"/>
            <a:ext cx="0" cy="56396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Прямая со стрелкой 51"/>
          <p:cNvCxnSpPr>
            <a:cxnSpLocks noChangeShapeType="1"/>
          </p:cNvCxnSpPr>
          <p:nvPr/>
        </p:nvCxnSpPr>
        <p:spPr bwMode="auto">
          <a:xfrm flipV="1">
            <a:off x="2987155" y="4493655"/>
            <a:ext cx="195263" cy="290513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 стрелкой 52"/>
          <p:cNvCxnSpPr/>
          <p:nvPr/>
        </p:nvCxnSpPr>
        <p:spPr bwMode="auto">
          <a:xfrm flipH="1" flipV="1">
            <a:off x="2966518" y="4214254"/>
            <a:ext cx="327025" cy="115888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Прямая со стрелкой 53"/>
          <p:cNvCxnSpPr/>
          <p:nvPr/>
        </p:nvCxnSpPr>
        <p:spPr bwMode="auto">
          <a:xfrm flipH="1" flipV="1">
            <a:off x="2877618" y="3649105"/>
            <a:ext cx="350837" cy="125413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Овал 57"/>
          <p:cNvSpPr>
            <a:spLocks noChangeArrowheads="1"/>
          </p:cNvSpPr>
          <p:nvPr/>
        </p:nvSpPr>
        <p:spPr bwMode="auto">
          <a:xfrm>
            <a:off x="6928918" y="3339738"/>
            <a:ext cx="1606090" cy="1831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новое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знание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и/или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способ-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ность</a:t>
            </a:r>
          </a:p>
        </p:txBody>
      </p:sp>
      <p:sp>
        <p:nvSpPr>
          <p:cNvPr id="56" name="Двойная стрелка влево/вправо 55"/>
          <p:cNvSpPr/>
          <p:nvPr/>
        </p:nvSpPr>
        <p:spPr bwMode="auto">
          <a:xfrm>
            <a:off x="3779318" y="3938995"/>
            <a:ext cx="2862339" cy="44670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endParaRPr lang="ru-RU" sz="2000" i="1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57" name="Овал 56"/>
          <p:cNvSpPr/>
          <p:nvPr/>
        </p:nvSpPr>
        <p:spPr bwMode="auto">
          <a:xfrm>
            <a:off x="4303193" y="3422590"/>
            <a:ext cx="2026767" cy="4630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r>
              <a:rPr lang="en-US" sz="2000" b="1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“</a:t>
            </a:r>
            <a:r>
              <a:rPr lang="ru-RU" sz="2000" b="1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открытие</a:t>
            </a:r>
            <a:r>
              <a:rPr lang="en-US" sz="2000" b="1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”</a:t>
            </a:r>
            <a:endParaRPr lang="ru-RU" sz="2000" b="1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58" name="Овал 57"/>
          <p:cNvSpPr/>
          <p:nvPr/>
        </p:nvSpPr>
        <p:spPr bwMode="auto">
          <a:xfrm>
            <a:off x="4287318" y="4429065"/>
            <a:ext cx="2026767" cy="4630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r>
              <a:rPr lang="ru-RU" sz="2000" b="1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проверка</a:t>
            </a:r>
          </a:p>
        </p:txBody>
      </p:sp>
      <p:sp>
        <p:nvSpPr>
          <p:cNvPr id="59" name="Овал 43016"/>
          <p:cNvSpPr>
            <a:spLocks noChangeArrowheads="1"/>
          </p:cNvSpPr>
          <p:nvPr/>
        </p:nvSpPr>
        <p:spPr bwMode="auto">
          <a:xfrm>
            <a:off x="415405" y="2719192"/>
            <a:ext cx="7674826" cy="3184163"/>
          </a:xfrm>
          <a:prstGeom prst="ellips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60" name="Скругленная прямоугольная выноска 59"/>
          <p:cNvSpPr/>
          <p:nvPr/>
        </p:nvSpPr>
        <p:spPr bwMode="auto">
          <a:xfrm>
            <a:off x="55043" y="2311789"/>
            <a:ext cx="1066872" cy="724540"/>
          </a:xfrm>
          <a:prstGeom prst="wedgeRoundRectCallout">
            <a:avLst>
              <a:gd name="adj1" fmla="val 56277"/>
              <a:gd name="adj2" fmla="val 728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r>
              <a:rPr lang="ru-RU" sz="20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цель</a:t>
            </a:r>
          </a:p>
        </p:txBody>
      </p:sp>
      <p:sp>
        <p:nvSpPr>
          <p:cNvPr id="61" name="Скругленная прямоугольная выноска 60"/>
          <p:cNvSpPr/>
          <p:nvPr/>
        </p:nvSpPr>
        <p:spPr bwMode="auto">
          <a:xfrm>
            <a:off x="6928918" y="2267339"/>
            <a:ext cx="1757881" cy="724540"/>
          </a:xfrm>
          <a:prstGeom prst="wedgeRoundRectCallout">
            <a:avLst>
              <a:gd name="adj1" fmla="val -18316"/>
              <a:gd name="adj2" fmla="val 715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>
              <a:defRPr/>
            </a:pPr>
            <a:r>
              <a:rPr lang="ru-RU" sz="20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ожидаемый</a:t>
            </a:r>
          </a:p>
          <a:p>
            <a:pPr eaLnBrk="0">
              <a:defRPr/>
            </a:pPr>
            <a:r>
              <a:rPr lang="ru-RU" sz="20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результат</a:t>
            </a:r>
          </a:p>
        </p:txBody>
      </p:sp>
      <p:sp>
        <p:nvSpPr>
          <p:cNvPr id="62" name="Овал 80"/>
          <p:cNvSpPr>
            <a:spLocks noChangeArrowheads="1"/>
          </p:cNvSpPr>
          <p:nvPr/>
        </p:nvSpPr>
        <p:spPr bwMode="auto">
          <a:xfrm>
            <a:off x="4369868" y="2305472"/>
            <a:ext cx="1607536" cy="6864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новый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запрос</a:t>
            </a:r>
          </a:p>
        </p:txBody>
      </p:sp>
      <p:sp>
        <p:nvSpPr>
          <p:cNvPr id="63" name="Стрелка вправо 43025"/>
          <p:cNvSpPr>
            <a:spLocks noChangeArrowheads="1"/>
          </p:cNvSpPr>
          <p:nvPr/>
        </p:nvSpPr>
        <p:spPr bwMode="auto">
          <a:xfrm rot="-1868273">
            <a:off x="3388247" y="2808689"/>
            <a:ext cx="972906" cy="382699"/>
          </a:xfrm>
          <a:prstGeom prst="rightArrow">
            <a:avLst>
              <a:gd name="adj1" fmla="val 50000"/>
              <a:gd name="adj2" fmla="val 4989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i="1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64" name="Овал 83"/>
          <p:cNvSpPr>
            <a:spLocks noChangeArrowheads="1"/>
          </p:cNvSpPr>
          <p:nvPr/>
        </p:nvSpPr>
        <p:spPr bwMode="auto">
          <a:xfrm>
            <a:off x="4120630" y="5228060"/>
            <a:ext cx="1606091" cy="6864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новый</a:t>
            </a:r>
          </a:p>
          <a:p>
            <a:r>
              <a:rPr lang="ru-RU" altLang="ru-RU" sz="2000" b="1" i="1">
                <a:solidFill>
                  <a:srgbClr val="0365C0">
                    <a:lumMod val="75000"/>
                  </a:srgbClr>
                </a:solidFill>
              </a:rPr>
              <a:t>запрос</a:t>
            </a:r>
          </a:p>
        </p:txBody>
      </p:sp>
      <p:sp>
        <p:nvSpPr>
          <p:cNvPr id="65" name="Стрелка вправо 84"/>
          <p:cNvSpPr>
            <a:spLocks noChangeArrowheads="1"/>
          </p:cNvSpPr>
          <p:nvPr/>
        </p:nvSpPr>
        <p:spPr bwMode="auto">
          <a:xfrm rot="2176157">
            <a:off x="3445629" y="4976215"/>
            <a:ext cx="763290" cy="381337"/>
          </a:xfrm>
          <a:prstGeom prst="rightArrow">
            <a:avLst>
              <a:gd name="adj1" fmla="val 50000"/>
              <a:gd name="adj2" fmla="val 50102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i="1">
              <a:solidFill>
                <a:srgbClr val="0365C0">
                  <a:lumMod val="75000"/>
                </a:srgbClr>
              </a:solidFill>
            </a:endParaRPr>
          </a:p>
        </p:txBody>
      </p:sp>
      <p:pic>
        <p:nvPicPr>
          <p:cNvPr id="84" name="Picture 2" descr="http://fs1.mg.ru/000/000/719/1280_1280_d3b23f831afa0e67ed5595ad46277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023" y="1979850"/>
            <a:ext cx="13335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 descr="http://demiart.ru/forum/uploads15/post-1533941-1410501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0390" y="2046997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http://i.ytimg.com/vi/U9xYQqsItXE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752" y="2658506"/>
            <a:ext cx="9096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9361879" y="2340067"/>
            <a:ext cx="26744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defRPr/>
            </a:pPr>
            <a:r>
              <a:rPr lang="ru-RU" sz="16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КАК?</a:t>
            </a: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marL="228600" indent="-228600" eaLnBrk="0"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удивление;</a:t>
            </a:r>
          </a:p>
          <a:p>
            <a:pPr marL="228600" indent="-228600" eaLnBrk="0"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загадки, парадоксы, дилеммы;</a:t>
            </a:r>
          </a:p>
          <a:p>
            <a:pPr marL="228600" indent="-228600" eaLnBrk="0"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обще увлечения;</a:t>
            </a:r>
          </a:p>
          <a:p>
            <a:pPr marL="228600" indent="-228600" eaLnBrk="0"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0365C0">
                    <a:lumMod val="75000"/>
                  </a:srgbClr>
                </a:solidFill>
                <a:latin typeface="Arial" charset="0"/>
              </a:rPr>
              <a:t>использование результатов;</a:t>
            </a:r>
          </a:p>
          <a:p>
            <a:pPr marL="228600" indent="-228600" eaLnBrk="0">
              <a:buFont typeface="Arial" panose="020B0604020202020204" pitchFamily="34" charset="0"/>
              <a:buChar char="•"/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  <a:p>
            <a:pPr eaLnBrk="0">
              <a:defRPr/>
            </a:pPr>
            <a:endParaRPr lang="ru-RU" sz="1600" i="1" dirty="0">
              <a:solidFill>
                <a:srgbClr val="0365C0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844" y="5322660"/>
            <a:ext cx="1740559" cy="11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022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КАК УЧИТЬ? ОСНОВНЫЕ ПЕДАГОГИЧЕСКИЕ СРЕДСТВА</a:t>
            </a: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9168" y="1290261"/>
            <a:ext cx="10963470" cy="71508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25" indent="-428625" ea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педагогические средства в руках учителя:</a:t>
            </a:r>
          </a:p>
          <a:p>
            <a:pPr algn="l" eaLnBrk="0">
              <a:lnSpc>
                <a:spcPct val="90000"/>
              </a:lnSpc>
            </a:pPr>
            <a:r>
              <a:rPr lang="ru-RU" altLang="ru-RU" sz="20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ЗАДАНИЕ и УЧЕБНАЯ СИТУАЦИЯ	</a:t>
            </a:r>
          </a:p>
        </p:txBody>
      </p:sp>
      <p:sp>
        <p:nvSpPr>
          <p:cNvPr id="66" name="Rectangle 21"/>
          <p:cNvSpPr txBox="1">
            <a:spLocks noChangeArrowheads="1"/>
          </p:cNvSpPr>
          <p:nvPr/>
        </p:nvSpPr>
        <p:spPr>
          <a:xfrm>
            <a:off x="1970637" y="2264715"/>
            <a:ext cx="7740650" cy="3035073"/>
          </a:xfrm>
          <a:prstGeom prst="rect">
            <a:avLst/>
          </a:prstGeom>
        </p:spPr>
        <p:txBody>
          <a:bodyPr/>
          <a:lstStyle>
            <a:lvl1pPr marL="0" marR="0" indent="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666750" marR="0" indent="-20955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165860" marR="0" indent="-25146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16510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1082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5654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0226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4798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39370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школьного образования детерминируется качеством подготовки педагогов</a:t>
            </a:r>
            <a:endParaRPr lang="en-US" sz="2400" b="1" spc="0" dirty="0">
              <a:solidFill>
                <a:srgbClr val="0365C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результатам </a:t>
            </a:r>
            <a:r>
              <a:rPr lang="en-US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PISA)</a:t>
            </a:r>
            <a:endParaRPr lang="ru-RU" sz="2400" b="1" i="1" spc="0" dirty="0">
              <a:solidFill>
                <a:srgbClr val="0365C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400" b="1" spc="0" dirty="0">
              <a:solidFill>
                <a:srgbClr val="0365C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достижений школьников детерминируется качеством учебных заданий, предлагаемых им педагогами</a:t>
            </a:r>
            <a:endParaRPr lang="en-US" sz="2400" b="1" spc="0" dirty="0">
              <a:solidFill>
                <a:srgbClr val="0365C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результатам </a:t>
            </a:r>
            <a:r>
              <a:rPr lang="en-US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ITL</a:t>
            </a:r>
            <a:r>
              <a:rPr lang="ru-RU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b="1" i="1" spc="0" dirty="0">
                <a:solidFill>
                  <a:srgbClr val="0365C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spc="0" dirty="0">
              <a:solidFill>
                <a:srgbClr val="0365C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endParaRPr lang="ru-RU" sz="2400" dirty="0">
              <a:solidFill>
                <a:srgbClr val="0365C0">
                  <a:lumMod val="75000"/>
                </a:srgbClr>
              </a:solidFill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endParaRPr lang="ru-RU" sz="1100" dirty="0">
              <a:latin typeface="Arial" pitchFamily="34" charset="0"/>
            </a:endParaRPr>
          </a:p>
          <a:p>
            <a:pPr hangingPunct="1">
              <a:lnSpc>
                <a:spcPct val="80000"/>
              </a:lnSpc>
              <a:defRPr/>
            </a:pPr>
            <a:endParaRPr lang="ru-RU" sz="1100" dirty="0">
              <a:solidFill>
                <a:srgbClr val="A7A7A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994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PISA 2012 – 2018. </a:t>
            </a:r>
            <a:r>
              <a:rPr lang="ru-RU" sz="2400" dirty="0">
                <a:solidFill>
                  <a:srgbClr val="294891"/>
                </a:solidFill>
                <a:latin typeface="Avenir Book"/>
                <a:ea typeface="Avenir Book"/>
                <a:cs typeface="Avenir Book"/>
              </a:rPr>
              <a:t>РАЗВИТИЕ КРУГА ОБСУЖДАЕМЫХ ВОПРОСОВ</a:t>
            </a:r>
          </a:p>
          <a:p>
            <a:endParaRPr lang="ru-RU" sz="2400" dirty="0">
              <a:solidFill>
                <a:srgbClr val="294891"/>
              </a:solidFill>
              <a:latin typeface="Avenir Book"/>
              <a:ea typeface="Avenir Book"/>
              <a:cs typeface="Avenir Book"/>
            </a:endParaRPr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>
          <a:xfrm>
            <a:off x="693357" y="911277"/>
            <a:ext cx="10016207" cy="4500500"/>
          </a:xfrm>
          <a:prstGeom prst="rect">
            <a:avLst/>
          </a:prstGeom>
        </p:spPr>
        <p:txBody>
          <a:bodyPr/>
          <a:lstStyle>
            <a:lvl1pPr marL="0" marR="0" indent="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666750" marR="0" indent="-20955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165860" marR="0" indent="-25146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16510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1082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5654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0226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4798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3937000" marR="0" indent="-279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600" baseline="0">
                <a:ln>
                  <a:noFill/>
                </a:ln>
                <a:solidFill>
                  <a:srgbClr val="D9D9D9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428625" indent="-428625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PISA-201</a:t>
            </a:r>
            <a:r>
              <a:rPr lang="ru-RU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2. Креативное решение проблем (</a:t>
            </a:r>
            <a:r>
              <a:rPr lang="en-US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Creative Problem Solving) </a:t>
            </a:r>
          </a:p>
          <a:p>
            <a:pPr marL="428625" indent="-428625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PISA-2015</a:t>
            </a:r>
            <a:r>
              <a:rPr lang="ru-RU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. Совместное решение проблем (</a:t>
            </a:r>
            <a:r>
              <a:rPr lang="en-US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Collaborative</a:t>
            </a:r>
            <a:r>
              <a:rPr lang="ru-RU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3600" b="1" dirty="0">
                <a:solidFill>
                  <a:srgbClr val="0365C0">
                    <a:lumMod val="75000"/>
                  </a:srgbClr>
                </a:solidFill>
                <a:latin typeface="Arial" pitchFamily="34" charset="0"/>
              </a:rPr>
              <a:t>Problem Solving) </a:t>
            </a:r>
          </a:p>
          <a:p>
            <a:pPr marL="428625" indent="-428625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PISA-2018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</a:rPr>
              <a:t>.  Глобальные компетенции (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Global Competence) </a:t>
            </a:r>
            <a:endParaRPr lang="ru-RU" sz="36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ru-RU" sz="800" b="1" dirty="0">
              <a:solidFill>
                <a:srgbClr val="A7A7A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413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solidFill>
                  <a:srgbClr val="0365C0">
                    <a:lumMod val="75000"/>
                  </a:srgbClr>
                </a:solidFill>
              </a:rPr>
              <a:t>PISA 2012 – 2018. </a:t>
            </a:r>
            <a:r>
              <a:rPr lang="ru-RU" sz="900" dirty="0">
                <a:solidFill>
                  <a:srgbClr val="0365C0">
                    <a:lumMod val="75000"/>
                  </a:srgbClr>
                </a:solidFill>
              </a:rPr>
              <a:t>МОДЕЛЬ ОЦЕНКИ ФУНКЦИОНАЛЬНОЙ ГРАМОТНОСТИ</a:t>
            </a:r>
          </a:p>
          <a:p>
            <a:pPr algn="l"/>
            <a:endParaRPr lang="ru-RU" sz="900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306487" y="565817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fld id="{7864D399-6D80-470E-AF08-3F5FE41ED9BB}" type="slidenum">
              <a:rPr lang="ru-RU" sz="1400">
                <a:solidFill>
                  <a:srgbClr val="FFFFFF"/>
                </a:solidFill>
                <a:latin typeface="Times New Roman"/>
              </a:rPr>
              <a:pPr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880231" y="3248169"/>
            <a:ext cx="2700300" cy="1080000"/>
          </a:xfrm>
          <a:prstGeom prst="ellipse">
            <a:avLst/>
          </a:prstGeom>
          <a:solidFill>
            <a:srgbClr val="00E7E7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Математическая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грамотность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(с 2003 г.) 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630069" y="1631706"/>
            <a:ext cx="2700300" cy="10800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ysClr val="windowText" lastClr="000000"/>
              </a:solidFill>
              <a:latin typeface="Arial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Естественнонаучная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грамотность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(с 2006 г.)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4087894" y="1297286"/>
            <a:ext cx="2700300" cy="1080120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Читательская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грамотность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(с 2000 г.) 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198701" y="3628694"/>
            <a:ext cx="2700300" cy="1080000"/>
          </a:xfrm>
          <a:prstGeom prst="ellipse">
            <a:avLst/>
          </a:prstGeom>
          <a:solidFill>
            <a:srgbClr val="FFFF00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Финансовая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Грамотность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(с 2012 г.)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1218311" y="2217871"/>
            <a:ext cx="5171762" cy="1058275"/>
          </a:xfrm>
          <a:prstGeom prst="ellipse">
            <a:avLst/>
          </a:prstGeom>
          <a:solidFill>
            <a:srgbClr val="0000FF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Разрешение проблем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как разновидность заданий теста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(изначально)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8028844" y="2685255"/>
            <a:ext cx="2988000" cy="1260000"/>
          </a:xfrm>
          <a:prstGeom prst="ellipse">
            <a:avLst/>
          </a:prstGeom>
          <a:solidFill>
            <a:srgbClr val="0000FF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Креативное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разрешение проблем,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интерактивная версия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(2012 г.)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6630069" y="3829219"/>
            <a:ext cx="2988000" cy="1260000"/>
          </a:xfrm>
          <a:prstGeom prst="ellipse">
            <a:avLst/>
          </a:prstGeom>
          <a:solidFill>
            <a:srgbClr val="0000FF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Совместное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разрешение проблем,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интерактивная версия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charset="0"/>
              </a:rPr>
              <a:t>(2015 г.)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6897219" y="5110949"/>
            <a:ext cx="2988000" cy="986387"/>
          </a:xfrm>
          <a:prstGeom prst="ellipse">
            <a:avLst/>
          </a:prstGeom>
          <a:solidFill>
            <a:srgbClr val="6600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</a:rPr>
              <a:t>Глобальные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</a:rPr>
              <a:t>компетенции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</a:rPr>
              <a:t>(2018 г.)</a:t>
            </a:r>
          </a:p>
        </p:txBody>
      </p:sp>
    </p:spTree>
    <p:extLst>
      <p:ext uri="{BB962C8B-B14F-4D97-AF65-F5344CB8AC3E}">
        <p14:creationId xmlns:p14="http://schemas.microsoft.com/office/powerpoint/2010/main" val="25284238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240" y="373983"/>
            <a:ext cx="1104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solidFill>
                  <a:srgbClr val="0365C0">
                    <a:lumMod val="75000"/>
                  </a:srgbClr>
                </a:solidFill>
              </a:rPr>
              <a:t>PISA 2018. </a:t>
            </a:r>
            <a:r>
              <a:rPr lang="ru-RU" sz="900" dirty="0">
                <a:solidFill>
                  <a:srgbClr val="0365C0">
                    <a:lumMod val="75000"/>
                  </a:srgbClr>
                </a:solidFill>
              </a:rPr>
              <a:t>ГЛОБАЛЬНЫЕ КОМПЕТЕНЦИИ</a:t>
            </a:r>
          </a:p>
          <a:p>
            <a:pPr algn="l"/>
            <a:endParaRPr lang="ru-RU" sz="900" dirty="0">
              <a:solidFill>
                <a:srgbClr val="0365C0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641" y="1938246"/>
            <a:ext cx="11047444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b="1" u="sng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Глобальные компетенции 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– способность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критически рассматривать с различных точек зрения 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проблемы глобального характера 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и 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межкультурного взаимодействия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осознавать как культурные, религиозные, политические, расовые и иные различия могут оказывать </a:t>
            </a:r>
            <a:r>
              <a:rPr lang="ru-RU" altLang="ru-RU" sz="2400" b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влияние на восприятие, суждения и взгляды</a:t>
            </a:r>
            <a:r>
              <a:rPr lang="ru-RU" alt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– наши собственные и других людей;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вступать в </a:t>
            </a:r>
            <a:r>
              <a:rPr lang="ru-RU" sz="2400" b="1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открытое, уважительное и эффективное взаимодействие </a:t>
            </a:r>
            <a:r>
              <a:rPr lang="ru-RU" sz="2400" dirty="0">
                <a:solidFill>
                  <a:srgbClr val="0365C0">
                    <a:lumMod val="75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с другими людьми на основе разделяемого всеми уважения к человеческому достоинству</a:t>
            </a:r>
            <a:endParaRPr lang="ru-RU" sz="2400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02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81342" y="-829094"/>
            <a:ext cx="5939820" cy="8502979"/>
          </a:xfrm>
          <a:prstGeom prst="rect">
            <a:avLst/>
          </a:prstGeom>
        </p:spPr>
      </p:pic>
      <p:pic>
        <p:nvPicPr>
          <p:cNvPr id="7" name="Picture 40" descr="C:\ОК_дОК\Фото\Котляр_Оля\Пермь_зима 2007\IMG_67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76" y="1715679"/>
            <a:ext cx="4949071" cy="329938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135" lon="598855" rev="21573884"/>
            </a:camera>
            <a:lightRig rig="threePt" dir="t"/>
          </a:scene3d>
          <a:sp3d>
            <a:bevelB/>
          </a:sp3d>
        </p:spPr>
      </p:pic>
      <p:sp>
        <p:nvSpPr>
          <p:cNvPr id="10" name="3. Текущая структура не оптимальная для развития новых направлений"/>
          <p:cNvSpPr txBox="1"/>
          <p:nvPr/>
        </p:nvSpPr>
        <p:spPr>
          <a:xfrm>
            <a:off x="229334" y="606836"/>
            <a:ext cx="1703161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ru-RU" sz="2400" b="1" dirty="0"/>
              <a:t>В </a:t>
            </a:r>
            <a:r>
              <a:rPr lang="ru-RU" sz="2400" b="1" dirty="0" smtClean="0"/>
              <a:t>2006…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74813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585021"/>
            <a:ext cx="7788472" cy="5578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5957" y="6596390"/>
            <a:ext cx="8491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По материалам </a:t>
            </a:r>
            <a:r>
              <a:rPr lang="en-US" sz="1400" dirty="0">
                <a:solidFill>
                  <a:srgbClr val="FFFFFF"/>
                </a:solidFill>
              </a:rPr>
              <a:t>fipi.ru http://fipi.ru/sites/default/files/document/journal/pi_ks03_web.pdf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3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410" y="5697348"/>
            <a:ext cx="10471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66">
              <a:buClr>
                <a:srgbClr val="C00000"/>
              </a:buClr>
              <a:defRPr/>
            </a:pPr>
            <a:r>
              <a:rPr lang="ru-RU" sz="2400" b="1" dirty="0">
                <a:solidFill>
                  <a:srgbClr val="1B4B8F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ВПР. ВЫВОДЫ. РАБОТА С ДЕФИЦИТАМИ.</a:t>
            </a:r>
          </a:p>
          <a:p>
            <a:pPr defTabSz="410766">
              <a:buClr>
                <a:srgbClr val="C00000"/>
              </a:buClr>
              <a:defRPr/>
            </a:pPr>
            <a:r>
              <a:rPr lang="ru-RU" sz="2400" b="1" dirty="0">
                <a:solidFill>
                  <a:srgbClr val="1B4B8F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НАПРИМЕР, ВПР 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410" y="394693"/>
            <a:ext cx="11837591" cy="6494085"/>
          </a:xfrm>
          <a:prstGeom prst="rect">
            <a:avLst/>
          </a:prstGeom>
        </p:spPr>
        <p:txBody>
          <a:bodyPr wrap="square" numCol="5" spcCol="180000">
            <a:spAutoFit/>
          </a:bodyPr>
          <a:lstStyle/>
          <a:p>
            <a:pPr algn="l"/>
            <a:r>
              <a:rPr lang="ru-RU" sz="1400" b="1" dirty="0"/>
              <a:t>История.</a:t>
            </a:r>
            <a:endParaRPr lang="ru-RU" sz="1600" b="1" dirty="0"/>
          </a:p>
          <a:p>
            <a:pPr algn="l"/>
            <a:r>
              <a:rPr lang="ru-RU" sz="1600" dirty="0"/>
              <a:t> Невысокие результаты при выполнении заданий на проверку </a:t>
            </a:r>
            <a:r>
              <a:rPr lang="ru-RU" sz="1600" b="1" i="1" dirty="0">
                <a:solidFill>
                  <a:srgbClr val="FF0000"/>
                </a:solidFill>
              </a:rPr>
              <a:t>исторических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персоналий и умений устанавливать причинно-следственные связи. </a:t>
            </a:r>
            <a:r>
              <a:rPr lang="ru-RU" sz="1600" dirty="0"/>
              <a:t>к проблемным были отнесены</a:t>
            </a:r>
          </a:p>
          <a:p>
            <a:pPr algn="l"/>
            <a:r>
              <a:rPr lang="ru-RU" sz="1600" dirty="0"/>
              <a:t>задания </a:t>
            </a:r>
            <a:r>
              <a:rPr lang="ru-RU" sz="1600" b="1" i="1" dirty="0">
                <a:solidFill>
                  <a:srgbClr val="FF0000"/>
                </a:solidFill>
              </a:rPr>
              <a:t>по историческому краеведению</a:t>
            </a:r>
            <a:r>
              <a:rPr lang="ru-RU" sz="1600" dirty="0"/>
              <a:t>...</a:t>
            </a:r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География.</a:t>
            </a:r>
          </a:p>
          <a:p>
            <a:pPr algn="l"/>
            <a:r>
              <a:rPr lang="ru-RU" sz="1600" b="1" dirty="0"/>
              <a:t> </a:t>
            </a:r>
            <a:r>
              <a:rPr lang="ru-RU" sz="1600" dirty="0"/>
              <a:t>в части </a:t>
            </a:r>
            <a:r>
              <a:rPr lang="ru-RU" sz="1600" b="1" i="1" dirty="0">
                <a:solidFill>
                  <a:srgbClr val="FF0000"/>
                </a:solidFill>
              </a:rPr>
              <a:t>умений использовать статистические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источники географической информации для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решения учебно-познавательных и практических задач и умения использовать географические знания для определения собственной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точки зрения по важнейшим проблемам развития России и мира.</a:t>
            </a:r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r>
              <a:rPr lang="ru-RU" sz="1600" b="1" dirty="0"/>
              <a:t>Биология. </a:t>
            </a:r>
          </a:p>
          <a:p>
            <a:pPr algn="l"/>
            <a:r>
              <a:rPr lang="ru-RU" sz="1600" dirty="0"/>
              <a:t>понимание вопросов </a:t>
            </a:r>
            <a:r>
              <a:rPr lang="ru-RU" sz="1600" b="1" i="1" dirty="0">
                <a:solidFill>
                  <a:srgbClr val="FF0000"/>
                </a:solidFill>
              </a:rPr>
              <a:t>эволюции, знание организации </a:t>
            </a:r>
            <a:r>
              <a:rPr lang="ru-RU" sz="1600" b="1" i="1" dirty="0" err="1">
                <a:solidFill>
                  <a:srgbClr val="FF0000"/>
                </a:solidFill>
              </a:rPr>
              <a:t>эукариотической</a:t>
            </a:r>
            <a:r>
              <a:rPr lang="ru-RU" sz="1600" b="1" i="1" dirty="0">
                <a:solidFill>
                  <a:srgbClr val="FF0000"/>
                </a:solidFill>
              </a:rPr>
              <a:t> клетки и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функции отдельных ее органоидов, свойства генетического кода, а также на проверку умения решать элементарные биологические задачи, пользуясь таблицей генетического кода.</a:t>
            </a:r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endParaRPr lang="ru-RU" sz="1600" b="1" dirty="0"/>
          </a:p>
          <a:p>
            <a:pPr algn="l"/>
            <a:r>
              <a:rPr lang="ru-RU" sz="1600" b="1" dirty="0"/>
              <a:t>Физика. </a:t>
            </a:r>
            <a:endParaRPr lang="en-US" sz="1600" b="1" dirty="0"/>
          </a:p>
          <a:p>
            <a:pPr algn="l"/>
            <a:r>
              <a:rPr lang="ru-RU" sz="1600" b="1" dirty="0"/>
              <a:t>На </a:t>
            </a:r>
            <a:r>
              <a:rPr lang="ru-RU" sz="1600" dirty="0"/>
              <a:t>базовом уровне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принцип суперпозиции сил, а также закона изменения и сохранения механической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энергии для ситуаций, в которых нельзя пре-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небречь силами сопротивления. </a:t>
            </a:r>
          </a:p>
          <a:p>
            <a:pPr algn="l"/>
            <a:r>
              <a:rPr lang="ru-RU" sz="1600" dirty="0"/>
              <a:t>На повышенном уровне </a:t>
            </a:r>
            <a:r>
              <a:rPr lang="ru-RU" sz="1600" b="1" i="1" dirty="0">
                <a:solidFill>
                  <a:srgbClr val="FF0000"/>
                </a:solidFill>
              </a:rPr>
              <a:t>планирование хода опыта и на использование информации из текста и имеющегося запаса знаний при решении учебно-практических задач.</a:t>
            </a:r>
          </a:p>
          <a:p>
            <a:pPr algn="l"/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r>
              <a:rPr lang="ru-RU" sz="1600" b="1" dirty="0"/>
              <a:t>Химия. </a:t>
            </a:r>
          </a:p>
          <a:p>
            <a:pPr algn="l"/>
            <a:r>
              <a:rPr lang="en-US" sz="1600" dirty="0"/>
              <a:t>… </a:t>
            </a:r>
            <a:r>
              <a:rPr lang="ru-RU" sz="1600" b="1" i="1" dirty="0">
                <a:solidFill>
                  <a:srgbClr val="FF0000"/>
                </a:solidFill>
              </a:rPr>
              <a:t>умения устанавливать взаимосвязь между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классами органических веществ и проводить расчеты количества вещества, массы или объема по количеству вещества, массе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или объему одного из реагентов или продуктов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реакции, а также расчеты с использованием</a:t>
            </a:r>
          </a:p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понятия «массовая доля вещества в растворе».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5957" y="6596390"/>
            <a:ext cx="8491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По материалам </a:t>
            </a:r>
            <a:r>
              <a:rPr lang="en-US" sz="1400" dirty="0">
                <a:solidFill>
                  <a:srgbClr val="FFFFFF"/>
                </a:solidFill>
              </a:rPr>
              <a:t>fipi.ru http://fipi.ru/sites/default/files/document/journal/pi_ks03_web.pdf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66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3. Текущая структура не оптимальная для развития новых направлений"/>
          <p:cNvSpPr txBox="1"/>
          <p:nvPr/>
        </p:nvSpPr>
        <p:spPr>
          <a:xfrm>
            <a:off x="2119746" y="2161249"/>
            <a:ext cx="6040583" cy="154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/>
            <a:r>
              <a:rPr lang="ru-RU" dirty="0"/>
              <a:t>РОЛЬ УЧЕБНИКА </a:t>
            </a:r>
          </a:p>
          <a:p>
            <a:pPr algn="ctr"/>
            <a:r>
              <a:rPr lang="ru-RU" dirty="0"/>
              <a:t>ФПУ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80" cy="6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5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25"/>
            <a:ext cx="12192000" cy="68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3" y="297817"/>
            <a:ext cx="7541444" cy="5723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318" y="1430743"/>
            <a:ext cx="6161988" cy="4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0766"/>
            <a:ext cx="7352907" cy="5354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989" y="3252247"/>
            <a:ext cx="4942446" cy="3207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208" y="397325"/>
            <a:ext cx="2375403" cy="26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03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167" y="315416"/>
            <a:ext cx="12192000" cy="6858000"/>
          </a:xfrm>
          <a:prstGeom prst="rect">
            <a:avLst/>
          </a:prstGeom>
          <a:solidFill>
            <a:srgbClr val="1C4587">
              <a:alpha val="69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228603" indent="-228603" defTabSz="1219215">
              <a:buBlip>
                <a:blip r:embed="rId3"/>
              </a:buBlip>
            </a:pPr>
            <a:endParaRPr sz="1600">
              <a:latin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78700" y="1988840"/>
            <a:ext cx="5290800" cy="1722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/>
            <a: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Система адресных практико- ориентированных курсов повышения квалификации педагогов и кураторов </a:t>
            </a:r>
            <a:b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</a:br>
            <a: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профильных классов: инженерный</a:t>
            </a:r>
            <a:b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</a:br>
            <a: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и медицинский</a:t>
            </a:r>
            <a:endParaRPr sz="1867" dirty="0"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78700" y="2737982"/>
            <a:ext cx="5290800" cy="232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122768" indent="-122768" defTabSz="121921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Очные курсы для педагогов и кураторов</a:t>
            </a:r>
            <a:b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профильных классов </a:t>
            </a:r>
          </a:p>
          <a:p>
            <a:pPr marL="122768" indent="-122768" defTabSz="121921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endParaRPr sz="14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2768" indent="-122768" defTabSz="121921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Курсы в формате образовательных стажировок</a:t>
            </a:r>
            <a:b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ru" sz="14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для педагогов и кураторов профильных классов</a:t>
            </a:r>
            <a:endParaRPr sz="14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6096000" y="1885582"/>
            <a:ext cx="5886400" cy="317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Проектная деятельность старшеклассников в инженерных классах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Компьютерное моделирование и макетирование аналоговых </a:t>
            </a:r>
            <a:b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</a:b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и цифровых электронных устройств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С</a:t>
            </a: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овременные микроскопы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Робототехнические образовательные решения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3D-прототипирование и моделирование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Биология в медицинских классах / Химия в медицинских классах</a:t>
            </a: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Методики использования учебного медицинского оборудования 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  <a:p>
            <a:pPr marL="122768" indent="-122768" defTabSz="1219215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22768" algn="l"/>
              </a:tabLst>
            </a:pPr>
            <a:r>
              <a:rPr lang="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 Light"/>
              </a:rPr>
              <a:t>Биология в школе / Химия в школе (углублённые курсы)</a:t>
            </a:r>
            <a:endParaRPr sz="1334" dirty="0">
              <a:solidFill>
                <a:srgbClr val="66666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 Light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608034" y="5111246"/>
            <a:ext cx="2975600" cy="52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>
              <a:lnSpc>
                <a:spcPct val="115000"/>
              </a:lnSpc>
            </a:pPr>
            <a: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Партнеры:</a:t>
            </a:r>
            <a:endParaRPr sz="1867" dirty="0"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78700" y="5663915"/>
            <a:ext cx="3706800" cy="115284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228603" indent="-228603" defTabSz="1219215">
              <a:buBlip>
                <a:blip r:embed="rId3"/>
              </a:buBlip>
            </a:pPr>
            <a: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Московский государственный  университет имени М.В.Ломоносова</a:t>
            </a:r>
            <a:endParaRPr lang="en-US"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  <a:p>
            <a:pPr marL="228603" indent="-228603" defTabSz="1219215">
              <a:buBlip>
                <a:blip r:embed="rId3"/>
              </a:buBlip>
            </a:pP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Московский государственный медицинский университет имени И.М. Сеченова</a:t>
            </a:r>
          </a:p>
          <a:p>
            <a:pPr marL="228603" indent="-228603" defTabSz="1219215">
              <a:buBlip>
                <a:blip r:embed="rId3"/>
              </a:buBlip>
            </a:pPr>
            <a:endParaRPr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78700" y="5924563"/>
            <a:ext cx="3706800" cy="76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/>
            <a:endParaRPr sz="1334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697367" y="5663915"/>
            <a:ext cx="3706800" cy="124885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228603" indent="-228603" defTabSz="1219215">
              <a:buBlip>
                <a:blip r:embed="rId3"/>
              </a:buBlip>
            </a:pPr>
            <a: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Института биологии и химии </a:t>
            </a:r>
            <a:b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</a:br>
            <a: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ФГБОУ ВПО «МПГУ» </a:t>
            </a:r>
            <a:endParaRPr lang="en-US"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  <a:p>
            <a:pPr marL="228603" indent="-228603" defTabSz="1219215">
              <a:buBlip>
                <a:blip r:embed="rId3"/>
              </a:buBlip>
            </a:pP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Научно-образовательный центр «</a:t>
            </a:r>
            <a:r>
              <a:rPr lang="ru-RU" sz="1067" dirty="0" err="1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Наноматериалы</a:t>
            </a: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 и </a:t>
            </a:r>
            <a:r>
              <a:rPr lang="ru-RU" sz="1067" dirty="0" err="1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нанотехнологии</a:t>
            </a: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» ФГБОУ ВПО «МГСУ» </a:t>
            </a:r>
          </a:p>
          <a:p>
            <a:pPr marL="228603" indent="-228603" defTabSz="1219215">
              <a:buBlip>
                <a:blip r:embed="rId3"/>
              </a:buBlip>
            </a:pPr>
            <a:endParaRPr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4697400" y="5924563"/>
            <a:ext cx="3706800" cy="76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/>
            <a:endParaRPr sz="1334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8883167" y="5924563"/>
            <a:ext cx="2781600" cy="76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/>
            <a:endParaRPr sz="1334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8869134" y="5663915"/>
            <a:ext cx="2781600" cy="124885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228603" indent="-228603" defTabSz="1219215">
              <a:buBlip>
                <a:blip r:embed="rId3"/>
              </a:buBlip>
            </a:pPr>
            <a: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Политехнический музей. </a:t>
            </a:r>
            <a:b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</a:br>
            <a:r>
              <a:rPr lang="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Лаборатория химии</a:t>
            </a:r>
            <a:endParaRPr lang="en-US"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  <a:p>
            <a:pPr marL="228603" indent="-228603" defTabSz="1219215">
              <a:buBlip>
                <a:blip r:embed="rId3"/>
              </a:buBlip>
            </a:pP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Национальный исследовательский ядерный </a:t>
            </a:r>
            <a:r>
              <a:rPr lang="en-US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 </a:t>
            </a:r>
            <a:r>
              <a:rPr lang="ru-RU" sz="1067" dirty="0">
                <a:solidFill>
                  <a:srgbClr val="395EA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университет «МИФИ» </a:t>
            </a:r>
          </a:p>
          <a:p>
            <a:pPr marL="228603" indent="-228603" defTabSz="1219215">
              <a:buBlip>
                <a:blip r:embed="rId3"/>
              </a:buBlip>
            </a:pPr>
            <a:endParaRPr sz="1067" dirty="0">
              <a:solidFill>
                <a:srgbClr val="395EAB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25" name="Shape 183"/>
          <p:cNvSpPr txBox="1"/>
          <p:nvPr/>
        </p:nvSpPr>
        <p:spPr>
          <a:xfrm>
            <a:off x="6096000" y="1988840"/>
            <a:ext cx="5290800" cy="1722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215"/>
            <a:r>
              <a:rPr lang="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Roboto"/>
              </a:rPr>
              <a:t>Программ обучения</a:t>
            </a:r>
            <a:endParaRPr sz="1867" dirty="0"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Roboto"/>
            </a:endParaRPr>
          </a:p>
        </p:txBody>
      </p:sp>
      <p:sp>
        <p:nvSpPr>
          <p:cNvPr id="27" name="Shape 385"/>
          <p:cNvSpPr txBox="1"/>
          <p:nvPr/>
        </p:nvSpPr>
        <p:spPr>
          <a:xfrm>
            <a:off x="5039883" y="1988840"/>
            <a:ext cx="1728192" cy="928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215">
              <a:lnSpc>
                <a:spcPct val="115000"/>
              </a:lnSpc>
            </a:pPr>
            <a:r>
              <a:rPr lang="ru" sz="8000" dirty="0">
                <a:solidFill>
                  <a:srgbClr val="A4C2F4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sz="8000" dirty="0">
              <a:solidFill>
                <a:srgbClr val="96B6D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6976" y="0"/>
            <a:ext cx="2760226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C:\Users\OZheleznikova\Desktop\16.12.16. МБК_курсы\ФОТО_Биологи\DSC026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202" y="0"/>
            <a:ext cx="1439326" cy="192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243" y="0"/>
            <a:ext cx="2916734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C:\Users\SYankov\Desktop\На сайт\ИК-Фото\IMG_92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2" y="0"/>
            <a:ext cx="2560000" cy="19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Yankov\Desktop\На сайт\ИК-Фото\IMG_89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43" y="0"/>
            <a:ext cx="2560000" cy="19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182"/>
          <p:cNvSpPr txBox="1"/>
          <p:nvPr/>
        </p:nvSpPr>
        <p:spPr>
          <a:xfrm>
            <a:off x="-24342" y="164638"/>
            <a:ext cx="10056779" cy="1716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00" tIns="121900" rIns="121900" bIns="121900" anchor="b" anchorCtr="0">
            <a:noAutofit/>
          </a:bodyPr>
          <a:lstStyle/>
          <a:p>
            <a:pPr defTabSz="1219215"/>
            <a:r>
              <a:rPr lang="ru" sz="6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Техносфера</a:t>
            </a:r>
            <a:endParaRPr sz="6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Shape 56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260649"/>
            <a:ext cx="1816267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19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167" y="0"/>
            <a:ext cx="12192000" cy="6858000"/>
          </a:xfrm>
          <a:prstGeom prst="rect">
            <a:avLst/>
          </a:prstGeom>
          <a:solidFill>
            <a:srgbClr val="1C4587">
              <a:alpha val="69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215"/>
            <a:endParaRPr sz="1867">
              <a:latin typeface="Arial"/>
              <a:cs typeface="Arial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2409272"/>
            <a:ext cx="5760000" cy="3077763"/>
          </a:xfrm>
          <a:prstGeom prst="rect">
            <a:avLst/>
          </a:prstGeom>
        </p:spPr>
        <p:txBody>
          <a:bodyPr wrap="square" lIns="121918" tIns="60959" rIns="121918" bIns="60959">
            <a:noAutofit/>
          </a:bodyPr>
          <a:lstStyle/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новые исследования, открытия и технологии в биологии, химии и медицине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методики применения оборудования для организации и проведения учебно-исследовательской и проектной деятельности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методические аспекты подготовки школьников к олимпиадам разных уровней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проектирование и анализ сценария современного урока и внеурочного занятия в профильных медицинских классах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лучшие практики педагогов, работающих в профильных медицинских классах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5360" y="1987200"/>
            <a:ext cx="5760640" cy="480000"/>
          </a:xfrm>
          <a:prstGeom prst="rect">
            <a:avLst/>
          </a:prstGeom>
        </p:spPr>
        <p:txBody>
          <a:bodyPr wrap="square" lIns="121918" tIns="60959" rIns="121918" bIns="60959" anchor="ctr">
            <a:noAutofit/>
          </a:bodyPr>
          <a:lstStyle/>
          <a:p>
            <a:pPr defTabSz="1219215"/>
            <a:r>
              <a:rPr lang="ru-RU" sz="2134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Инженерные классы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1987200"/>
            <a:ext cx="5760000" cy="480000"/>
          </a:xfrm>
          <a:prstGeom prst="rect">
            <a:avLst/>
          </a:prstGeom>
        </p:spPr>
        <p:txBody>
          <a:bodyPr wrap="square" lIns="121918" tIns="60959" rIns="121918" bIns="60959" anchor="ctr">
            <a:noAutofit/>
          </a:bodyPr>
          <a:lstStyle/>
          <a:p>
            <a:pPr defTabSz="1219215"/>
            <a:r>
              <a:rPr lang="ru-RU" sz="2134" b="1" dirty="0">
                <a:solidFill>
                  <a:srgbClr val="92D050"/>
                </a:solidFill>
                <a:latin typeface="Roboto" panose="020B0604020202020204" charset="0"/>
                <a:ea typeface="Roboto" panose="020B0604020202020204" charset="0"/>
                <a:cs typeface="AngsanaUPC" panose="02020603050405020304" pitchFamily="18" charset="-34"/>
                <a:sym typeface="Arial"/>
              </a:rPr>
              <a:t>Медицинские классы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5360" y="2409272"/>
            <a:ext cx="5760000" cy="3323984"/>
          </a:xfrm>
          <a:prstGeom prst="rect">
            <a:avLst/>
          </a:prstGeom>
        </p:spPr>
        <p:txBody>
          <a:bodyPr wrap="square" lIns="121918" tIns="60959" rIns="121918" bIns="60959">
            <a:noAutofit/>
          </a:bodyPr>
          <a:lstStyle/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учебно-исследовательская и проектная деятельность старшеклассников инженерного профиля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проектирование и анализ сценария современного урока с использованием инновационного оборудования инженерного класса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лабораторные работы с использованием цифровых лабораторий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en-US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3D-</a:t>
            </a:r>
            <a:r>
              <a:rPr lang="ru-RU" sz="1334" dirty="0" err="1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прототипирование</a:t>
            </a: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 и моделирование как инструмент проектной деятельности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методики использования образовательной робототехники на уроках и внеурочных занятиях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выполнение прикладных учебно-исследовательских работ </a:t>
            </a:r>
          </a:p>
          <a:p>
            <a:pPr marL="243421" indent="-243421" defTabSz="1219215">
              <a:buFont typeface="Arial" panose="020B0604020202020204" pitchFamily="34" charset="0"/>
              <a:buChar char="•"/>
            </a:pPr>
            <a:r>
              <a:rPr lang="ru-RU" sz="1334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лучшие практики педагогов, работающих в профильных классах инженерной направленности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5360" y="4965171"/>
            <a:ext cx="11520640" cy="480000"/>
          </a:xfrm>
          <a:prstGeom prst="rect">
            <a:avLst/>
          </a:prstGeom>
        </p:spPr>
        <p:txBody>
          <a:bodyPr wrap="square" lIns="121918" tIns="60959" rIns="121918" bIns="60959" anchor="ctr">
            <a:noAutofit/>
          </a:bodyPr>
          <a:lstStyle/>
          <a:p>
            <a:pPr defTabSz="1219215"/>
            <a:r>
              <a:rPr lang="ru-RU" sz="18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Ведущие лекторы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393" y="5349214"/>
            <a:ext cx="6095362" cy="5129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19215"/>
            <a:r>
              <a:rPr lang="ru-RU" sz="1334" b="1" dirty="0" err="1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Лозовенко</a:t>
            </a:r>
            <a:r>
              <a:rPr lang="ru-RU" sz="1334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 Сергей Владимирович</a:t>
            </a:r>
          </a:p>
          <a:p>
            <a:pPr defTabSz="1219215"/>
            <a:r>
              <a:rPr lang="ru-RU" sz="1200" dirty="0" err="1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к.п.н</a:t>
            </a:r>
            <a: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., ФГБОУ ВПО «МПГУ», учитель физики, Лицей № 1501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394" y="5922566"/>
            <a:ext cx="6096000" cy="882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19215"/>
            <a:r>
              <a:rPr lang="ru-RU" sz="1334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Горнов Олег Александрович</a:t>
            </a:r>
            <a:endParaRPr lang="ru-RU" sz="1200" b="1" dirty="0"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Arial"/>
            </a:endParaRPr>
          </a:p>
          <a:p>
            <a:pPr defTabSz="1219215"/>
            <a:r>
              <a:rPr lang="ru-RU" sz="1200" dirty="0" err="1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к.ф-м.н</a:t>
            </a:r>
            <a: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, доц. ГАОУ ВО «МГПУ», рук. студии робототехники, лауреат Всероссийского конкурса мастерства педагогов «Сердце отдаю детям»,</a:t>
            </a:r>
            <a:b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</a:br>
            <a: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тренер сборной России по робототехнике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4851" y="5922566"/>
            <a:ext cx="5916984" cy="88229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219215"/>
            <a:r>
              <a:rPr lang="ru-RU" sz="1334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Мерщиев Александр Валерьевич</a:t>
            </a:r>
          </a:p>
          <a:p>
            <a:pPr defTabSz="1219215"/>
            <a:r>
              <a:rPr lang="ru-RU" sz="1200" dirty="0" err="1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к.биол.н</a:t>
            </a:r>
            <a: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., учитель биологии, Школа № 1357, победитель Творческого конкурса «Ученик 2030. А мы к будущему готовы?», призер Первой научно-практической конференции «Старт в медицину»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74851" y="5349214"/>
            <a:ext cx="5916984" cy="51296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219215"/>
            <a:r>
              <a:rPr lang="ru-RU" sz="1334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Дорофеев Михаил Викторович</a:t>
            </a:r>
          </a:p>
          <a:p>
            <a:pPr defTabSz="1219215"/>
            <a:r>
              <a:rPr lang="ru-RU" sz="1200" dirty="0" err="1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к.хим.н</a:t>
            </a:r>
            <a:r>
              <a:rPr lang="ru-RU" sz="1200" dirty="0">
                <a:solidFill>
                  <a:srgbClr val="66666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., учитель химии, Школа № 1253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6976" y="0"/>
            <a:ext cx="2760226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C:\Users\OZheleznikova\Desktop\16.12.16. МБК_курсы\ФОТО_Биологи\DSC026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202" y="0"/>
            <a:ext cx="1439326" cy="192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243" y="0"/>
            <a:ext cx="2916734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C:\Users\SYankov\Desktop\На сайт\ИК-Фото\IMG_92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2" y="0"/>
            <a:ext cx="2560000" cy="19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Yankov\Desktop\На сайт\ИК-Фото\IMG_89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43" y="0"/>
            <a:ext cx="2560000" cy="19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182"/>
          <p:cNvSpPr txBox="1"/>
          <p:nvPr/>
        </p:nvSpPr>
        <p:spPr>
          <a:xfrm>
            <a:off x="-24342" y="164638"/>
            <a:ext cx="10056779" cy="1716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00" tIns="121900" rIns="121900" bIns="121900" anchor="b" anchorCtr="0">
            <a:noAutofit/>
          </a:bodyPr>
          <a:lstStyle/>
          <a:p>
            <a:pPr defTabSz="1219215"/>
            <a:r>
              <a:rPr lang="ru" sz="6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Техносфера</a:t>
            </a:r>
            <a:endParaRPr sz="6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Shape 72"/>
          <p:cNvSpPr/>
          <p:nvPr/>
        </p:nvSpPr>
        <p:spPr>
          <a:xfrm>
            <a:off x="241463" y="5444150"/>
            <a:ext cx="367600" cy="3676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215"/>
            <a:endParaRPr sz="2134" b="1">
              <a:solidFill>
                <a:srgbClr val="D5A6B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Shape 72"/>
          <p:cNvSpPr/>
          <p:nvPr/>
        </p:nvSpPr>
        <p:spPr>
          <a:xfrm>
            <a:off x="5903979" y="5444150"/>
            <a:ext cx="367600" cy="367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215"/>
            <a:endParaRPr sz="2134" b="1">
              <a:solidFill>
                <a:srgbClr val="D5A6B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Shape 5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260649"/>
            <a:ext cx="1816267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511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82" y="379347"/>
            <a:ext cx="87160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ЭФФЕКТ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Gilroy-Light"/>
                <a:ea typeface="Gilroy-Light"/>
                <a:cs typeface="Gilroy-Light"/>
                <a:sym typeface="Gilroy-Light"/>
              </a:rPr>
              <a:t>GOOGLE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Gilroy-Light"/>
              <a:ea typeface="Gilroy-Light"/>
              <a:cs typeface="Gilroy-Light"/>
              <a:sym typeface="Gilroy-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654" y="889430"/>
            <a:ext cx="107199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Суть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Мы хуже запоминаем информацию, которую легко можно найти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интернете, и это выражается в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своеобразной цифровой амнезии.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Кто открыл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Первыми эффект в своей статье описали Бетси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Спэрроу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(Колумбийский университет), Дженни Лью (Висконсинский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университет)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Дэниел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Вегнер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(Гарвардский университет) в 2011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году.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ходе ряда экспериментов ученые получили следующие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результаты: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во-первых, когда людям задают вопросы на общую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эрудицию, они склонны думать об использовании компьютера,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даже если знают верный ответ;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во-вторых, люди гораздо хуже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запоминают информацию, если уверены, что позже ее можно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будет посмотреть снова;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в-третьих, люди лучше запоминают, где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сохранена информация, нежели ее непосредственное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содержание.</a:t>
            </a:r>
            <a:endParaRPr lang="ru-RU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018" y="5600663"/>
            <a:ext cx="3194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www.prosv.ru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9" t="-1234" b="-1"/>
          <a:stretch/>
        </p:blipFill>
        <p:spPr>
          <a:xfrm>
            <a:off x="4343400" y="231248"/>
            <a:ext cx="7848600" cy="630759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82" y="966443"/>
            <a:ext cx="4231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БЛАГОДАРЮ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 ВНИМАНИЕ!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05150" y="3641022"/>
            <a:ext cx="4785950" cy="1152128"/>
          </a:xfrm>
          <a:prstGeom prst="rect">
            <a:avLst/>
          </a:prstGeom>
        </p:spPr>
        <p:txBody>
          <a:bodyPr lIns="78608" tIns="39305" rIns="78608" bIns="39305"/>
          <a:lstStyle>
            <a:lvl1pPr marL="390525" indent="-390525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17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24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31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4357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5149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5944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6735" indent="-260396" algn="l" defTabSz="1041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Котляр Ольга Геннадьевна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Заместитель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управляющего директора 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АО «Издательство «Просвещение»</a:t>
            </a:r>
          </a:p>
          <a:p>
            <a:pPr marL="0" indent="0">
              <a:buNone/>
              <a:defRPr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OKotlyar@prosv.ru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87774" lvl="2" indent="0" algn="ctr">
              <a:buNone/>
              <a:defRPr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61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62" y="1627660"/>
            <a:ext cx="10890757" cy="44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. Текущая структура не оптимальная для развития новых направлений"/>
          <p:cNvSpPr txBox="1"/>
          <p:nvPr/>
        </p:nvSpPr>
        <p:spPr>
          <a:xfrm>
            <a:off x="229334" y="422170"/>
            <a:ext cx="11286500" cy="81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ru-RU" sz="2400" b="1" dirty="0"/>
              <a:t>В 1930 г. ГЛАВНАЯ ЗАДАЧА – ЛИКВИДАЦИЯ БЕЗГРАМОТНОСТИ, </a:t>
            </a:r>
          </a:p>
          <a:p>
            <a:r>
              <a:rPr lang="ru-RU" sz="2400" b="1" dirty="0"/>
              <a:t>А В 2018?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088531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3. Текущая структура не оптимальная для развития новых направлений"/>
          <p:cNvSpPr txBox="1"/>
          <p:nvPr/>
        </p:nvSpPr>
        <p:spPr>
          <a:xfrm>
            <a:off x="295472" y="1284861"/>
            <a:ext cx="11286500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defTabSz="410765" hangingPunct="0"/>
            <a:endParaRPr sz="2400" kern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551" y="1189289"/>
            <a:ext cx="52599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0765" hangingPunct="0">
              <a:lnSpc>
                <a:spcPts val="2750"/>
              </a:lnSpc>
            </a:pPr>
            <a:r>
              <a:rPr lang="ru-RU" sz="2300" kern="0" spc="-25" dirty="0" smtClean="0">
                <a:solidFill>
                  <a:srgbClr val="0365C0">
                    <a:lumMod val="75000"/>
                  </a:srgbClr>
                </a:solidFill>
                <a:latin typeface="Trebuchet MS" panose="020B0603020202020204" pitchFamily="34" charset="0"/>
                <a:sym typeface="Helvetica Light"/>
              </a:rPr>
              <a:t>«Сохранить </a:t>
            </a:r>
            <a:r>
              <a:rPr lang="ru-RU" sz="2300" kern="0" spc="-25" dirty="0">
                <a:solidFill>
                  <a:srgbClr val="0365C0">
                    <a:lumMod val="75000"/>
                  </a:srgbClr>
                </a:solidFill>
                <a:latin typeface="Trebuchet MS" panose="020B0603020202020204" pitchFamily="34" charset="0"/>
                <a:sym typeface="Helvetica Light"/>
              </a:rPr>
              <a:t>свою идентичность крайне важно в бурный век технологических перемен, и здесь невозможно переоценить роль культуры, которая является нашим общенациональным цивилизационным кодом, раскрывает в человеке созидательные </a:t>
            </a:r>
            <a:r>
              <a:rPr lang="ru-RU" sz="2300" kern="0" spc="-25" dirty="0" smtClean="0">
                <a:solidFill>
                  <a:srgbClr val="0365C0">
                    <a:lumMod val="75000"/>
                  </a:srgbClr>
                </a:solidFill>
                <a:latin typeface="Trebuchet MS" panose="020B0603020202020204" pitchFamily="34" charset="0"/>
                <a:sym typeface="Helvetica Light"/>
              </a:rPr>
              <a:t>начала.»</a:t>
            </a:r>
            <a:endParaRPr lang="ru-RU" sz="2300" kern="0" spc="-25" dirty="0">
              <a:solidFill>
                <a:srgbClr val="0365C0">
                  <a:lumMod val="75000"/>
                </a:srgbClr>
              </a:solidFill>
              <a:latin typeface="Trebuchet MS" panose="020B0603020202020204" pitchFamily="34" charset="0"/>
              <a:sym typeface="Helvetica Light"/>
            </a:endParaRPr>
          </a:p>
          <a:p>
            <a:pPr algn="just" defTabSz="410765" hangingPunct="0">
              <a:lnSpc>
                <a:spcPts val="2750"/>
              </a:lnSpc>
            </a:pPr>
            <a:r>
              <a:rPr lang="ru-RU" sz="2300" kern="0" spc="-25" dirty="0">
                <a:solidFill>
                  <a:srgbClr val="0365C0">
                    <a:lumMod val="75000"/>
                  </a:srgbClr>
                </a:solidFill>
                <a:latin typeface="Trebuchet MS" panose="020B0603020202020204" pitchFamily="34" charset="0"/>
                <a:sym typeface="Helvetica Light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9252" y="992403"/>
            <a:ext cx="6376854" cy="53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966" y="5374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 Послания Президента России Федеральному Собранию РФ (1 марта 2018 года)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3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. Текущая структура не оптимальная для развития новых направлений"/>
          <p:cNvSpPr txBox="1"/>
          <p:nvPr/>
        </p:nvSpPr>
        <p:spPr>
          <a:xfrm>
            <a:off x="229334" y="606836"/>
            <a:ext cx="11286500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2400" b="1" dirty="0" smtClean="0"/>
              <a:t>C </a:t>
            </a:r>
            <a:r>
              <a:rPr lang="ru-RU" sz="2400" b="1" dirty="0" smtClean="0"/>
              <a:t>ЧЕГО НАЧИНАЕТСЯ РОДИНА? </a:t>
            </a:r>
            <a:endParaRPr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88" y="1264412"/>
            <a:ext cx="4383492" cy="4870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296835" y="1264411"/>
            <a:ext cx="4393161" cy="48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33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. Текущая структура не оптимальная для развития новых направлений"/>
          <p:cNvSpPr txBox="1"/>
          <p:nvPr/>
        </p:nvSpPr>
        <p:spPr>
          <a:xfrm>
            <a:off x="229334" y="606836"/>
            <a:ext cx="11286500" cy="4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2400" b="1" dirty="0" smtClean="0"/>
              <a:t>C </a:t>
            </a:r>
            <a:r>
              <a:rPr lang="ru-RU" sz="2400" b="1" dirty="0" smtClean="0"/>
              <a:t>ЧЕГО НАЧИНАЕТСЯ РОДИНА? </a:t>
            </a:r>
            <a:endParaRPr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140373" y="1226704"/>
            <a:ext cx="4393161" cy="4893521"/>
          </a:xfrm>
          <a:prstGeom prst="rect">
            <a:avLst/>
          </a:prstGeom>
        </p:spPr>
      </p:pic>
      <p:pic>
        <p:nvPicPr>
          <p:cNvPr id="5" name="Picture 2" descr="http://xn--80aaagjeaiur2boo3a9q.xn--p1ai/gerbs/rayony/bogorodsko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170" y="2218421"/>
            <a:ext cx="28575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39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089" y="1043609"/>
            <a:ext cx="8642103" cy="53472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3. Текущая структура не оптимальная для развития новых направлений"/>
          <p:cNvSpPr txBox="1"/>
          <p:nvPr/>
        </p:nvSpPr>
        <p:spPr>
          <a:xfrm>
            <a:off x="370117" y="319466"/>
            <a:ext cx="11286500" cy="81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ru-RU" sz="2400" b="1" dirty="0"/>
              <a:t>АТЛАС ПРОФЕССИЙ БУДУЩЕГО</a:t>
            </a:r>
          </a:p>
          <a:p>
            <a:r>
              <a:rPr lang="ru-RU" sz="2400" dirty="0"/>
              <a:t>188 новых профессий до 2030 года</a:t>
            </a:r>
            <a:endParaRPr sz="2400" i="1" dirty="0"/>
          </a:p>
        </p:txBody>
      </p:sp>
      <p:sp>
        <p:nvSpPr>
          <p:cNvPr id="6" name="3. Текущая структура не оптимальная для развития новых направлений"/>
          <p:cNvSpPr txBox="1"/>
          <p:nvPr/>
        </p:nvSpPr>
        <p:spPr>
          <a:xfrm>
            <a:off x="6837177" y="6276987"/>
            <a:ext cx="5354823" cy="31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ru-RU" sz="1600" i="1" dirty="0"/>
              <a:t>по данным Агентства стратегических инициатив</a:t>
            </a:r>
            <a:endParaRPr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35" y="3515190"/>
            <a:ext cx="2826479" cy="536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sz="2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http://atlas100.ru/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18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3. Текущая структура не оптимальная для развития новых направлений"/>
          <p:cNvSpPr txBox="1"/>
          <p:nvPr/>
        </p:nvSpPr>
        <p:spPr>
          <a:xfrm>
            <a:off x="0" y="2361068"/>
            <a:ext cx="12244220" cy="184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l">
              <a:defRPr sz="4800">
                <a:solidFill>
                  <a:srgbClr val="2948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/>
            <a:r>
              <a:rPr lang="en-US" sz="11500" b="1" dirty="0" smtClean="0"/>
              <a:t>VALUE</a:t>
            </a:r>
            <a:endParaRPr sz="11500" i="1" dirty="0"/>
          </a:p>
        </p:txBody>
      </p:sp>
    </p:spTree>
    <p:extLst>
      <p:ext uri="{BB962C8B-B14F-4D97-AF65-F5344CB8AC3E}">
        <p14:creationId xmlns:p14="http://schemas.microsoft.com/office/powerpoint/2010/main" val="3569286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1948</Words>
  <Application>Microsoft Office PowerPoint</Application>
  <PresentationFormat>Широкоэкранный</PresentationFormat>
  <Paragraphs>362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62" baseType="lpstr">
      <vt:lpstr>MS PGothic</vt:lpstr>
      <vt:lpstr>AngsanaUPC</vt:lpstr>
      <vt:lpstr>Arial</vt:lpstr>
      <vt:lpstr>Avenir Book</vt:lpstr>
      <vt:lpstr>Avenir Next</vt:lpstr>
      <vt:lpstr>Avenir Next Medium</vt:lpstr>
      <vt:lpstr>Avenir Next Ultra Light</vt:lpstr>
      <vt:lpstr>Calibri</vt:lpstr>
      <vt:lpstr>Calibri Light</vt:lpstr>
      <vt:lpstr>Georgia</vt:lpstr>
      <vt:lpstr>Gilroy-Light</vt:lpstr>
      <vt:lpstr>Helvetica Light</vt:lpstr>
      <vt:lpstr>Helvetica Neue</vt:lpstr>
      <vt:lpstr>Helvetica Neue Light</vt:lpstr>
      <vt:lpstr>Helvetica Neue Medium</vt:lpstr>
      <vt:lpstr>Roboto</vt:lpstr>
      <vt:lpstr>Roboto Black</vt:lpstr>
      <vt:lpstr>Roboto Light</vt:lpstr>
      <vt:lpstr>Times New Roman</vt:lpstr>
      <vt:lpstr>Trebuchet MS</vt:lpstr>
      <vt:lpstr>Тема Office</vt:lpstr>
      <vt:lpstr>White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Котляр Ольга Геннадьевна</dc:creator>
  <cp:lastModifiedBy>Когыльничан Виктор Леонидович</cp:lastModifiedBy>
  <cp:revision>25</cp:revision>
  <dcterms:created xsi:type="dcterms:W3CDTF">2018-03-20T04:57:51Z</dcterms:created>
  <dcterms:modified xsi:type="dcterms:W3CDTF">2018-04-10T13:54:07Z</dcterms:modified>
</cp:coreProperties>
</file>