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2" r:id="rId3"/>
    <p:sldMasterId id="2147483759" r:id="rId4"/>
  </p:sldMasterIdLst>
  <p:notesMasterIdLst>
    <p:notesMasterId r:id="rId30"/>
  </p:notesMasterIdLst>
  <p:sldIdLst>
    <p:sldId id="285" r:id="rId5"/>
    <p:sldId id="267" r:id="rId6"/>
    <p:sldId id="273" r:id="rId7"/>
    <p:sldId id="284" r:id="rId8"/>
    <p:sldId id="256" r:id="rId9"/>
    <p:sldId id="268" r:id="rId10"/>
    <p:sldId id="269" r:id="rId11"/>
    <p:sldId id="270" r:id="rId12"/>
    <p:sldId id="271" r:id="rId13"/>
    <p:sldId id="287" r:id="rId14"/>
    <p:sldId id="288" r:id="rId15"/>
    <p:sldId id="272" r:id="rId16"/>
    <p:sldId id="262" r:id="rId17"/>
    <p:sldId id="264" r:id="rId18"/>
    <p:sldId id="278" r:id="rId19"/>
    <p:sldId id="281" r:id="rId20"/>
    <p:sldId id="279" r:id="rId21"/>
    <p:sldId id="294" r:id="rId22"/>
    <p:sldId id="266" r:id="rId23"/>
    <p:sldId id="274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2E329-DA4C-4ABF-89EB-268F064C0C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325011-6FD9-4604-9C70-C47209AC639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Arial Narrow" panose="020B0606020202030204" pitchFamily="34" charset="0"/>
            </a:rPr>
            <a:t>СОДЕРЖАНИЕ ПРИМЕРНОЙ РАБОЧЕЙ ПРОГРАММЫ ДЛЯ ГЛУХИХ ОБУЧАЮЩИХСЯ</a:t>
          </a:r>
          <a:endParaRPr lang="ru-RU" sz="1600" b="1" dirty="0">
            <a:solidFill>
              <a:schemeClr val="bg1"/>
            </a:solidFill>
          </a:endParaRPr>
        </a:p>
      </dgm:t>
    </dgm:pt>
    <dgm:pt modelId="{51F82426-7E5A-4BE4-B2AF-93827CF021B8}" type="parTrans" cxnId="{2AD2C59F-8AA3-4C73-9AE9-853CA28C4BFD}">
      <dgm:prSet/>
      <dgm:spPr/>
      <dgm:t>
        <a:bodyPr/>
        <a:lstStyle/>
        <a:p>
          <a:endParaRPr lang="ru-RU" sz="1200"/>
        </a:p>
      </dgm:t>
    </dgm:pt>
    <dgm:pt modelId="{7AB403FA-1427-498B-9C7B-33878796B7F9}" type="sibTrans" cxnId="{2AD2C59F-8AA3-4C73-9AE9-853CA28C4BFD}">
      <dgm:prSet/>
      <dgm:spPr/>
      <dgm:t>
        <a:bodyPr/>
        <a:lstStyle/>
        <a:p>
          <a:endParaRPr lang="ru-RU" sz="1200"/>
        </a:p>
      </dgm:t>
    </dgm:pt>
    <dgm:pt modelId="{903D241A-C00C-485D-9FCB-EFE1A577AE52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ПОЯСНИТЕЛЬНАЯ ЗАПИСКА </a:t>
          </a:r>
        </a:p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примерной рабочей программы по предмету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293F0AFF-C0CD-49A1-A45C-CE6B58781CA9}" type="parTrans" cxnId="{1641532F-32F9-4156-8425-A23B0EACF647}">
      <dgm:prSet custT="1"/>
      <dgm:spPr/>
      <dgm:t>
        <a:bodyPr/>
        <a:lstStyle/>
        <a:p>
          <a:endParaRPr lang="ru-RU" sz="1200"/>
        </a:p>
      </dgm:t>
    </dgm:pt>
    <dgm:pt modelId="{F3450114-699A-4D9D-88A5-9C2FA78F46AD}" type="sibTrans" cxnId="{1641532F-32F9-4156-8425-A23B0EACF647}">
      <dgm:prSet/>
      <dgm:spPr/>
      <dgm:t>
        <a:bodyPr/>
        <a:lstStyle/>
        <a:p>
          <a:endParaRPr lang="ru-RU" sz="1200"/>
        </a:p>
      </dgm:t>
    </dgm:pt>
    <dgm:pt modelId="{1424DFD5-1277-4FD1-ABBA-D94ADD8D2CF5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ОСНОВНОЕ СОДЕРЖАНИЕ УЧЕБНОГО ПРЕДМЕТА/КОРРЕКЦИОННОГО КУРСА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31B4BF7-A03A-466E-8AE2-361659EF0D36}" type="parTrans" cxnId="{EA22B3DD-FADE-4F35-845B-05676F3BE239}">
      <dgm:prSet custT="1"/>
      <dgm:spPr/>
      <dgm:t>
        <a:bodyPr/>
        <a:lstStyle/>
        <a:p>
          <a:endParaRPr lang="ru-RU" sz="1200"/>
        </a:p>
      </dgm:t>
    </dgm:pt>
    <dgm:pt modelId="{2EAD0275-B5FA-4A50-B48C-0D089666A78A}" type="sibTrans" cxnId="{EA22B3DD-FADE-4F35-845B-05676F3BE239}">
      <dgm:prSet/>
      <dgm:spPr/>
      <dgm:t>
        <a:bodyPr/>
        <a:lstStyle/>
        <a:p>
          <a:endParaRPr lang="ru-RU" sz="1200"/>
        </a:p>
      </dgm:t>
    </dgm:pt>
    <dgm:pt modelId="{4CF4C9F6-8FAB-4448-A50D-211D56198144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КАЛЕНДАРНО-ТЕМАТИЧЕСКОЕ ПЛАНИРОВАНИЕ 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8E1262BB-A565-433E-A88C-E12E2B1F4F73}" type="parTrans" cxnId="{0B54499A-502F-48D5-9B16-AC035484C1A4}">
      <dgm:prSet custT="1"/>
      <dgm:spPr/>
      <dgm:t>
        <a:bodyPr/>
        <a:lstStyle/>
        <a:p>
          <a:endParaRPr lang="ru-RU" sz="1200"/>
        </a:p>
      </dgm:t>
    </dgm:pt>
    <dgm:pt modelId="{9AED5502-B2AA-4240-B80E-9784DD8A1B0F}" type="sibTrans" cxnId="{0B54499A-502F-48D5-9B16-AC035484C1A4}">
      <dgm:prSet/>
      <dgm:spPr/>
      <dgm:t>
        <a:bodyPr/>
        <a:lstStyle/>
        <a:p>
          <a:endParaRPr lang="ru-RU" sz="1200"/>
        </a:p>
      </dgm:t>
    </dgm:pt>
    <dgm:pt modelId="{549BC8F8-0986-45FD-A299-2FA4780EB77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РЕКОМЕНДАЦИИ ПО УЧЕБНО-МЕТОДИЧЕСКОМУ И  МАТЕРИАЛЬНО-ТЕХНИЧЕСКОМУ ОБЕСПЕЧЕНИЮ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9AFB9CAE-6BCC-4CAD-A131-CDF64E6EE533}" type="parTrans" cxnId="{2480BF5A-C43B-48A2-B949-AEC40FEDA115}">
      <dgm:prSet custT="1"/>
      <dgm:spPr/>
      <dgm:t>
        <a:bodyPr/>
        <a:lstStyle/>
        <a:p>
          <a:endParaRPr lang="ru-RU" sz="1200"/>
        </a:p>
      </dgm:t>
    </dgm:pt>
    <dgm:pt modelId="{F4B9C706-FC23-4B85-9BC9-D385E049E13A}" type="sibTrans" cxnId="{2480BF5A-C43B-48A2-B949-AEC40FEDA115}">
      <dgm:prSet/>
      <dgm:spPr/>
      <dgm:t>
        <a:bodyPr/>
        <a:lstStyle/>
        <a:p>
          <a:endParaRPr lang="ru-RU" sz="1200"/>
        </a:p>
      </dgm:t>
    </dgm:pt>
    <dgm:pt modelId="{7C20EF8D-5737-4D8E-9951-6BC6969645ED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ПЛАНИРУЕМЫЕ РЕЗУЛЬТАТЫ ИЗУЧЕНИЯ УЧЕБНОГО ПРЕДМЕТА/КУРСА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48F2C37-ECCF-4D63-AA8D-D8427FB983C0}" type="parTrans" cxnId="{890F5CA5-F6BC-460D-A7F1-34BA8C3E1243}">
      <dgm:prSet custT="1"/>
      <dgm:spPr/>
      <dgm:t>
        <a:bodyPr/>
        <a:lstStyle/>
        <a:p>
          <a:endParaRPr lang="ru-RU" sz="1200"/>
        </a:p>
      </dgm:t>
    </dgm:pt>
    <dgm:pt modelId="{58A2E83E-ABBB-4DF2-A381-EE9B046319D9}" type="sibTrans" cxnId="{890F5CA5-F6BC-460D-A7F1-34BA8C3E1243}">
      <dgm:prSet/>
      <dgm:spPr/>
      <dgm:t>
        <a:bodyPr/>
        <a:lstStyle/>
        <a:p>
          <a:endParaRPr lang="ru-RU" sz="1200"/>
        </a:p>
      </dgm:t>
    </dgm:pt>
    <dgm:pt modelId="{67632EF9-7532-4AD2-9978-444F4A5CB47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ЦЕЛИ ОБРАЗОВАТЕЛЬНО-КОРРЕКЦИОННОЙ РАБОТЫ С УЧЕТОМ СПЕЦИФИКИ УЧЕБНОГО ПРЕДМЕТА</a:t>
          </a:r>
        </a:p>
      </dgm:t>
    </dgm:pt>
    <dgm:pt modelId="{D5798530-ED89-4500-8064-90B74A1FE0C9}" type="parTrans" cxnId="{608BC38A-DD0F-4D3A-B909-CB9694AD0A6F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84677C72-5FD9-4539-8690-061734F51858}" type="sibTrans" cxnId="{608BC38A-DD0F-4D3A-B909-CB9694AD0A6F}">
      <dgm:prSet/>
      <dgm:spPr/>
      <dgm:t>
        <a:bodyPr/>
        <a:lstStyle/>
        <a:p>
          <a:endParaRPr lang="ru-RU" sz="1200"/>
        </a:p>
      </dgm:t>
    </dgm:pt>
    <dgm:pt modelId="{50E1DF7B-258F-4ECA-A0C6-E12E9CDFAC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ОБЩАЯ ХАРАКТЕРИСТИКА УЧЕБНОГО ПРЕДМЕТА/КУРСА</a:t>
          </a:r>
        </a:p>
      </dgm:t>
    </dgm:pt>
    <dgm:pt modelId="{73E31BF0-DD16-4DC3-BCBD-6A76A8609C83}" type="parTrans" cxnId="{95848715-5850-490B-B694-6911FC0C3028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47D772B3-7E75-474D-BCC5-F593278876AF}" type="sibTrans" cxnId="{95848715-5850-490B-B694-6911FC0C3028}">
      <dgm:prSet/>
      <dgm:spPr/>
      <dgm:t>
        <a:bodyPr/>
        <a:lstStyle/>
        <a:p>
          <a:endParaRPr lang="ru-RU" sz="1200"/>
        </a:p>
      </dgm:t>
    </dgm:pt>
    <dgm:pt modelId="{E77FAACC-E687-4DE2-B310-16CCB116BE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ОПИСАНИЕ МЕСТА УЧЕБНОГО ПРЕДМЕТА/КУРСА В УЧЕБНОМ ПЛАНЕ</a:t>
          </a:r>
        </a:p>
      </dgm:t>
    </dgm:pt>
    <dgm:pt modelId="{167D309F-E006-4C7B-A8CC-2C1F4B3ADCF3}" type="parTrans" cxnId="{37D3042D-1D22-467B-AAE0-1A9928DEA994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1A58497A-3B35-4E62-A0C5-98914C0866E5}" type="sibTrans" cxnId="{37D3042D-1D22-467B-AAE0-1A9928DEA994}">
      <dgm:prSet/>
      <dgm:spPr/>
      <dgm:t>
        <a:bodyPr/>
        <a:lstStyle/>
        <a:p>
          <a:endParaRPr lang="ru-RU" sz="1200"/>
        </a:p>
      </dgm:t>
    </dgm:pt>
    <dgm:pt modelId="{CFAB1C0D-DCB5-4F64-9264-09BCE8BB189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ЛИЧНОСТНЫЕ, МЕТАПРЕДМЕТНЫЕ И ПРЕДМЕТНЫЕ РЕЗУЛЬТАТЫ ОСВОЕНИЯ КОНКРЕТНОГО УЧЕБНОГО ПРЕДМЕТА/КУРСА</a:t>
          </a:r>
        </a:p>
      </dgm:t>
    </dgm:pt>
    <dgm:pt modelId="{C033C1AE-CABA-4C93-B927-CCBA97964C95}" type="parTrans" cxnId="{8B6AFC29-94D8-4550-A3D4-207808AC2CE8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0D8D7E3A-E2A3-475A-9FB0-D10FFB6FCA1E}" type="sibTrans" cxnId="{8B6AFC29-94D8-4550-A3D4-207808AC2CE8}">
      <dgm:prSet/>
      <dgm:spPr/>
      <dgm:t>
        <a:bodyPr/>
        <a:lstStyle/>
        <a:p>
          <a:endParaRPr lang="ru-RU" sz="1200"/>
        </a:p>
      </dgm:t>
    </dgm:pt>
    <dgm:pt modelId="{023377A2-A670-4CCB-AB67-6C3229BF50E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ПЕРЕЧЕНЬ ИЗУЧАЕМОГО УЧЕБНОГО МАТЕРИАЛА, НАПРАВЛЕНИЯ РАБОТЫ</a:t>
          </a:r>
        </a:p>
      </dgm:t>
    </dgm:pt>
    <dgm:pt modelId="{AD2BB85C-7615-4C31-959F-6E58FED1CF62}" type="parTrans" cxnId="{D9ADD3B1-D805-495C-A3B7-42064E31638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/>
        </a:p>
      </dgm:t>
    </dgm:pt>
    <dgm:pt modelId="{B076ED69-9807-45EC-B974-8BBC68B09BF7}" type="sibTrans" cxnId="{D9ADD3B1-D805-495C-A3B7-42064E316387}">
      <dgm:prSet/>
      <dgm:spPr/>
      <dgm:t>
        <a:bodyPr/>
        <a:lstStyle/>
        <a:p>
          <a:endParaRPr lang="ru-RU" sz="1200"/>
        </a:p>
      </dgm:t>
    </dgm:pt>
    <dgm:pt modelId="{F8E59620-3DAF-48DE-A180-2DD197B5A3C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ОРИЕНТИРОВОЧНОЕ РАСПРЕДЕЛЕНИЕ УЧЕБНЫХ ЧАСОВ ПО РАЗДЕЛАМ ПРЕДМЕТА (КУРСА)</a:t>
          </a:r>
        </a:p>
      </dgm:t>
    </dgm:pt>
    <dgm:pt modelId="{CC5724B1-9058-4ACE-A805-DE49431307CD}" type="parTrans" cxnId="{6BD321F6-31AA-4BEB-82CF-DEE7C081F7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/>
        </a:p>
      </dgm:t>
    </dgm:pt>
    <dgm:pt modelId="{84A024AC-4A54-41A5-804B-7C7B895CE94E}" type="sibTrans" cxnId="{6BD321F6-31AA-4BEB-82CF-DEE7C081F782}">
      <dgm:prSet/>
      <dgm:spPr/>
      <dgm:t>
        <a:bodyPr/>
        <a:lstStyle/>
        <a:p>
          <a:endParaRPr lang="ru-RU" sz="1200"/>
        </a:p>
      </dgm:t>
    </dgm:pt>
    <dgm:pt modelId="{07528E3E-04DA-49D1-8C05-F44DAAB290DD}" type="pres">
      <dgm:prSet presAssocID="{B062E329-DA4C-4ABF-89EB-268F064C0C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BA983A-248F-4454-9172-3252942C108A}" type="pres">
      <dgm:prSet presAssocID="{A4325011-6FD9-4604-9C70-C47209AC639C}" presName="root1" presStyleCnt="0"/>
      <dgm:spPr/>
    </dgm:pt>
    <dgm:pt modelId="{DD14561A-A441-496D-A517-3D5D833BD561}" type="pres">
      <dgm:prSet presAssocID="{A4325011-6FD9-4604-9C70-C47209AC639C}" presName="LevelOneTextNode" presStyleLbl="node0" presStyleIdx="0" presStyleCnt="1" custScaleX="532588" custScaleY="313522" custLinFactNeighborY="-37487">
        <dgm:presLayoutVars>
          <dgm:chPref val="3"/>
        </dgm:presLayoutVars>
      </dgm:prSet>
      <dgm:spPr/>
    </dgm:pt>
    <dgm:pt modelId="{13E666FE-D258-4681-B377-EF777DF58CCF}" type="pres">
      <dgm:prSet presAssocID="{A4325011-6FD9-4604-9C70-C47209AC639C}" presName="level2hierChild" presStyleCnt="0"/>
      <dgm:spPr/>
    </dgm:pt>
    <dgm:pt modelId="{036D1F42-5B78-45EB-8FDF-E1B58A0AD34A}" type="pres">
      <dgm:prSet presAssocID="{293F0AFF-C0CD-49A1-A45C-CE6B58781CA9}" presName="conn2-1" presStyleLbl="parChTrans1D2" presStyleIdx="0" presStyleCnt="5"/>
      <dgm:spPr/>
    </dgm:pt>
    <dgm:pt modelId="{EA8F8A60-4129-4379-94DF-51EB76D5E245}" type="pres">
      <dgm:prSet presAssocID="{293F0AFF-C0CD-49A1-A45C-CE6B58781CA9}" presName="connTx" presStyleLbl="parChTrans1D2" presStyleIdx="0" presStyleCnt="5"/>
      <dgm:spPr/>
    </dgm:pt>
    <dgm:pt modelId="{E049CA3E-392E-4DE8-916C-CE0E66C63069}" type="pres">
      <dgm:prSet presAssocID="{903D241A-C00C-485D-9FCB-EFE1A577AE52}" presName="root2" presStyleCnt="0"/>
      <dgm:spPr/>
    </dgm:pt>
    <dgm:pt modelId="{396CC41A-6E99-4BA9-A060-444F0946D586}" type="pres">
      <dgm:prSet presAssocID="{903D241A-C00C-485D-9FCB-EFE1A577AE52}" presName="LevelTwoTextNode" presStyleLbl="node2" presStyleIdx="0" presStyleCnt="5" custScaleX="306418" custScaleY="244424" custLinFactY="-9810" custLinFactNeighborY="-100000">
        <dgm:presLayoutVars>
          <dgm:chPref val="3"/>
        </dgm:presLayoutVars>
      </dgm:prSet>
      <dgm:spPr/>
    </dgm:pt>
    <dgm:pt modelId="{89690D56-C3C2-41AD-A33B-3FC9B46A2457}" type="pres">
      <dgm:prSet presAssocID="{903D241A-C00C-485D-9FCB-EFE1A577AE52}" presName="level3hierChild" presStyleCnt="0"/>
      <dgm:spPr/>
    </dgm:pt>
    <dgm:pt modelId="{0B8301D3-BC82-44DF-B2AC-64BCBCF7C20F}" type="pres">
      <dgm:prSet presAssocID="{C033C1AE-CABA-4C93-B927-CCBA97964C95}" presName="conn2-1" presStyleLbl="parChTrans1D3" presStyleIdx="0" presStyleCnt="6"/>
      <dgm:spPr/>
    </dgm:pt>
    <dgm:pt modelId="{2B6EB776-169C-43DE-9EF8-8CD9FFED7767}" type="pres">
      <dgm:prSet presAssocID="{C033C1AE-CABA-4C93-B927-CCBA97964C95}" presName="connTx" presStyleLbl="parChTrans1D3" presStyleIdx="0" presStyleCnt="6"/>
      <dgm:spPr/>
    </dgm:pt>
    <dgm:pt modelId="{29E1ACD7-7A08-48C3-93A4-26F6AA98FEBB}" type="pres">
      <dgm:prSet presAssocID="{CFAB1C0D-DCB5-4F64-9264-09BCE8BB1891}" presName="root2" presStyleCnt="0"/>
      <dgm:spPr/>
    </dgm:pt>
    <dgm:pt modelId="{280C55E3-E8ED-49C4-9E86-51BF3B5EBFA1}" type="pres">
      <dgm:prSet presAssocID="{CFAB1C0D-DCB5-4F64-9264-09BCE8BB1891}" presName="LevelTwoTextNode" presStyleLbl="node3" presStyleIdx="0" presStyleCnt="6" custScaleX="373118" custScaleY="194285">
        <dgm:presLayoutVars>
          <dgm:chPref val="3"/>
        </dgm:presLayoutVars>
      </dgm:prSet>
      <dgm:spPr/>
    </dgm:pt>
    <dgm:pt modelId="{9788FF9A-8B28-4CFF-9BAD-6CD2E85F803C}" type="pres">
      <dgm:prSet presAssocID="{CFAB1C0D-DCB5-4F64-9264-09BCE8BB1891}" presName="level3hierChild" presStyleCnt="0"/>
      <dgm:spPr/>
    </dgm:pt>
    <dgm:pt modelId="{76E27965-02A0-4151-8908-420ECA1A1C1E}" type="pres">
      <dgm:prSet presAssocID="{167D309F-E006-4C7B-A8CC-2C1F4B3ADCF3}" presName="conn2-1" presStyleLbl="parChTrans1D3" presStyleIdx="1" presStyleCnt="6"/>
      <dgm:spPr/>
    </dgm:pt>
    <dgm:pt modelId="{3C47C0A2-DDEE-4966-B5A0-E16B94421771}" type="pres">
      <dgm:prSet presAssocID="{167D309F-E006-4C7B-A8CC-2C1F4B3ADCF3}" presName="connTx" presStyleLbl="parChTrans1D3" presStyleIdx="1" presStyleCnt="6"/>
      <dgm:spPr/>
    </dgm:pt>
    <dgm:pt modelId="{335C918B-267B-42AD-8613-67F0F0BADC14}" type="pres">
      <dgm:prSet presAssocID="{E77FAACC-E687-4DE2-B310-16CCB116BEB4}" presName="root2" presStyleCnt="0"/>
      <dgm:spPr/>
    </dgm:pt>
    <dgm:pt modelId="{AA2006AE-D270-41FD-9EF2-F1A477160B3A}" type="pres">
      <dgm:prSet presAssocID="{E77FAACC-E687-4DE2-B310-16CCB116BEB4}" presName="LevelTwoTextNode" presStyleLbl="node3" presStyleIdx="1" presStyleCnt="6" custScaleX="373118" custScaleY="194285">
        <dgm:presLayoutVars>
          <dgm:chPref val="3"/>
        </dgm:presLayoutVars>
      </dgm:prSet>
      <dgm:spPr/>
    </dgm:pt>
    <dgm:pt modelId="{40ED3A7D-D366-41B7-9BF7-56A42956D204}" type="pres">
      <dgm:prSet presAssocID="{E77FAACC-E687-4DE2-B310-16CCB116BEB4}" presName="level3hierChild" presStyleCnt="0"/>
      <dgm:spPr/>
    </dgm:pt>
    <dgm:pt modelId="{18866AF8-E402-477D-A024-1FAC6AFFF0D8}" type="pres">
      <dgm:prSet presAssocID="{73E31BF0-DD16-4DC3-BCBD-6A76A8609C83}" presName="conn2-1" presStyleLbl="parChTrans1D3" presStyleIdx="2" presStyleCnt="6"/>
      <dgm:spPr/>
    </dgm:pt>
    <dgm:pt modelId="{3236D210-41E5-4F14-8F2D-0088A4808CA4}" type="pres">
      <dgm:prSet presAssocID="{73E31BF0-DD16-4DC3-BCBD-6A76A8609C83}" presName="connTx" presStyleLbl="parChTrans1D3" presStyleIdx="2" presStyleCnt="6"/>
      <dgm:spPr/>
    </dgm:pt>
    <dgm:pt modelId="{018566AA-F15A-49D5-A36D-E1385C73C5E9}" type="pres">
      <dgm:prSet presAssocID="{50E1DF7B-258F-4ECA-A0C6-E12E9CDFAC6C}" presName="root2" presStyleCnt="0"/>
      <dgm:spPr/>
    </dgm:pt>
    <dgm:pt modelId="{078E8340-5606-403C-A662-BFCDC7A31B0E}" type="pres">
      <dgm:prSet presAssocID="{50E1DF7B-258F-4ECA-A0C6-E12E9CDFAC6C}" presName="LevelTwoTextNode" presStyleLbl="node3" presStyleIdx="2" presStyleCnt="6" custScaleX="373118" custScaleY="194285">
        <dgm:presLayoutVars>
          <dgm:chPref val="3"/>
        </dgm:presLayoutVars>
      </dgm:prSet>
      <dgm:spPr/>
    </dgm:pt>
    <dgm:pt modelId="{088C750B-5704-42F5-A622-F0E161E1F81C}" type="pres">
      <dgm:prSet presAssocID="{50E1DF7B-258F-4ECA-A0C6-E12E9CDFAC6C}" presName="level3hierChild" presStyleCnt="0"/>
      <dgm:spPr/>
    </dgm:pt>
    <dgm:pt modelId="{4A1AE09C-14A1-4C21-94AB-E5CC5BECC8F0}" type="pres">
      <dgm:prSet presAssocID="{D5798530-ED89-4500-8064-90B74A1FE0C9}" presName="conn2-1" presStyleLbl="parChTrans1D3" presStyleIdx="3" presStyleCnt="6"/>
      <dgm:spPr/>
    </dgm:pt>
    <dgm:pt modelId="{8368AEFC-5413-462F-9077-4CF8E869AEB7}" type="pres">
      <dgm:prSet presAssocID="{D5798530-ED89-4500-8064-90B74A1FE0C9}" presName="connTx" presStyleLbl="parChTrans1D3" presStyleIdx="3" presStyleCnt="6"/>
      <dgm:spPr/>
    </dgm:pt>
    <dgm:pt modelId="{DC40644C-4404-499D-8065-1C92830466A7}" type="pres">
      <dgm:prSet presAssocID="{67632EF9-7532-4AD2-9978-444F4A5CB475}" presName="root2" presStyleCnt="0"/>
      <dgm:spPr/>
    </dgm:pt>
    <dgm:pt modelId="{15EDD4FC-1922-41A6-92EB-B61F04493CB7}" type="pres">
      <dgm:prSet presAssocID="{67632EF9-7532-4AD2-9978-444F4A5CB475}" presName="LevelTwoTextNode" presStyleLbl="node3" presStyleIdx="3" presStyleCnt="6" custScaleX="373118" custScaleY="194285">
        <dgm:presLayoutVars>
          <dgm:chPref val="3"/>
        </dgm:presLayoutVars>
      </dgm:prSet>
      <dgm:spPr/>
    </dgm:pt>
    <dgm:pt modelId="{46433538-E88C-4283-86CC-20729C4227EE}" type="pres">
      <dgm:prSet presAssocID="{67632EF9-7532-4AD2-9978-444F4A5CB475}" presName="level3hierChild" presStyleCnt="0"/>
      <dgm:spPr/>
    </dgm:pt>
    <dgm:pt modelId="{87030E2A-8E58-4461-917F-5272E42B027D}" type="pres">
      <dgm:prSet presAssocID="{431B4BF7-A03A-466E-8AE2-361659EF0D36}" presName="conn2-1" presStyleLbl="parChTrans1D2" presStyleIdx="1" presStyleCnt="5"/>
      <dgm:spPr/>
    </dgm:pt>
    <dgm:pt modelId="{A6834C7E-5467-4EC6-B44B-C7D996C3F729}" type="pres">
      <dgm:prSet presAssocID="{431B4BF7-A03A-466E-8AE2-361659EF0D36}" presName="connTx" presStyleLbl="parChTrans1D2" presStyleIdx="1" presStyleCnt="5"/>
      <dgm:spPr/>
    </dgm:pt>
    <dgm:pt modelId="{4C0D9F7D-878A-40BC-9C12-D7DFF5584921}" type="pres">
      <dgm:prSet presAssocID="{1424DFD5-1277-4FD1-ABBA-D94ADD8D2CF5}" presName="root2" presStyleCnt="0"/>
      <dgm:spPr/>
    </dgm:pt>
    <dgm:pt modelId="{B17FB5C8-EBB2-4233-96DB-6001786F1F56}" type="pres">
      <dgm:prSet presAssocID="{1424DFD5-1277-4FD1-ABBA-D94ADD8D2CF5}" presName="LevelTwoTextNode" presStyleLbl="node2" presStyleIdx="1" presStyleCnt="5" custScaleX="306418" custScaleY="244424" custLinFactY="-9810" custLinFactNeighborY="-100000">
        <dgm:presLayoutVars>
          <dgm:chPref val="3"/>
        </dgm:presLayoutVars>
      </dgm:prSet>
      <dgm:spPr/>
    </dgm:pt>
    <dgm:pt modelId="{3BB1F92B-217A-435C-8AE9-0A2626D9902D}" type="pres">
      <dgm:prSet presAssocID="{1424DFD5-1277-4FD1-ABBA-D94ADD8D2CF5}" presName="level3hierChild" presStyleCnt="0"/>
      <dgm:spPr/>
    </dgm:pt>
    <dgm:pt modelId="{7EA9A3C3-FECC-44A1-A013-241401F3DD48}" type="pres">
      <dgm:prSet presAssocID="{AD2BB85C-7615-4C31-959F-6E58FED1CF62}" presName="conn2-1" presStyleLbl="parChTrans1D3" presStyleIdx="4" presStyleCnt="6"/>
      <dgm:spPr/>
    </dgm:pt>
    <dgm:pt modelId="{97358063-CB83-44BE-A135-231CC732B8A3}" type="pres">
      <dgm:prSet presAssocID="{AD2BB85C-7615-4C31-959F-6E58FED1CF62}" presName="connTx" presStyleLbl="parChTrans1D3" presStyleIdx="4" presStyleCnt="6"/>
      <dgm:spPr/>
    </dgm:pt>
    <dgm:pt modelId="{D3B758F3-1AEF-44DA-B5B9-D1848EC5CEAB}" type="pres">
      <dgm:prSet presAssocID="{023377A2-A670-4CCB-AB67-6C3229BF50EE}" presName="root2" presStyleCnt="0"/>
      <dgm:spPr/>
    </dgm:pt>
    <dgm:pt modelId="{6D77875D-F747-4C75-88B1-6EAC19180CE8}" type="pres">
      <dgm:prSet presAssocID="{023377A2-A670-4CCB-AB67-6C3229BF50EE}" presName="LevelTwoTextNode" presStyleLbl="node3" presStyleIdx="4" presStyleCnt="6" custScaleX="373118" custScaleY="194285">
        <dgm:presLayoutVars>
          <dgm:chPref val="3"/>
        </dgm:presLayoutVars>
      </dgm:prSet>
      <dgm:spPr/>
    </dgm:pt>
    <dgm:pt modelId="{0624974B-9150-461D-A334-C2CCFA5ECBDE}" type="pres">
      <dgm:prSet presAssocID="{023377A2-A670-4CCB-AB67-6C3229BF50EE}" presName="level3hierChild" presStyleCnt="0"/>
      <dgm:spPr/>
    </dgm:pt>
    <dgm:pt modelId="{19774FD5-99A6-4418-BE07-768677FCDFCA}" type="pres">
      <dgm:prSet presAssocID="{8E1262BB-A565-433E-A88C-E12E2B1F4F73}" presName="conn2-1" presStyleLbl="parChTrans1D2" presStyleIdx="2" presStyleCnt="5"/>
      <dgm:spPr/>
    </dgm:pt>
    <dgm:pt modelId="{17B81B2D-B417-4195-A90C-419F69665D53}" type="pres">
      <dgm:prSet presAssocID="{8E1262BB-A565-433E-A88C-E12E2B1F4F73}" presName="connTx" presStyleLbl="parChTrans1D2" presStyleIdx="2" presStyleCnt="5"/>
      <dgm:spPr/>
    </dgm:pt>
    <dgm:pt modelId="{A581F06C-010A-4D20-9D97-5B0ECCCCABFB}" type="pres">
      <dgm:prSet presAssocID="{4CF4C9F6-8FAB-4448-A50D-211D56198144}" presName="root2" presStyleCnt="0"/>
      <dgm:spPr/>
    </dgm:pt>
    <dgm:pt modelId="{9E2504ED-F0E3-46D5-863F-1831E05D92CB}" type="pres">
      <dgm:prSet presAssocID="{4CF4C9F6-8FAB-4448-A50D-211D56198144}" presName="LevelTwoTextNode" presStyleLbl="node2" presStyleIdx="2" presStyleCnt="5" custScaleX="306418" custScaleY="244424" custLinFactY="-9810" custLinFactNeighborY="-100000">
        <dgm:presLayoutVars>
          <dgm:chPref val="3"/>
        </dgm:presLayoutVars>
      </dgm:prSet>
      <dgm:spPr/>
    </dgm:pt>
    <dgm:pt modelId="{89C91305-6B80-4BB8-91FA-ED8857C5FDEC}" type="pres">
      <dgm:prSet presAssocID="{4CF4C9F6-8FAB-4448-A50D-211D56198144}" presName="level3hierChild" presStyleCnt="0"/>
      <dgm:spPr/>
    </dgm:pt>
    <dgm:pt modelId="{CA27462B-B8E4-4DDF-B959-8313AFE59248}" type="pres">
      <dgm:prSet presAssocID="{CC5724B1-9058-4ACE-A805-DE49431307CD}" presName="conn2-1" presStyleLbl="parChTrans1D3" presStyleIdx="5" presStyleCnt="6"/>
      <dgm:spPr/>
    </dgm:pt>
    <dgm:pt modelId="{3FFF9482-F184-4073-AF0B-C719524348B9}" type="pres">
      <dgm:prSet presAssocID="{CC5724B1-9058-4ACE-A805-DE49431307CD}" presName="connTx" presStyleLbl="parChTrans1D3" presStyleIdx="5" presStyleCnt="6"/>
      <dgm:spPr/>
    </dgm:pt>
    <dgm:pt modelId="{718CB10B-03E0-4AA3-AFB5-CD8312BF2E6B}" type="pres">
      <dgm:prSet presAssocID="{F8E59620-3DAF-48DE-A180-2DD197B5A3C6}" presName="root2" presStyleCnt="0"/>
      <dgm:spPr/>
    </dgm:pt>
    <dgm:pt modelId="{4B01A4BB-E6FE-4BC9-B5EE-35022177A945}" type="pres">
      <dgm:prSet presAssocID="{F8E59620-3DAF-48DE-A180-2DD197B5A3C6}" presName="LevelTwoTextNode" presStyleLbl="node3" presStyleIdx="5" presStyleCnt="6" custScaleX="373118" custScaleY="194285">
        <dgm:presLayoutVars>
          <dgm:chPref val="3"/>
        </dgm:presLayoutVars>
      </dgm:prSet>
      <dgm:spPr/>
    </dgm:pt>
    <dgm:pt modelId="{221F394A-6560-4BBA-BB7B-ABD1DE555943}" type="pres">
      <dgm:prSet presAssocID="{F8E59620-3DAF-48DE-A180-2DD197B5A3C6}" presName="level3hierChild" presStyleCnt="0"/>
      <dgm:spPr/>
    </dgm:pt>
    <dgm:pt modelId="{3B1D5C35-A420-478F-8851-DA8057BDB689}" type="pres">
      <dgm:prSet presAssocID="{9AFB9CAE-6BCC-4CAD-A131-CDF64E6EE533}" presName="conn2-1" presStyleLbl="parChTrans1D2" presStyleIdx="3" presStyleCnt="5"/>
      <dgm:spPr/>
    </dgm:pt>
    <dgm:pt modelId="{ACF23E20-CFAA-4CC1-A601-443CEA24C608}" type="pres">
      <dgm:prSet presAssocID="{9AFB9CAE-6BCC-4CAD-A131-CDF64E6EE533}" presName="connTx" presStyleLbl="parChTrans1D2" presStyleIdx="3" presStyleCnt="5"/>
      <dgm:spPr/>
    </dgm:pt>
    <dgm:pt modelId="{AEC4B18B-9624-411B-98F7-E919FED78FB5}" type="pres">
      <dgm:prSet presAssocID="{549BC8F8-0986-45FD-A299-2FA4780EB77C}" presName="root2" presStyleCnt="0"/>
      <dgm:spPr/>
    </dgm:pt>
    <dgm:pt modelId="{D0CDCE81-21A8-4CAF-A63F-861749A09669}" type="pres">
      <dgm:prSet presAssocID="{549BC8F8-0986-45FD-A299-2FA4780EB77C}" presName="LevelTwoTextNode" presStyleLbl="node2" presStyleIdx="3" presStyleCnt="5" custScaleX="306418" custScaleY="244424" custLinFactY="-9810" custLinFactNeighborY="-100000">
        <dgm:presLayoutVars>
          <dgm:chPref val="3"/>
        </dgm:presLayoutVars>
      </dgm:prSet>
      <dgm:spPr/>
    </dgm:pt>
    <dgm:pt modelId="{EE5F55DB-EC84-4A28-B195-691625047AC1}" type="pres">
      <dgm:prSet presAssocID="{549BC8F8-0986-45FD-A299-2FA4780EB77C}" presName="level3hierChild" presStyleCnt="0"/>
      <dgm:spPr/>
    </dgm:pt>
    <dgm:pt modelId="{15AC0503-A2CD-4F25-9590-FDD7E4BCF583}" type="pres">
      <dgm:prSet presAssocID="{448F2C37-ECCF-4D63-AA8D-D8427FB983C0}" presName="conn2-1" presStyleLbl="parChTrans1D2" presStyleIdx="4" presStyleCnt="5"/>
      <dgm:spPr/>
    </dgm:pt>
    <dgm:pt modelId="{BC850CCA-8D9D-4372-8F74-0792D465A6EF}" type="pres">
      <dgm:prSet presAssocID="{448F2C37-ECCF-4D63-AA8D-D8427FB983C0}" presName="connTx" presStyleLbl="parChTrans1D2" presStyleIdx="4" presStyleCnt="5"/>
      <dgm:spPr/>
    </dgm:pt>
    <dgm:pt modelId="{DB3AD1E8-11EE-4E37-9DE1-B8FE60BDC971}" type="pres">
      <dgm:prSet presAssocID="{7C20EF8D-5737-4D8E-9951-6BC6969645ED}" presName="root2" presStyleCnt="0"/>
      <dgm:spPr/>
    </dgm:pt>
    <dgm:pt modelId="{036CED1B-AB0F-4DA4-A006-7BB6E4C7FC71}" type="pres">
      <dgm:prSet presAssocID="{7C20EF8D-5737-4D8E-9951-6BC6969645ED}" presName="LevelTwoTextNode" presStyleLbl="node2" presStyleIdx="4" presStyleCnt="5" custScaleX="306418" custScaleY="244424" custLinFactY="-9810" custLinFactNeighborY="-100000">
        <dgm:presLayoutVars>
          <dgm:chPref val="3"/>
        </dgm:presLayoutVars>
      </dgm:prSet>
      <dgm:spPr/>
    </dgm:pt>
    <dgm:pt modelId="{AE7CAE92-2742-4172-956F-C575770AF0C9}" type="pres">
      <dgm:prSet presAssocID="{7C20EF8D-5737-4D8E-9951-6BC6969645ED}" presName="level3hierChild" presStyleCnt="0"/>
      <dgm:spPr/>
    </dgm:pt>
  </dgm:ptLst>
  <dgm:cxnLst>
    <dgm:cxn modelId="{15E9EF11-50F4-4BDC-BCD3-0C5728590D20}" type="presOf" srcId="{448F2C37-ECCF-4D63-AA8D-D8427FB983C0}" destId="{15AC0503-A2CD-4F25-9590-FDD7E4BCF583}" srcOrd="0" destOrd="0" presId="urn:microsoft.com/office/officeart/2008/layout/HorizontalMultiLevelHierarchy"/>
    <dgm:cxn modelId="{95848715-5850-490B-B694-6911FC0C3028}" srcId="{903D241A-C00C-485D-9FCB-EFE1A577AE52}" destId="{50E1DF7B-258F-4ECA-A0C6-E12E9CDFAC6C}" srcOrd="2" destOrd="0" parTransId="{73E31BF0-DD16-4DC3-BCBD-6A76A8609C83}" sibTransId="{47D772B3-7E75-474D-BCC5-F593278876AF}"/>
    <dgm:cxn modelId="{0D717C16-F203-42C8-A463-225E0949063D}" type="presOf" srcId="{448F2C37-ECCF-4D63-AA8D-D8427FB983C0}" destId="{BC850CCA-8D9D-4372-8F74-0792D465A6EF}" srcOrd="1" destOrd="0" presId="urn:microsoft.com/office/officeart/2008/layout/HorizontalMultiLevelHierarchy"/>
    <dgm:cxn modelId="{20F17F17-8D86-4DE0-950F-669F0F3A97C0}" type="presOf" srcId="{C033C1AE-CABA-4C93-B927-CCBA97964C95}" destId="{0B8301D3-BC82-44DF-B2AC-64BCBCF7C20F}" srcOrd="0" destOrd="0" presId="urn:microsoft.com/office/officeart/2008/layout/HorizontalMultiLevelHierarchy"/>
    <dgm:cxn modelId="{2DE0101D-5F32-4E2C-A746-9A488CE71679}" type="presOf" srcId="{A4325011-6FD9-4604-9C70-C47209AC639C}" destId="{DD14561A-A441-496D-A517-3D5D833BD561}" srcOrd="0" destOrd="0" presId="urn:microsoft.com/office/officeart/2008/layout/HorizontalMultiLevelHierarchy"/>
    <dgm:cxn modelId="{105D911F-7B4B-44C3-A31D-887D58568AF6}" type="presOf" srcId="{F8E59620-3DAF-48DE-A180-2DD197B5A3C6}" destId="{4B01A4BB-E6FE-4BC9-B5EE-35022177A945}" srcOrd="0" destOrd="0" presId="urn:microsoft.com/office/officeart/2008/layout/HorizontalMultiLevelHierarchy"/>
    <dgm:cxn modelId="{E623DB1F-AEE1-467A-B01B-772A304019D2}" type="presOf" srcId="{8E1262BB-A565-433E-A88C-E12E2B1F4F73}" destId="{19774FD5-99A6-4418-BE07-768677FCDFCA}" srcOrd="0" destOrd="0" presId="urn:microsoft.com/office/officeart/2008/layout/HorizontalMultiLevelHierarchy"/>
    <dgm:cxn modelId="{2D666927-6FFB-4413-8DEF-337D3FBC1F4B}" type="presOf" srcId="{431B4BF7-A03A-466E-8AE2-361659EF0D36}" destId="{A6834C7E-5467-4EC6-B44B-C7D996C3F729}" srcOrd="1" destOrd="0" presId="urn:microsoft.com/office/officeart/2008/layout/HorizontalMultiLevelHierarchy"/>
    <dgm:cxn modelId="{8B6AFC29-94D8-4550-A3D4-207808AC2CE8}" srcId="{903D241A-C00C-485D-9FCB-EFE1A577AE52}" destId="{CFAB1C0D-DCB5-4F64-9264-09BCE8BB1891}" srcOrd="0" destOrd="0" parTransId="{C033C1AE-CABA-4C93-B927-CCBA97964C95}" sibTransId="{0D8D7E3A-E2A3-475A-9FB0-D10FFB6FCA1E}"/>
    <dgm:cxn modelId="{9117FE2C-541C-4BAF-A4C9-A361DBF0E384}" type="presOf" srcId="{73E31BF0-DD16-4DC3-BCBD-6A76A8609C83}" destId="{18866AF8-E402-477D-A024-1FAC6AFFF0D8}" srcOrd="0" destOrd="0" presId="urn:microsoft.com/office/officeart/2008/layout/HorizontalMultiLevelHierarchy"/>
    <dgm:cxn modelId="{37D3042D-1D22-467B-AAE0-1A9928DEA994}" srcId="{903D241A-C00C-485D-9FCB-EFE1A577AE52}" destId="{E77FAACC-E687-4DE2-B310-16CCB116BEB4}" srcOrd="1" destOrd="0" parTransId="{167D309F-E006-4C7B-A8CC-2C1F4B3ADCF3}" sibTransId="{1A58497A-3B35-4E62-A0C5-98914C0866E5}"/>
    <dgm:cxn modelId="{1641532F-32F9-4156-8425-A23B0EACF647}" srcId="{A4325011-6FD9-4604-9C70-C47209AC639C}" destId="{903D241A-C00C-485D-9FCB-EFE1A577AE52}" srcOrd="0" destOrd="0" parTransId="{293F0AFF-C0CD-49A1-A45C-CE6B58781CA9}" sibTransId="{F3450114-699A-4D9D-88A5-9C2FA78F46AD}"/>
    <dgm:cxn modelId="{D2DB7E3A-A5C0-4EC4-8D45-6D2A1174955B}" type="presOf" srcId="{50E1DF7B-258F-4ECA-A0C6-E12E9CDFAC6C}" destId="{078E8340-5606-403C-A662-BFCDC7A31B0E}" srcOrd="0" destOrd="0" presId="urn:microsoft.com/office/officeart/2008/layout/HorizontalMultiLevelHierarchy"/>
    <dgm:cxn modelId="{61E51C3D-241C-4A6B-9682-39C33A092B1E}" type="presOf" srcId="{167D309F-E006-4C7B-A8CC-2C1F4B3ADCF3}" destId="{3C47C0A2-DDEE-4966-B5A0-E16B94421771}" srcOrd="1" destOrd="0" presId="urn:microsoft.com/office/officeart/2008/layout/HorizontalMultiLevelHierarchy"/>
    <dgm:cxn modelId="{CD06FB3D-4570-443B-9AA7-0531B90442B9}" type="presOf" srcId="{293F0AFF-C0CD-49A1-A45C-CE6B58781CA9}" destId="{EA8F8A60-4129-4379-94DF-51EB76D5E245}" srcOrd="1" destOrd="0" presId="urn:microsoft.com/office/officeart/2008/layout/HorizontalMultiLevelHierarchy"/>
    <dgm:cxn modelId="{DD18363E-0959-4601-8626-42EA98F9A395}" type="presOf" srcId="{9AFB9CAE-6BCC-4CAD-A131-CDF64E6EE533}" destId="{ACF23E20-CFAA-4CC1-A601-443CEA24C608}" srcOrd="1" destOrd="0" presId="urn:microsoft.com/office/officeart/2008/layout/HorizontalMultiLevelHierarchy"/>
    <dgm:cxn modelId="{46F23340-C7D6-45B9-807A-DF039782BE68}" type="presOf" srcId="{4CF4C9F6-8FAB-4448-A50D-211D56198144}" destId="{9E2504ED-F0E3-46D5-863F-1831E05D92CB}" srcOrd="0" destOrd="0" presId="urn:microsoft.com/office/officeart/2008/layout/HorizontalMultiLevelHierarchy"/>
    <dgm:cxn modelId="{009CE04E-292F-4811-9449-12A5D4A3D74D}" type="presOf" srcId="{903D241A-C00C-485D-9FCB-EFE1A577AE52}" destId="{396CC41A-6E99-4BA9-A060-444F0946D586}" srcOrd="0" destOrd="0" presId="urn:microsoft.com/office/officeart/2008/layout/HorizontalMultiLevelHierarchy"/>
    <dgm:cxn modelId="{4B576E70-4073-4779-A216-AE14DEE6A349}" type="presOf" srcId="{D5798530-ED89-4500-8064-90B74A1FE0C9}" destId="{8368AEFC-5413-462F-9077-4CF8E869AEB7}" srcOrd="1" destOrd="0" presId="urn:microsoft.com/office/officeart/2008/layout/HorizontalMultiLevelHierarchy"/>
    <dgm:cxn modelId="{6C0F0651-484F-41CE-B013-0BC27412207C}" type="presOf" srcId="{CC5724B1-9058-4ACE-A805-DE49431307CD}" destId="{CA27462B-B8E4-4DDF-B959-8313AFE59248}" srcOrd="0" destOrd="0" presId="urn:microsoft.com/office/officeart/2008/layout/HorizontalMultiLevelHierarchy"/>
    <dgm:cxn modelId="{42AD9973-D253-4699-BF8E-01A70B522D6E}" type="presOf" srcId="{7C20EF8D-5737-4D8E-9951-6BC6969645ED}" destId="{036CED1B-AB0F-4DA4-A006-7BB6E4C7FC71}" srcOrd="0" destOrd="0" presId="urn:microsoft.com/office/officeart/2008/layout/HorizontalMultiLevelHierarchy"/>
    <dgm:cxn modelId="{09383F57-2BEB-418E-BEA3-EEBEF0E479AA}" type="presOf" srcId="{9AFB9CAE-6BCC-4CAD-A131-CDF64E6EE533}" destId="{3B1D5C35-A420-478F-8851-DA8057BDB689}" srcOrd="0" destOrd="0" presId="urn:microsoft.com/office/officeart/2008/layout/HorizontalMultiLevelHierarchy"/>
    <dgm:cxn modelId="{2480BF5A-C43B-48A2-B949-AEC40FEDA115}" srcId="{A4325011-6FD9-4604-9C70-C47209AC639C}" destId="{549BC8F8-0986-45FD-A299-2FA4780EB77C}" srcOrd="3" destOrd="0" parTransId="{9AFB9CAE-6BCC-4CAD-A131-CDF64E6EE533}" sibTransId="{F4B9C706-FC23-4B85-9BC9-D385E049E13A}"/>
    <dgm:cxn modelId="{1FC38585-3117-4582-9B7A-7727D8CD6FE3}" type="presOf" srcId="{D5798530-ED89-4500-8064-90B74A1FE0C9}" destId="{4A1AE09C-14A1-4C21-94AB-E5CC5BECC8F0}" srcOrd="0" destOrd="0" presId="urn:microsoft.com/office/officeart/2008/layout/HorizontalMultiLevelHierarchy"/>
    <dgm:cxn modelId="{9C2CF987-82DB-4526-8AFF-2E34187FBD9A}" type="presOf" srcId="{73E31BF0-DD16-4DC3-BCBD-6A76A8609C83}" destId="{3236D210-41E5-4F14-8F2D-0088A4808CA4}" srcOrd="1" destOrd="0" presId="urn:microsoft.com/office/officeart/2008/layout/HorizontalMultiLevelHierarchy"/>
    <dgm:cxn modelId="{608BC38A-DD0F-4D3A-B909-CB9694AD0A6F}" srcId="{903D241A-C00C-485D-9FCB-EFE1A577AE52}" destId="{67632EF9-7532-4AD2-9978-444F4A5CB475}" srcOrd="3" destOrd="0" parTransId="{D5798530-ED89-4500-8064-90B74A1FE0C9}" sibTransId="{84677C72-5FD9-4539-8690-061734F51858}"/>
    <dgm:cxn modelId="{39D5C790-C483-4F67-9146-C14B441ECCDF}" type="presOf" srcId="{C033C1AE-CABA-4C93-B927-CCBA97964C95}" destId="{2B6EB776-169C-43DE-9EF8-8CD9FFED7767}" srcOrd="1" destOrd="0" presId="urn:microsoft.com/office/officeart/2008/layout/HorizontalMultiLevelHierarchy"/>
    <dgm:cxn modelId="{0B54499A-502F-48D5-9B16-AC035484C1A4}" srcId="{A4325011-6FD9-4604-9C70-C47209AC639C}" destId="{4CF4C9F6-8FAB-4448-A50D-211D56198144}" srcOrd="2" destOrd="0" parTransId="{8E1262BB-A565-433E-A88C-E12E2B1F4F73}" sibTransId="{9AED5502-B2AA-4240-B80E-9784DD8A1B0F}"/>
    <dgm:cxn modelId="{2AD2C59F-8AA3-4C73-9AE9-853CA28C4BFD}" srcId="{B062E329-DA4C-4ABF-89EB-268F064C0C11}" destId="{A4325011-6FD9-4604-9C70-C47209AC639C}" srcOrd="0" destOrd="0" parTransId="{51F82426-7E5A-4BE4-B2AF-93827CF021B8}" sibTransId="{7AB403FA-1427-498B-9C7B-33878796B7F9}"/>
    <dgm:cxn modelId="{4D3BFFA1-E05A-4A36-A052-F2043284D061}" type="presOf" srcId="{B062E329-DA4C-4ABF-89EB-268F064C0C11}" destId="{07528E3E-04DA-49D1-8C05-F44DAAB290DD}" srcOrd="0" destOrd="0" presId="urn:microsoft.com/office/officeart/2008/layout/HorizontalMultiLevelHierarchy"/>
    <dgm:cxn modelId="{66B905A2-EDBA-435D-9B15-83935538061E}" type="presOf" srcId="{549BC8F8-0986-45FD-A299-2FA4780EB77C}" destId="{D0CDCE81-21A8-4CAF-A63F-861749A09669}" srcOrd="0" destOrd="0" presId="urn:microsoft.com/office/officeart/2008/layout/HorizontalMultiLevelHierarchy"/>
    <dgm:cxn modelId="{7CF94CA4-0928-4885-9041-C4476B7AFC0A}" type="presOf" srcId="{AD2BB85C-7615-4C31-959F-6E58FED1CF62}" destId="{97358063-CB83-44BE-A135-231CC732B8A3}" srcOrd="1" destOrd="0" presId="urn:microsoft.com/office/officeart/2008/layout/HorizontalMultiLevelHierarchy"/>
    <dgm:cxn modelId="{890F5CA5-F6BC-460D-A7F1-34BA8C3E1243}" srcId="{A4325011-6FD9-4604-9C70-C47209AC639C}" destId="{7C20EF8D-5737-4D8E-9951-6BC6969645ED}" srcOrd="4" destOrd="0" parTransId="{448F2C37-ECCF-4D63-AA8D-D8427FB983C0}" sibTransId="{58A2E83E-ABBB-4DF2-A381-EE9B046319D9}"/>
    <dgm:cxn modelId="{98A41EB0-C717-48F2-A94B-FD909E016E8A}" type="presOf" srcId="{67632EF9-7532-4AD2-9978-444F4A5CB475}" destId="{15EDD4FC-1922-41A6-92EB-B61F04493CB7}" srcOrd="0" destOrd="0" presId="urn:microsoft.com/office/officeart/2008/layout/HorizontalMultiLevelHierarchy"/>
    <dgm:cxn modelId="{D9ADD3B1-D805-495C-A3B7-42064E316387}" srcId="{1424DFD5-1277-4FD1-ABBA-D94ADD8D2CF5}" destId="{023377A2-A670-4CCB-AB67-6C3229BF50EE}" srcOrd="0" destOrd="0" parTransId="{AD2BB85C-7615-4C31-959F-6E58FED1CF62}" sibTransId="{B076ED69-9807-45EC-B974-8BBC68B09BF7}"/>
    <dgm:cxn modelId="{65F466B2-468E-4C6F-9BA2-F9417C09EEF3}" type="presOf" srcId="{CFAB1C0D-DCB5-4F64-9264-09BCE8BB1891}" destId="{280C55E3-E8ED-49C4-9E86-51BF3B5EBFA1}" srcOrd="0" destOrd="0" presId="urn:microsoft.com/office/officeart/2008/layout/HorizontalMultiLevelHierarchy"/>
    <dgm:cxn modelId="{BA5B92B2-4E21-46E4-8279-CF0921CA843B}" type="presOf" srcId="{167D309F-E006-4C7B-A8CC-2C1F4B3ADCF3}" destId="{76E27965-02A0-4151-8908-420ECA1A1C1E}" srcOrd="0" destOrd="0" presId="urn:microsoft.com/office/officeart/2008/layout/HorizontalMultiLevelHierarchy"/>
    <dgm:cxn modelId="{2A1990B5-CA4A-47AB-8382-DE0E9EB6D303}" type="presOf" srcId="{1424DFD5-1277-4FD1-ABBA-D94ADD8D2CF5}" destId="{B17FB5C8-EBB2-4233-96DB-6001786F1F56}" srcOrd="0" destOrd="0" presId="urn:microsoft.com/office/officeart/2008/layout/HorizontalMultiLevelHierarchy"/>
    <dgm:cxn modelId="{103340BA-A873-48ED-90BF-DC10AB36B1C8}" type="presOf" srcId="{8E1262BB-A565-433E-A88C-E12E2B1F4F73}" destId="{17B81B2D-B417-4195-A90C-419F69665D53}" srcOrd="1" destOrd="0" presId="urn:microsoft.com/office/officeart/2008/layout/HorizontalMultiLevelHierarchy"/>
    <dgm:cxn modelId="{7E0FE1C5-4246-4D4F-B87B-FB6185736ABC}" type="presOf" srcId="{AD2BB85C-7615-4C31-959F-6E58FED1CF62}" destId="{7EA9A3C3-FECC-44A1-A013-241401F3DD48}" srcOrd="0" destOrd="0" presId="urn:microsoft.com/office/officeart/2008/layout/HorizontalMultiLevelHierarchy"/>
    <dgm:cxn modelId="{DB66D1C6-7458-433A-809A-D91AD005DB5C}" type="presOf" srcId="{CC5724B1-9058-4ACE-A805-DE49431307CD}" destId="{3FFF9482-F184-4073-AF0B-C719524348B9}" srcOrd="1" destOrd="0" presId="urn:microsoft.com/office/officeart/2008/layout/HorizontalMultiLevelHierarchy"/>
    <dgm:cxn modelId="{31F610CB-D4D1-45CB-9782-9B5449D51E82}" type="presOf" srcId="{E77FAACC-E687-4DE2-B310-16CCB116BEB4}" destId="{AA2006AE-D270-41FD-9EF2-F1A477160B3A}" srcOrd="0" destOrd="0" presId="urn:microsoft.com/office/officeart/2008/layout/HorizontalMultiLevelHierarchy"/>
    <dgm:cxn modelId="{EA22B3DD-FADE-4F35-845B-05676F3BE239}" srcId="{A4325011-6FD9-4604-9C70-C47209AC639C}" destId="{1424DFD5-1277-4FD1-ABBA-D94ADD8D2CF5}" srcOrd="1" destOrd="0" parTransId="{431B4BF7-A03A-466E-8AE2-361659EF0D36}" sibTransId="{2EAD0275-B5FA-4A50-B48C-0D089666A78A}"/>
    <dgm:cxn modelId="{6D5407E8-57F8-49BA-A168-9D54E99F7DD0}" type="presOf" srcId="{431B4BF7-A03A-466E-8AE2-361659EF0D36}" destId="{87030E2A-8E58-4461-917F-5272E42B027D}" srcOrd="0" destOrd="0" presId="urn:microsoft.com/office/officeart/2008/layout/HorizontalMultiLevelHierarchy"/>
    <dgm:cxn modelId="{4EE277EF-0AAB-42D9-BA2C-AF9BED0324A6}" type="presOf" srcId="{023377A2-A670-4CCB-AB67-6C3229BF50EE}" destId="{6D77875D-F747-4C75-88B1-6EAC19180CE8}" srcOrd="0" destOrd="0" presId="urn:microsoft.com/office/officeart/2008/layout/HorizontalMultiLevelHierarchy"/>
    <dgm:cxn modelId="{C1A227F3-9B35-40DB-8693-62C2E31FEC3E}" type="presOf" srcId="{293F0AFF-C0CD-49A1-A45C-CE6B58781CA9}" destId="{036D1F42-5B78-45EB-8FDF-E1B58A0AD34A}" srcOrd="0" destOrd="0" presId="urn:microsoft.com/office/officeart/2008/layout/HorizontalMultiLevelHierarchy"/>
    <dgm:cxn modelId="{6BD321F6-31AA-4BEB-82CF-DEE7C081F782}" srcId="{4CF4C9F6-8FAB-4448-A50D-211D56198144}" destId="{F8E59620-3DAF-48DE-A180-2DD197B5A3C6}" srcOrd="0" destOrd="0" parTransId="{CC5724B1-9058-4ACE-A805-DE49431307CD}" sibTransId="{84A024AC-4A54-41A5-804B-7C7B895CE94E}"/>
    <dgm:cxn modelId="{4307D79E-BB18-4674-B228-B61D72702987}" type="presParOf" srcId="{07528E3E-04DA-49D1-8C05-F44DAAB290DD}" destId="{83BA983A-248F-4454-9172-3252942C108A}" srcOrd="0" destOrd="0" presId="urn:microsoft.com/office/officeart/2008/layout/HorizontalMultiLevelHierarchy"/>
    <dgm:cxn modelId="{953DB3A2-BE51-433E-ABFB-C7B80CA17728}" type="presParOf" srcId="{83BA983A-248F-4454-9172-3252942C108A}" destId="{DD14561A-A441-496D-A517-3D5D833BD561}" srcOrd="0" destOrd="0" presId="urn:microsoft.com/office/officeart/2008/layout/HorizontalMultiLevelHierarchy"/>
    <dgm:cxn modelId="{D45EE3F2-30EC-4155-96F0-538AAB7DB643}" type="presParOf" srcId="{83BA983A-248F-4454-9172-3252942C108A}" destId="{13E666FE-D258-4681-B377-EF777DF58CCF}" srcOrd="1" destOrd="0" presId="urn:microsoft.com/office/officeart/2008/layout/HorizontalMultiLevelHierarchy"/>
    <dgm:cxn modelId="{EC3386A1-38A5-4127-8119-E4215EFA7FDB}" type="presParOf" srcId="{13E666FE-D258-4681-B377-EF777DF58CCF}" destId="{036D1F42-5B78-45EB-8FDF-E1B58A0AD34A}" srcOrd="0" destOrd="0" presId="urn:microsoft.com/office/officeart/2008/layout/HorizontalMultiLevelHierarchy"/>
    <dgm:cxn modelId="{EC502B22-F784-4B4A-B8C6-ABEF548C23C6}" type="presParOf" srcId="{036D1F42-5B78-45EB-8FDF-E1B58A0AD34A}" destId="{EA8F8A60-4129-4379-94DF-51EB76D5E245}" srcOrd="0" destOrd="0" presId="urn:microsoft.com/office/officeart/2008/layout/HorizontalMultiLevelHierarchy"/>
    <dgm:cxn modelId="{6A2EEB33-5E6F-4C14-A0AF-D85A5C0281F6}" type="presParOf" srcId="{13E666FE-D258-4681-B377-EF777DF58CCF}" destId="{E049CA3E-392E-4DE8-916C-CE0E66C63069}" srcOrd="1" destOrd="0" presId="urn:microsoft.com/office/officeart/2008/layout/HorizontalMultiLevelHierarchy"/>
    <dgm:cxn modelId="{D9758859-6306-46DF-BB5C-E9D76CA448EC}" type="presParOf" srcId="{E049CA3E-392E-4DE8-916C-CE0E66C63069}" destId="{396CC41A-6E99-4BA9-A060-444F0946D586}" srcOrd="0" destOrd="0" presId="urn:microsoft.com/office/officeart/2008/layout/HorizontalMultiLevelHierarchy"/>
    <dgm:cxn modelId="{CB84A8E4-7456-4596-B8B8-1F232835FD1A}" type="presParOf" srcId="{E049CA3E-392E-4DE8-916C-CE0E66C63069}" destId="{89690D56-C3C2-41AD-A33B-3FC9B46A2457}" srcOrd="1" destOrd="0" presId="urn:microsoft.com/office/officeart/2008/layout/HorizontalMultiLevelHierarchy"/>
    <dgm:cxn modelId="{882B1B4B-7DB7-4A38-8A8B-B5699F9CB42F}" type="presParOf" srcId="{89690D56-C3C2-41AD-A33B-3FC9B46A2457}" destId="{0B8301D3-BC82-44DF-B2AC-64BCBCF7C20F}" srcOrd="0" destOrd="0" presId="urn:microsoft.com/office/officeart/2008/layout/HorizontalMultiLevelHierarchy"/>
    <dgm:cxn modelId="{5A1CB82F-DF50-493D-9BC8-D153C7694D60}" type="presParOf" srcId="{0B8301D3-BC82-44DF-B2AC-64BCBCF7C20F}" destId="{2B6EB776-169C-43DE-9EF8-8CD9FFED7767}" srcOrd="0" destOrd="0" presId="urn:microsoft.com/office/officeart/2008/layout/HorizontalMultiLevelHierarchy"/>
    <dgm:cxn modelId="{9821D91E-96B5-4CCE-96F9-6CEF6F77C74F}" type="presParOf" srcId="{89690D56-C3C2-41AD-A33B-3FC9B46A2457}" destId="{29E1ACD7-7A08-48C3-93A4-26F6AA98FEBB}" srcOrd="1" destOrd="0" presId="urn:microsoft.com/office/officeart/2008/layout/HorizontalMultiLevelHierarchy"/>
    <dgm:cxn modelId="{AA0179C5-B3D0-41C9-B784-1C6F7634817F}" type="presParOf" srcId="{29E1ACD7-7A08-48C3-93A4-26F6AA98FEBB}" destId="{280C55E3-E8ED-49C4-9E86-51BF3B5EBFA1}" srcOrd="0" destOrd="0" presId="urn:microsoft.com/office/officeart/2008/layout/HorizontalMultiLevelHierarchy"/>
    <dgm:cxn modelId="{15CF99AF-F3CA-46CC-A21B-3A42FB876354}" type="presParOf" srcId="{29E1ACD7-7A08-48C3-93A4-26F6AA98FEBB}" destId="{9788FF9A-8B28-4CFF-9BAD-6CD2E85F803C}" srcOrd="1" destOrd="0" presId="urn:microsoft.com/office/officeart/2008/layout/HorizontalMultiLevelHierarchy"/>
    <dgm:cxn modelId="{FA897005-2A4C-43E8-A025-0AC133742010}" type="presParOf" srcId="{89690D56-C3C2-41AD-A33B-3FC9B46A2457}" destId="{76E27965-02A0-4151-8908-420ECA1A1C1E}" srcOrd="2" destOrd="0" presId="urn:microsoft.com/office/officeart/2008/layout/HorizontalMultiLevelHierarchy"/>
    <dgm:cxn modelId="{45316E89-4467-47A5-904D-628E36E1902F}" type="presParOf" srcId="{76E27965-02A0-4151-8908-420ECA1A1C1E}" destId="{3C47C0A2-DDEE-4966-B5A0-E16B94421771}" srcOrd="0" destOrd="0" presId="urn:microsoft.com/office/officeart/2008/layout/HorizontalMultiLevelHierarchy"/>
    <dgm:cxn modelId="{73FC938B-9100-4ADF-83F1-E1F4F101A346}" type="presParOf" srcId="{89690D56-C3C2-41AD-A33B-3FC9B46A2457}" destId="{335C918B-267B-42AD-8613-67F0F0BADC14}" srcOrd="3" destOrd="0" presId="urn:microsoft.com/office/officeart/2008/layout/HorizontalMultiLevelHierarchy"/>
    <dgm:cxn modelId="{E7914E1D-46D8-4A99-89C9-D28F582504E2}" type="presParOf" srcId="{335C918B-267B-42AD-8613-67F0F0BADC14}" destId="{AA2006AE-D270-41FD-9EF2-F1A477160B3A}" srcOrd="0" destOrd="0" presId="urn:microsoft.com/office/officeart/2008/layout/HorizontalMultiLevelHierarchy"/>
    <dgm:cxn modelId="{3C6F95B3-61ED-428F-8542-C31E92CF95E7}" type="presParOf" srcId="{335C918B-267B-42AD-8613-67F0F0BADC14}" destId="{40ED3A7D-D366-41B7-9BF7-56A42956D204}" srcOrd="1" destOrd="0" presId="urn:microsoft.com/office/officeart/2008/layout/HorizontalMultiLevelHierarchy"/>
    <dgm:cxn modelId="{DB357476-3423-4583-A6B5-C46ABD7225E9}" type="presParOf" srcId="{89690D56-C3C2-41AD-A33B-3FC9B46A2457}" destId="{18866AF8-E402-477D-A024-1FAC6AFFF0D8}" srcOrd="4" destOrd="0" presId="urn:microsoft.com/office/officeart/2008/layout/HorizontalMultiLevelHierarchy"/>
    <dgm:cxn modelId="{86992E47-BA60-4C39-8089-6D1B07FCF125}" type="presParOf" srcId="{18866AF8-E402-477D-A024-1FAC6AFFF0D8}" destId="{3236D210-41E5-4F14-8F2D-0088A4808CA4}" srcOrd="0" destOrd="0" presId="urn:microsoft.com/office/officeart/2008/layout/HorizontalMultiLevelHierarchy"/>
    <dgm:cxn modelId="{4D26AD47-EA44-4FAC-8AE6-95C8AB943C52}" type="presParOf" srcId="{89690D56-C3C2-41AD-A33B-3FC9B46A2457}" destId="{018566AA-F15A-49D5-A36D-E1385C73C5E9}" srcOrd="5" destOrd="0" presId="urn:microsoft.com/office/officeart/2008/layout/HorizontalMultiLevelHierarchy"/>
    <dgm:cxn modelId="{B990C10D-A3FD-4932-939A-D3CF9A63D556}" type="presParOf" srcId="{018566AA-F15A-49D5-A36D-E1385C73C5E9}" destId="{078E8340-5606-403C-A662-BFCDC7A31B0E}" srcOrd="0" destOrd="0" presId="urn:microsoft.com/office/officeart/2008/layout/HorizontalMultiLevelHierarchy"/>
    <dgm:cxn modelId="{B5DAD121-6AD9-4B15-8357-CE224CE7275F}" type="presParOf" srcId="{018566AA-F15A-49D5-A36D-E1385C73C5E9}" destId="{088C750B-5704-42F5-A622-F0E161E1F81C}" srcOrd="1" destOrd="0" presId="urn:microsoft.com/office/officeart/2008/layout/HorizontalMultiLevelHierarchy"/>
    <dgm:cxn modelId="{1DD6208E-659A-4EC6-9F59-CED8DACECBA7}" type="presParOf" srcId="{89690D56-C3C2-41AD-A33B-3FC9B46A2457}" destId="{4A1AE09C-14A1-4C21-94AB-E5CC5BECC8F0}" srcOrd="6" destOrd="0" presId="urn:microsoft.com/office/officeart/2008/layout/HorizontalMultiLevelHierarchy"/>
    <dgm:cxn modelId="{78FCDDC9-760D-4587-AC12-F63F8BA234D3}" type="presParOf" srcId="{4A1AE09C-14A1-4C21-94AB-E5CC5BECC8F0}" destId="{8368AEFC-5413-462F-9077-4CF8E869AEB7}" srcOrd="0" destOrd="0" presId="urn:microsoft.com/office/officeart/2008/layout/HorizontalMultiLevelHierarchy"/>
    <dgm:cxn modelId="{EF45DDF2-9F1E-4A71-A294-A09D4E34FE25}" type="presParOf" srcId="{89690D56-C3C2-41AD-A33B-3FC9B46A2457}" destId="{DC40644C-4404-499D-8065-1C92830466A7}" srcOrd="7" destOrd="0" presId="urn:microsoft.com/office/officeart/2008/layout/HorizontalMultiLevelHierarchy"/>
    <dgm:cxn modelId="{3EDEEFF5-1003-455B-8017-AE4800D34AEF}" type="presParOf" srcId="{DC40644C-4404-499D-8065-1C92830466A7}" destId="{15EDD4FC-1922-41A6-92EB-B61F04493CB7}" srcOrd="0" destOrd="0" presId="urn:microsoft.com/office/officeart/2008/layout/HorizontalMultiLevelHierarchy"/>
    <dgm:cxn modelId="{C1B05164-AB9F-4B1B-A4CC-34D3061A4CEC}" type="presParOf" srcId="{DC40644C-4404-499D-8065-1C92830466A7}" destId="{46433538-E88C-4283-86CC-20729C4227EE}" srcOrd="1" destOrd="0" presId="urn:microsoft.com/office/officeart/2008/layout/HorizontalMultiLevelHierarchy"/>
    <dgm:cxn modelId="{508BF1D3-3BEE-4306-9038-9C9109FD4544}" type="presParOf" srcId="{13E666FE-D258-4681-B377-EF777DF58CCF}" destId="{87030E2A-8E58-4461-917F-5272E42B027D}" srcOrd="2" destOrd="0" presId="urn:microsoft.com/office/officeart/2008/layout/HorizontalMultiLevelHierarchy"/>
    <dgm:cxn modelId="{E494B49F-C81C-436A-A342-C69342F4C350}" type="presParOf" srcId="{87030E2A-8E58-4461-917F-5272E42B027D}" destId="{A6834C7E-5467-4EC6-B44B-C7D996C3F729}" srcOrd="0" destOrd="0" presId="urn:microsoft.com/office/officeart/2008/layout/HorizontalMultiLevelHierarchy"/>
    <dgm:cxn modelId="{2F199AED-E1FC-4F0C-B41C-E91D19B55171}" type="presParOf" srcId="{13E666FE-D258-4681-B377-EF777DF58CCF}" destId="{4C0D9F7D-878A-40BC-9C12-D7DFF5584921}" srcOrd="3" destOrd="0" presId="urn:microsoft.com/office/officeart/2008/layout/HorizontalMultiLevelHierarchy"/>
    <dgm:cxn modelId="{4D0752FD-651B-48A8-B760-D97032D80C10}" type="presParOf" srcId="{4C0D9F7D-878A-40BC-9C12-D7DFF5584921}" destId="{B17FB5C8-EBB2-4233-96DB-6001786F1F56}" srcOrd="0" destOrd="0" presId="urn:microsoft.com/office/officeart/2008/layout/HorizontalMultiLevelHierarchy"/>
    <dgm:cxn modelId="{18C25464-A809-4B93-8522-3FD1DD717CAE}" type="presParOf" srcId="{4C0D9F7D-878A-40BC-9C12-D7DFF5584921}" destId="{3BB1F92B-217A-435C-8AE9-0A2626D9902D}" srcOrd="1" destOrd="0" presId="urn:microsoft.com/office/officeart/2008/layout/HorizontalMultiLevelHierarchy"/>
    <dgm:cxn modelId="{650C70E5-D5D3-4024-8272-807451428835}" type="presParOf" srcId="{3BB1F92B-217A-435C-8AE9-0A2626D9902D}" destId="{7EA9A3C3-FECC-44A1-A013-241401F3DD48}" srcOrd="0" destOrd="0" presId="urn:microsoft.com/office/officeart/2008/layout/HorizontalMultiLevelHierarchy"/>
    <dgm:cxn modelId="{42D2142B-5C38-4656-A60A-0776DDD7E153}" type="presParOf" srcId="{7EA9A3C3-FECC-44A1-A013-241401F3DD48}" destId="{97358063-CB83-44BE-A135-231CC732B8A3}" srcOrd="0" destOrd="0" presId="urn:microsoft.com/office/officeart/2008/layout/HorizontalMultiLevelHierarchy"/>
    <dgm:cxn modelId="{54A339CB-06A7-4B9B-98F9-9A91B06ADF0B}" type="presParOf" srcId="{3BB1F92B-217A-435C-8AE9-0A2626D9902D}" destId="{D3B758F3-1AEF-44DA-B5B9-D1848EC5CEAB}" srcOrd="1" destOrd="0" presId="urn:microsoft.com/office/officeart/2008/layout/HorizontalMultiLevelHierarchy"/>
    <dgm:cxn modelId="{7D20E7ED-508D-49E5-AA93-463576E01238}" type="presParOf" srcId="{D3B758F3-1AEF-44DA-B5B9-D1848EC5CEAB}" destId="{6D77875D-F747-4C75-88B1-6EAC19180CE8}" srcOrd="0" destOrd="0" presId="urn:microsoft.com/office/officeart/2008/layout/HorizontalMultiLevelHierarchy"/>
    <dgm:cxn modelId="{8F0C1C29-1488-43C6-9B82-BF42AF8D47E0}" type="presParOf" srcId="{D3B758F3-1AEF-44DA-B5B9-D1848EC5CEAB}" destId="{0624974B-9150-461D-A334-C2CCFA5ECBDE}" srcOrd="1" destOrd="0" presId="urn:microsoft.com/office/officeart/2008/layout/HorizontalMultiLevelHierarchy"/>
    <dgm:cxn modelId="{E96614DA-0BF8-49DC-8B7C-F639A1CE8F9A}" type="presParOf" srcId="{13E666FE-D258-4681-B377-EF777DF58CCF}" destId="{19774FD5-99A6-4418-BE07-768677FCDFCA}" srcOrd="4" destOrd="0" presId="urn:microsoft.com/office/officeart/2008/layout/HorizontalMultiLevelHierarchy"/>
    <dgm:cxn modelId="{B7C0DDCF-E302-4FA2-9C37-9953A9675EA1}" type="presParOf" srcId="{19774FD5-99A6-4418-BE07-768677FCDFCA}" destId="{17B81B2D-B417-4195-A90C-419F69665D53}" srcOrd="0" destOrd="0" presId="urn:microsoft.com/office/officeart/2008/layout/HorizontalMultiLevelHierarchy"/>
    <dgm:cxn modelId="{5C0D714F-AD7E-4945-82D0-4DF699AC2AAD}" type="presParOf" srcId="{13E666FE-D258-4681-B377-EF777DF58CCF}" destId="{A581F06C-010A-4D20-9D97-5B0ECCCCABFB}" srcOrd="5" destOrd="0" presId="urn:microsoft.com/office/officeart/2008/layout/HorizontalMultiLevelHierarchy"/>
    <dgm:cxn modelId="{AD3E8331-B534-4749-8DBB-9A7EC3DFB5A3}" type="presParOf" srcId="{A581F06C-010A-4D20-9D97-5B0ECCCCABFB}" destId="{9E2504ED-F0E3-46D5-863F-1831E05D92CB}" srcOrd="0" destOrd="0" presId="urn:microsoft.com/office/officeart/2008/layout/HorizontalMultiLevelHierarchy"/>
    <dgm:cxn modelId="{6D358ED1-583A-492B-8B69-830EB49DCEE2}" type="presParOf" srcId="{A581F06C-010A-4D20-9D97-5B0ECCCCABFB}" destId="{89C91305-6B80-4BB8-91FA-ED8857C5FDEC}" srcOrd="1" destOrd="0" presId="urn:microsoft.com/office/officeart/2008/layout/HorizontalMultiLevelHierarchy"/>
    <dgm:cxn modelId="{AC455A3E-A98E-4EF1-A371-31FBE73E0686}" type="presParOf" srcId="{89C91305-6B80-4BB8-91FA-ED8857C5FDEC}" destId="{CA27462B-B8E4-4DDF-B959-8313AFE59248}" srcOrd="0" destOrd="0" presId="urn:microsoft.com/office/officeart/2008/layout/HorizontalMultiLevelHierarchy"/>
    <dgm:cxn modelId="{0B712C60-7829-4DBB-A448-B33706B42022}" type="presParOf" srcId="{CA27462B-B8E4-4DDF-B959-8313AFE59248}" destId="{3FFF9482-F184-4073-AF0B-C719524348B9}" srcOrd="0" destOrd="0" presId="urn:microsoft.com/office/officeart/2008/layout/HorizontalMultiLevelHierarchy"/>
    <dgm:cxn modelId="{61ECF1EF-2CA5-458F-9E46-8CDD4F494AD2}" type="presParOf" srcId="{89C91305-6B80-4BB8-91FA-ED8857C5FDEC}" destId="{718CB10B-03E0-4AA3-AFB5-CD8312BF2E6B}" srcOrd="1" destOrd="0" presId="urn:microsoft.com/office/officeart/2008/layout/HorizontalMultiLevelHierarchy"/>
    <dgm:cxn modelId="{49FEE39F-DA5A-4805-9281-1EAB6D1C3E62}" type="presParOf" srcId="{718CB10B-03E0-4AA3-AFB5-CD8312BF2E6B}" destId="{4B01A4BB-E6FE-4BC9-B5EE-35022177A945}" srcOrd="0" destOrd="0" presId="urn:microsoft.com/office/officeart/2008/layout/HorizontalMultiLevelHierarchy"/>
    <dgm:cxn modelId="{F93416D3-F9EA-4076-8093-ED79CEDC660F}" type="presParOf" srcId="{718CB10B-03E0-4AA3-AFB5-CD8312BF2E6B}" destId="{221F394A-6560-4BBA-BB7B-ABD1DE555943}" srcOrd="1" destOrd="0" presId="urn:microsoft.com/office/officeart/2008/layout/HorizontalMultiLevelHierarchy"/>
    <dgm:cxn modelId="{F17A6AAF-FEAF-4A04-9FC6-14375A7D71C8}" type="presParOf" srcId="{13E666FE-D258-4681-B377-EF777DF58CCF}" destId="{3B1D5C35-A420-478F-8851-DA8057BDB689}" srcOrd="6" destOrd="0" presId="urn:microsoft.com/office/officeart/2008/layout/HorizontalMultiLevelHierarchy"/>
    <dgm:cxn modelId="{CB6C6BFE-4EE4-4AE6-A3AF-02105EA1B0DC}" type="presParOf" srcId="{3B1D5C35-A420-478F-8851-DA8057BDB689}" destId="{ACF23E20-CFAA-4CC1-A601-443CEA24C608}" srcOrd="0" destOrd="0" presId="urn:microsoft.com/office/officeart/2008/layout/HorizontalMultiLevelHierarchy"/>
    <dgm:cxn modelId="{09C3BC5E-B01B-4DA1-8830-6662D04AB29C}" type="presParOf" srcId="{13E666FE-D258-4681-B377-EF777DF58CCF}" destId="{AEC4B18B-9624-411B-98F7-E919FED78FB5}" srcOrd="7" destOrd="0" presId="urn:microsoft.com/office/officeart/2008/layout/HorizontalMultiLevelHierarchy"/>
    <dgm:cxn modelId="{AEE5A949-4B3C-466C-AA62-30BE6BAD6628}" type="presParOf" srcId="{AEC4B18B-9624-411B-98F7-E919FED78FB5}" destId="{D0CDCE81-21A8-4CAF-A63F-861749A09669}" srcOrd="0" destOrd="0" presId="urn:microsoft.com/office/officeart/2008/layout/HorizontalMultiLevelHierarchy"/>
    <dgm:cxn modelId="{A9391D55-C52E-4988-9631-860027F8B7D9}" type="presParOf" srcId="{AEC4B18B-9624-411B-98F7-E919FED78FB5}" destId="{EE5F55DB-EC84-4A28-B195-691625047AC1}" srcOrd="1" destOrd="0" presId="urn:microsoft.com/office/officeart/2008/layout/HorizontalMultiLevelHierarchy"/>
    <dgm:cxn modelId="{C8637011-59E9-487F-9A32-C32807B7633E}" type="presParOf" srcId="{13E666FE-D258-4681-B377-EF777DF58CCF}" destId="{15AC0503-A2CD-4F25-9590-FDD7E4BCF583}" srcOrd="8" destOrd="0" presId="urn:microsoft.com/office/officeart/2008/layout/HorizontalMultiLevelHierarchy"/>
    <dgm:cxn modelId="{006B509B-E5BA-4282-A98F-F90AA969F1FD}" type="presParOf" srcId="{15AC0503-A2CD-4F25-9590-FDD7E4BCF583}" destId="{BC850CCA-8D9D-4372-8F74-0792D465A6EF}" srcOrd="0" destOrd="0" presId="urn:microsoft.com/office/officeart/2008/layout/HorizontalMultiLevelHierarchy"/>
    <dgm:cxn modelId="{41DB2FCF-44A1-42C3-ACFA-D48BDEE5CB0C}" type="presParOf" srcId="{13E666FE-D258-4681-B377-EF777DF58CCF}" destId="{DB3AD1E8-11EE-4E37-9DE1-B8FE60BDC971}" srcOrd="9" destOrd="0" presId="urn:microsoft.com/office/officeart/2008/layout/HorizontalMultiLevelHierarchy"/>
    <dgm:cxn modelId="{C10CC9B5-5EB7-41C9-8A21-3F52E371B9D6}" type="presParOf" srcId="{DB3AD1E8-11EE-4E37-9DE1-B8FE60BDC971}" destId="{036CED1B-AB0F-4DA4-A006-7BB6E4C7FC71}" srcOrd="0" destOrd="0" presId="urn:microsoft.com/office/officeart/2008/layout/HorizontalMultiLevelHierarchy"/>
    <dgm:cxn modelId="{53107ACA-9CA5-42D1-9817-E6AD1E9CF909}" type="presParOf" srcId="{DB3AD1E8-11EE-4E37-9DE1-B8FE60BDC971}" destId="{AE7CAE92-2742-4172-956F-C575770AF0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89E10-56B8-4519-8EE4-80253D592AAB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B533E10-8B61-46D3-9490-1D3BED7ACE27}">
      <dgm:prSet custT="1"/>
      <dgm:spPr/>
      <dgm:t>
        <a:bodyPr/>
        <a:lstStyle/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Кузьмичева Елена Петровна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Евтушенко Илья Владимирович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Либлинг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Мария Михайловна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психологических наук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Красильникова Ольга Александровна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Инденбаум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Елена Леонидовна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психологических наук </a:t>
          </a: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Зыкова Марина Александровна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Токарская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Людмила Валерьевна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психологических наук</a:t>
          </a: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Хотылева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Татьяна Юрьевна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</a:t>
          </a: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Алышева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Татьяна Викторовна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algn="l"/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Шишкова Маргарита Игоревна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algn="l"/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Комарова Софья Вадимовна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algn="l"/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algn="l"/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Зак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Галина Георгиевна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наук, доцент </a:t>
          </a: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Брызгалова Светлана Олеговна, 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кандидат педагогических наук </a:t>
          </a:r>
        </a:p>
        <a:p>
          <a:pPr algn="l"/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 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Соловьева Ирина Леонидовна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наук, доцент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algn="l"/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Яхнина Елена Захаровна</a:t>
          </a:r>
          <a:r>
            <a:rPr lang="ru-RU" sz="1300" b="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кандидат педагогических наук, доцент</a:t>
          </a:r>
        </a:p>
        <a:p>
          <a:pPr algn="l"/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gm:t>
    </dgm:pt>
    <dgm:pt modelId="{F9F35186-05EE-4080-80D0-6BEC85BAC35E}" type="parTrans" cxnId="{8ECFD6BF-A072-4040-A4A4-0B34BEF4407E}">
      <dgm:prSet/>
      <dgm:spPr/>
      <dgm:t>
        <a:bodyPr/>
        <a:lstStyle/>
        <a:p>
          <a:pPr algn="l"/>
          <a:endParaRPr lang="ru-RU" sz="1200"/>
        </a:p>
      </dgm:t>
    </dgm:pt>
    <dgm:pt modelId="{FDCBA772-9C43-4CA5-9825-4D70491E10BC}" type="sibTrans" cxnId="{8ECFD6BF-A072-4040-A4A4-0B34BEF4407E}">
      <dgm:prSet/>
      <dgm:spPr/>
      <dgm:t>
        <a:bodyPr/>
        <a:lstStyle/>
        <a:p>
          <a:pPr algn="l"/>
          <a:endParaRPr lang="ru-RU" sz="1200"/>
        </a:p>
      </dgm:t>
    </dgm:pt>
    <dgm:pt modelId="{F0762FB0-C425-43FB-8255-EA7B72723CB4}" type="pres">
      <dgm:prSet presAssocID="{58E89E10-56B8-4519-8EE4-80253D592AAB}" presName="theList" presStyleCnt="0">
        <dgm:presLayoutVars>
          <dgm:dir/>
          <dgm:animLvl val="lvl"/>
          <dgm:resizeHandles val="exact"/>
        </dgm:presLayoutVars>
      </dgm:prSet>
      <dgm:spPr/>
    </dgm:pt>
    <dgm:pt modelId="{6966D663-A060-40E5-8976-5F540F020100}" type="pres">
      <dgm:prSet presAssocID="{3B533E10-8B61-46D3-9490-1D3BED7ACE27}" presName="compNode" presStyleCnt="0"/>
      <dgm:spPr/>
    </dgm:pt>
    <dgm:pt modelId="{9A844720-0028-4ECD-A2C9-25D95410D945}" type="pres">
      <dgm:prSet presAssocID="{3B533E10-8B61-46D3-9490-1D3BED7ACE27}" presName="aNode" presStyleLbl="bgShp" presStyleIdx="0" presStyleCnt="1" custLinFactNeighborY="-1358"/>
      <dgm:spPr/>
    </dgm:pt>
    <dgm:pt modelId="{EC0A9692-965E-4202-A53E-624D13D264FA}" type="pres">
      <dgm:prSet presAssocID="{3B533E10-8B61-46D3-9490-1D3BED7ACE27}" presName="textNode" presStyleLbl="bgShp" presStyleIdx="0" presStyleCnt="1"/>
      <dgm:spPr/>
    </dgm:pt>
    <dgm:pt modelId="{5E8DC9D9-A7EC-4F72-A1B2-4505DF291ADF}" type="pres">
      <dgm:prSet presAssocID="{3B533E10-8B61-46D3-9490-1D3BED7ACE27}" presName="compChildNode" presStyleCnt="0"/>
      <dgm:spPr/>
    </dgm:pt>
    <dgm:pt modelId="{CD3AD948-7FE3-4228-8B18-9530ABC1C0FC}" type="pres">
      <dgm:prSet presAssocID="{3B533E10-8B61-46D3-9490-1D3BED7ACE27}" presName="theInnerList" presStyleCnt="0"/>
      <dgm:spPr/>
    </dgm:pt>
  </dgm:ptLst>
  <dgm:cxnLst>
    <dgm:cxn modelId="{712CDD93-4A27-4F8A-B9F2-7967082900AC}" type="presOf" srcId="{3B533E10-8B61-46D3-9490-1D3BED7ACE27}" destId="{EC0A9692-965E-4202-A53E-624D13D264FA}" srcOrd="1" destOrd="0" presId="urn:microsoft.com/office/officeart/2005/8/layout/lProcess2"/>
    <dgm:cxn modelId="{C516C099-79B6-4AB5-8E30-0753024D1475}" type="presOf" srcId="{58E89E10-56B8-4519-8EE4-80253D592AAB}" destId="{F0762FB0-C425-43FB-8255-EA7B72723CB4}" srcOrd="0" destOrd="0" presId="urn:microsoft.com/office/officeart/2005/8/layout/lProcess2"/>
    <dgm:cxn modelId="{4AE021AA-211B-4594-A1E6-2D6187A73625}" type="presOf" srcId="{3B533E10-8B61-46D3-9490-1D3BED7ACE27}" destId="{9A844720-0028-4ECD-A2C9-25D95410D945}" srcOrd="0" destOrd="0" presId="urn:microsoft.com/office/officeart/2005/8/layout/lProcess2"/>
    <dgm:cxn modelId="{8ECFD6BF-A072-4040-A4A4-0B34BEF4407E}" srcId="{58E89E10-56B8-4519-8EE4-80253D592AAB}" destId="{3B533E10-8B61-46D3-9490-1D3BED7ACE27}" srcOrd="0" destOrd="0" parTransId="{F9F35186-05EE-4080-80D0-6BEC85BAC35E}" sibTransId="{FDCBA772-9C43-4CA5-9825-4D70491E10BC}"/>
    <dgm:cxn modelId="{40C6C8F4-CD21-42C9-B45D-7BE6B653F964}" type="presParOf" srcId="{F0762FB0-C425-43FB-8255-EA7B72723CB4}" destId="{6966D663-A060-40E5-8976-5F540F020100}" srcOrd="0" destOrd="0" presId="urn:microsoft.com/office/officeart/2005/8/layout/lProcess2"/>
    <dgm:cxn modelId="{CD7912E6-BD53-4556-BF7B-35F5FE5BC96A}" type="presParOf" srcId="{6966D663-A060-40E5-8976-5F540F020100}" destId="{9A844720-0028-4ECD-A2C9-25D95410D945}" srcOrd="0" destOrd="0" presId="urn:microsoft.com/office/officeart/2005/8/layout/lProcess2"/>
    <dgm:cxn modelId="{A74FEB3D-CA92-4139-83DB-79B62389F87F}" type="presParOf" srcId="{6966D663-A060-40E5-8976-5F540F020100}" destId="{EC0A9692-965E-4202-A53E-624D13D264FA}" srcOrd="1" destOrd="0" presId="urn:microsoft.com/office/officeart/2005/8/layout/lProcess2"/>
    <dgm:cxn modelId="{A8FDDC23-4586-444A-A651-6E54A72EA874}" type="presParOf" srcId="{6966D663-A060-40E5-8976-5F540F020100}" destId="{5E8DC9D9-A7EC-4F72-A1B2-4505DF291ADF}" srcOrd="2" destOrd="0" presId="urn:microsoft.com/office/officeart/2005/8/layout/lProcess2"/>
    <dgm:cxn modelId="{45026BB3-D34D-47F6-86AD-BBB28BB4C730}" type="presParOf" srcId="{5E8DC9D9-A7EC-4F72-A1B2-4505DF291ADF}" destId="{CD3AD948-7FE3-4228-8B18-9530ABC1C0F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89E10-56B8-4519-8EE4-80253D592AAB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90FEB7B-732F-47EC-8C67-083D7841632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ВЫСОКОКВАЛИФИЦИРОВАННЫЕ СПЕЦИАЛИСТЫ В ОБЛАСТИ КОРРЕКЦИОННОЙ ПЕДАГОГИКИ И СПЕЦИАЛЬНОЙ ПСИХОЛОГИИ</a:t>
          </a:r>
        </a:p>
      </dgm:t>
    </dgm:pt>
    <dgm:pt modelId="{FEBE92D5-A39B-4BDD-A7BA-EED7B04248A7}" type="parTrans" cxnId="{E6EA2502-854D-4ECB-9E4E-E6A5BB3BB3C9}">
      <dgm:prSet/>
      <dgm:spPr/>
      <dgm:t>
        <a:bodyPr/>
        <a:lstStyle/>
        <a:p>
          <a:endParaRPr lang="ru-RU"/>
        </a:p>
      </dgm:t>
    </dgm:pt>
    <dgm:pt modelId="{0916F54C-8337-4994-BB1F-F04AC29A0160}" type="sibTrans" cxnId="{E6EA2502-854D-4ECB-9E4E-E6A5BB3BB3C9}">
      <dgm:prSet/>
      <dgm:spPr/>
      <dgm:t>
        <a:bodyPr/>
        <a:lstStyle/>
        <a:p>
          <a:endParaRPr lang="ru-RU"/>
        </a:p>
      </dgm:t>
    </dgm:pt>
    <dgm:pt modelId="{18EB9F7A-890E-4A00-882E-1511B07E120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ОПЫТ РАБОТЫ С РАССМАТРИВАЕМОЙ КАТЕГОРИЕЙ ДЕТЕЙ С ОВЗ ОТ 5 ЛЕТ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4916206-1517-4E47-9450-D6083938793D}" type="parTrans" cxnId="{AD287BB1-A873-4420-B767-03FE75861F41}">
      <dgm:prSet/>
      <dgm:spPr/>
      <dgm:t>
        <a:bodyPr/>
        <a:lstStyle/>
        <a:p>
          <a:endParaRPr lang="ru-RU"/>
        </a:p>
      </dgm:t>
    </dgm:pt>
    <dgm:pt modelId="{976EED57-BD43-4766-AD91-78F860EE311D}" type="sibTrans" cxnId="{AD287BB1-A873-4420-B767-03FE75861F41}">
      <dgm:prSet/>
      <dgm:spPr/>
      <dgm:t>
        <a:bodyPr/>
        <a:lstStyle/>
        <a:p>
          <a:endParaRPr lang="ru-RU"/>
        </a:p>
      </dgm:t>
    </dgm:pt>
    <dgm:pt modelId="{B9CFD17A-DBC5-4846-8C01-0AB03572EFA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СТЕПЕНЬ КАНДИДАТА/ДОКТОРА НАУК ПО СПЕЦИАЛЬНОСТИ «КОРРЕКЦИОННАЯ ПЕДАГОГИКА» ИЛИ «СПЕЦИАЛЬНАЯ ПСИХОЛОГИЯ»</a:t>
          </a:r>
        </a:p>
      </dgm:t>
    </dgm:pt>
    <dgm:pt modelId="{504045F2-52BA-403D-93CD-7D0AE807F89A}" type="parTrans" cxnId="{5DC7BAEF-039E-4EAF-8534-85FBD07CCD44}">
      <dgm:prSet/>
      <dgm:spPr/>
      <dgm:t>
        <a:bodyPr/>
        <a:lstStyle/>
        <a:p>
          <a:endParaRPr lang="ru-RU"/>
        </a:p>
      </dgm:t>
    </dgm:pt>
    <dgm:pt modelId="{364E1017-4BBE-401A-81B9-AD12405C4AFA}" type="sibTrans" cxnId="{5DC7BAEF-039E-4EAF-8534-85FBD07CCD44}">
      <dgm:prSet/>
      <dgm:spPr/>
      <dgm:t>
        <a:bodyPr/>
        <a:lstStyle/>
        <a:p>
          <a:endParaRPr lang="ru-RU"/>
        </a:p>
      </dgm:t>
    </dgm:pt>
    <dgm:pt modelId="{95EC4D49-2D35-4F17-81E3-0DFE573A835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К </a:t>
          </a:r>
          <a:r>
            <a:rPr lang="ru-RU" sz="30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3000" b="1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РАЗРАБОТКЕ ПРИВЛЕЧЕНЫ </a:t>
          </a:r>
          <a:endParaRPr lang="ru-RU" sz="3000" b="1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ECE533D-0301-419A-8144-DEAEDBF09479}" type="sibTrans" cxnId="{7848C518-AF7F-4E94-B7C4-CD02A9F0D501}">
      <dgm:prSet/>
      <dgm:spPr/>
      <dgm:t>
        <a:bodyPr/>
        <a:lstStyle/>
        <a:p>
          <a:endParaRPr lang="ru-RU"/>
        </a:p>
      </dgm:t>
    </dgm:pt>
    <dgm:pt modelId="{E83E1E13-4801-40D3-A6E6-091243B2E26E}" type="parTrans" cxnId="{7848C518-AF7F-4E94-B7C4-CD02A9F0D501}">
      <dgm:prSet/>
      <dgm:spPr/>
      <dgm:t>
        <a:bodyPr/>
        <a:lstStyle/>
        <a:p>
          <a:endParaRPr lang="ru-RU"/>
        </a:p>
      </dgm:t>
    </dgm:pt>
    <dgm:pt modelId="{F0762FB0-C425-43FB-8255-EA7B72723CB4}" type="pres">
      <dgm:prSet presAssocID="{58E89E10-56B8-4519-8EE4-80253D592AAB}" presName="theList" presStyleCnt="0">
        <dgm:presLayoutVars>
          <dgm:dir/>
          <dgm:animLvl val="lvl"/>
          <dgm:resizeHandles val="exact"/>
        </dgm:presLayoutVars>
      </dgm:prSet>
      <dgm:spPr/>
    </dgm:pt>
    <dgm:pt modelId="{DF8C41D7-5DBB-47B9-B618-446F3D9663D2}" type="pres">
      <dgm:prSet presAssocID="{95EC4D49-2D35-4F17-81E3-0DFE573A8352}" presName="compNode" presStyleCnt="0"/>
      <dgm:spPr/>
    </dgm:pt>
    <dgm:pt modelId="{365F3FF0-ECF4-44C5-8A0A-C29D74019E12}" type="pres">
      <dgm:prSet presAssocID="{95EC4D49-2D35-4F17-81E3-0DFE573A8352}" presName="aNode" presStyleLbl="bgShp" presStyleIdx="0" presStyleCnt="1" custLinFactNeighborY="-2717"/>
      <dgm:spPr/>
    </dgm:pt>
    <dgm:pt modelId="{B2FF1D35-26CA-4F5C-AB68-36ECE90F7406}" type="pres">
      <dgm:prSet presAssocID="{95EC4D49-2D35-4F17-81E3-0DFE573A8352}" presName="textNode" presStyleLbl="bgShp" presStyleIdx="0" presStyleCnt="1"/>
      <dgm:spPr/>
    </dgm:pt>
    <dgm:pt modelId="{646E1AB5-0DEA-486A-BE97-CEB226279B14}" type="pres">
      <dgm:prSet presAssocID="{95EC4D49-2D35-4F17-81E3-0DFE573A8352}" presName="compChildNode" presStyleCnt="0"/>
      <dgm:spPr/>
    </dgm:pt>
    <dgm:pt modelId="{589F582C-264F-441F-8542-5500E34D06F1}" type="pres">
      <dgm:prSet presAssocID="{95EC4D49-2D35-4F17-81E3-0DFE573A8352}" presName="theInnerList" presStyleCnt="0"/>
      <dgm:spPr/>
    </dgm:pt>
    <dgm:pt modelId="{99CE726E-FEF4-48D4-BB92-5A518FDDD322}" type="pres">
      <dgm:prSet presAssocID="{190FEB7B-732F-47EC-8C67-083D7841632D}" presName="childNode" presStyleLbl="node1" presStyleIdx="0" presStyleCnt="3" custScaleX="110294" custScaleY="41615" custLinFactNeighborY="-74046">
        <dgm:presLayoutVars>
          <dgm:bulletEnabled val="1"/>
        </dgm:presLayoutVars>
      </dgm:prSet>
      <dgm:spPr/>
    </dgm:pt>
    <dgm:pt modelId="{7BAF4F23-93D4-4BED-B6D9-195090E8F4CB}" type="pres">
      <dgm:prSet presAssocID="{190FEB7B-732F-47EC-8C67-083D7841632D}" presName="aSpace2" presStyleCnt="0"/>
      <dgm:spPr/>
    </dgm:pt>
    <dgm:pt modelId="{4541531C-CE90-4B89-A8F3-C98264F5624F}" type="pres">
      <dgm:prSet presAssocID="{18EB9F7A-890E-4A00-882E-1511B07E1205}" presName="childNode" presStyleLbl="node1" presStyleIdx="1" presStyleCnt="3" custScaleX="110294" custScaleY="41615" custLinFactNeighborY="-80251">
        <dgm:presLayoutVars>
          <dgm:bulletEnabled val="1"/>
        </dgm:presLayoutVars>
      </dgm:prSet>
      <dgm:spPr/>
    </dgm:pt>
    <dgm:pt modelId="{10D27E0D-5DF9-457A-803C-90E0FB4B564C}" type="pres">
      <dgm:prSet presAssocID="{18EB9F7A-890E-4A00-882E-1511B07E1205}" presName="aSpace2" presStyleCnt="0"/>
      <dgm:spPr/>
    </dgm:pt>
    <dgm:pt modelId="{57848954-3AE8-4B81-9F71-3A60D356C997}" type="pres">
      <dgm:prSet presAssocID="{B9CFD17A-DBC5-4846-8C01-0AB03572EFA0}" presName="childNode" presStyleLbl="node1" presStyleIdx="2" presStyleCnt="3" custScaleX="110294" custScaleY="41615" custLinFactNeighborY="-86456">
        <dgm:presLayoutVars>
          <dgm:bulletEnabled val="1"/>
        </dgm:presLayoutVars>
      </dgm:prSet>
      <dgm:spPr/>
    </dgm:pt>
  </dgm:ptLst>
  <dgm:cxnLst>
    <dgm:cxn modelId="{E6EA2502-854D-4ECB-9E4E-E6A5BB3BB3C9}" srcId="{95EC4D49-2D35-4F17-81E3-0DFE573A8352}" destId="{190FEB7B-732F-47EC-8C67-083D7841632D}" srcOrd="0" destOrd="0" parTransId="{FEBE92D5-A39B-4BDD-A7BA-EED7B04248A7}" sibTransId="{0916F54C-8337-4994-BB1F-F04AC29A0160}"/>
    <dgm:cxn modelId="{7848C518-AF7F-4E94-B7C4-CD02A9F0D501}" srcId="{58E89E10-56B8-4519-8EE4-80253D592AAB}" destId="{95EC4D49-2D35-4F17-81E3-0DFE573A8352}" srcOrd="0" destOrd="0" parTransId="{E83E1E13-4801-40D3-A6E6-091243B2E26E}" sibTransId="{FECE533D-0301-419A-8144-DEAEDBF09479}"/>
    <dgm:cxn modelId="{08373934-5C7B-4742-B182-629467742486}" type="presOf" srcId="{95EC4D49-2D35-4F17-81E3-0DFE573A8352}" destId="{B2FF1D35-26CA-4F5C-AB68-36ECE90F7406}" srcOrd="1" destOrd="0" presId="urn:microsoft.com/office/officeart/2005/8/layout/lProcess2"/>
    <dgm:cxn modelId="{7D67178D-0C38-4C8D-8E27-00D78085B6B9}" type="presOf" srcId="{B9CFD17A-DBC5-4846-8C01-0AB03572EFA0}" destId="{57848954-3AE8-4B81-9F71-3A60D356C997}" srcOrd="0" destOrd="0" presId="urn:microsoft.com/office/officeart/2005/8/layout/lProcess2"/>
    <dgm:cxn modelId="{70C8288D-043C-4A26-B60B-6A19C622D3A7}" type="presOf" srcId="{190FEB7B-732F-47EC-8C67-083D7841632D}" destId="{99CE726E-FEF4-48D4-BB92-5A518FDDD322}" srcOrd="0" destOrd="0" presId="urn:microsoft.com/office/officeart/2005/8/layout/lProcess2"/>
    <dgm:cxn modelId="{0608029F-4E8B-4EB4-85E7-9118C6391D47}" type="presOf" srcId="{18EB9F7A-890E-4A00-882E-1511B07E1205}" destId="{4541531C-CE90-4B89-A8F3-C98264F5624F}" srcOrd="0" destOrd="0" presId="urn:microsoft.com/office/officeart/2005/8/layout/lProcess2"/>
    <dgm:cxn modelId="{9DBFECA7-0CA9-4F27-9933-41247212620F}" type="presOf" srcId="{58E89E10-56B8-4519-8EE4-80253D592AAB}" destId="{F0762FB0-C425-43FB-8255-EA7B72723CB4}" srcOrd="0" destOrd="0" presId="urn:microsoft.com/office/officeart/2005/8/layout/lProcess2"/>
    <dgm:cxn modelId="{AD287BB1-A873-4420-B767-03FE75861F41}" srcId="{95EC4D49-2D35-4F17-81E3-0DFE573A8352}" destId="{18EB9F7A-890E-4A00-882E-1511B07E1205}" srcOrd="1" destOrd="0" parTransId="{64916206-1517-4E47-9450-D6083938793D}" sibTransId="{976EED57-BD43-4766-AD91-78F860EE311D}"/>
    <dgm:cxn modelId="{5DC7BAEF-039E-4EAF-8534-85FBD07CCD44}" srcId="{95EC4D49-2D35-4F17-81E3-0DFE573A8352}" destId="{B9CFD17A-DBC5-4846-8C01-0AB03572EFA0}" srcOrd="2" destOrd="0" parTransId="{504045F2-52BA-403D-93CD-7D0AE807F89A}" sibTransId="{364E1017-4BBE-401A-81B9-AD12405C4AFA}"/>
    <dgm:cxn modelId="{9692E7FF-428F-4DC0-A952-880FA0FEBF2D}" type="presOf" srcId="{95EC4D49-2D35-4F17-81E3-0DFE573A8352}" destId="{365F3FF0-ECF4-44C5-8A0A-C29D74019E12}" srcOrd="0" destOrd="0" presId="urn:microsoft.com/office/officeart/2005/8/layout/lProcess2"/>
    <dgm:cxn modelId="{011F8676-64AB-4E4B-A82B-0EFD2EE6966C}" type="presParOf" srcId="{F0762FB0-C425-43FB-8255-EA7B72723CB4}" destId="{DF8C41D7-5DBB-47B9-B618-446F3D9663D2}" srcOrd="0" destOrd="0" presId="urn:microsoft.com/office/officeart/2005/8/layout/lProcess2"/>
    <dgm:cxn modelId="{E55E9F34-6CB5-4BE3-AD22-938DE87D4563}" type="presParOf" srcId="{DF8C41D7-5DBB-47B9-B618-446F3D9663D2}" destId="{365F3FF0-ECF4-44C5-8A0A-C29D74019E12}" srcOrd="0" destOrd="0" presId="urn:microsoft.com/office/officeart/2005/8/layout/lProcess2"/>
    <dgm:cxn modelId="{1BCAC3F4-8A03-4C79-A5E4-AB05B9615CC2}" type="presParOf" srcId="{DF8C41D7-5DBB-47B9-B618-446F3D9663D2}" destId="{B2FF1D35-26CA-4F5C-AB68-36ECE90F7406}" srcOrd="1" destOrd="0" presId="urn:microsoft.com/office/officeart/2005/8/layout/lProcess2"/>
    <dgm:cxn modelId="{73CA361A-7B0A-4C61-BCAE-BCF86FBE9253}" type="presParOf" srcId="{DF8C41D7-5DBB-47B9-B618-446F3D9663D2}" destId="{646E1AB5-0DEA-486A-BE97-CEB226279B14}" srcOrd="2" destOrd="0" presId="urn:microsoft.com/office/officeart/2005/8/layout/lProcess2"/>
    <dgm:cxn modelId="{681E8D94-FE2E-4A8A-99F1-A1414BBC56A0}" type="presParOf" srcId="{646E1AB5-0DEA-486A-BE97-CEB226279B14}" destId="{589F582C-264F-441F-8542-5500E34D06F1}" srcOrd="0" destOrd="0" presId="urn:microsoft.com/office/officeart/2005/8/layout/lProcess2"/>
    <dgm:cxn modelId="{C4D9FCDF-9998-419C-A7C1-376F4BFAD814}" type="presParOf" srcId="{589F582C-264F-441F-8542-5500E34D06F1}" destId="{99CE726E-FEF4-48D4-BB92-5A518FDDD322}" srcOrd="0" destOrd="0" presId="urn:microsoft.com/office/officeart/2005/8/layout/lProcess2"/>
    <dgm:cxn modelId="{B6047495-5080-4407-BD58-73609AD3FC85}" type="presParOf" srcId="{589F582C-264F-441F-8542-5500E34D06F1}" destId="{7BAF4F23-93D4-4BED-B6D9-195090E8F4CB}" srcOrd="1" destOrd="0" presId="urn:microsoft.com/office/officeart/2005/8/layout/lProcess2"/>
    <dgm:cxn modelId="{94EF1105-9DDE-4DB8-99BD-AC32CC545450}" type="presParOf" srcId="{589F582C-264F-441F-8542-5500E34D06F1}" destId="{4541531C-CE90-4B89-A8F3-C98264F5624F}" srcOrd="2" destOrd="0" presId="urn:microsoft.com/office/officeart/2005/8/layout/lProcess2"/>
    <dgm:cxn modelId="{20221378-F332-495B-9C2F-AB3AD239E4BD}" type="presParOf" srcId="{589F582C-264F-441F-8542-5500E34D06F1}" destId="{10D27E0D-5DF9-457A-803C-90E0FB4B564C}" srcOrd="3" destOrd="0" presId="urn:microsoft.com/office/officeart/2005/8/layout/lProcess2"/>
    <dgm:cxn modelId="{DA52FF68-8393-4AF6-849D-53F6403F49AF}" type="presParOf" srcId="{589F582C-264F-441F-8542-5500E34D06F1}" destId="{57848954-3AE8-4B81-9F71-3A60D356C99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43B810-1A02-458B-8A52-B6D70A17BC8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62296-8411-4AA3-BEEE-7FA006587F54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Глухие и слабослышащие обучающиеся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DA21D422-E839-418A-BED4-C8048DDB2B94}" type="parTrans" cxnId="{82976A80-E472-4206-8702-2CDDC9B90E11}">
      <dgm:prSet/>
      <dgm:spPr/>
      <dgm:t>
        <a:bodyPr/>
        <a:lstStyle/>
        <a:p>
          <a:endParaRPr lang="ru-RU"/>
        </a:p>
      </dgm:t>
    </dgm:pt>
    <dgm:pt modelId="{4C3B5D81-7EE0-4458-99D5-0E3A33E37D40}" type="sibTrans" cxnId="{82976A80-E472-4206-8702-2CDDC9B90E11}">
      <dgm:prSet/>
      <dgm:spPr/>
      <dgm:t>
        <a:bodyPr/>
        <a:lstStyle/>
        <a:p>
          <a:endParaRPr lang="ru-RU"/>
        </a:p>
      </dgm:t>
    </dgm:pt>
    <dgm:pt modelId="{F075F6E3-66CD-4DD0-B7D6-2691B8C70E9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Кафедра сурдопедагогики и инклюзивного образования Института детства ФГБОУ ВО МПГУ;</a:t>
          </a:r>
        </a:p>
      </dgm:t>
    </dgm:pt>
    <dgm:pt modelId="{0D2F9E59-098C-4A67-B34B-D2BC6BE6DE5B}" type="parTrans" cxnId="{EBC211DC-1A41-4F36-B406-AD1566EFF9DA}">
      <dgm:prSet/>
      <dgm:spPr/>
      <dgm:t>
        <a:bodyPr/>
        <a:lstStyle/>
        <a:p>
          <a:endParaRPr lang="ru-RU"/>
        </a:p>
      </dgm:t>
    </dgm:pt>
    <dgm:pt modelId="{DB3ADB03-544D-4CCA-B7FB-B0B0AA29AED8}" type="sibTrans" cxnId="{EBC211DC-1A41-4F36-B406-AD1566EFF9DA}">
      <dgm:prSet/>
      <dgm:spPr/>
      <dgm:t>
        <a:bodyPr/>
        <a:lstStyle/>
        <a:p>
          <a:endParaRPr lang="ru-RU"/>
        </a:p>
      </dgm:t>
    </dgm:pt>
    <dgm:pt modelId="{4AAAB23F-F4BD-4716-82BC-0DD28E3CEC2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Кафедра сурдопедагогики РГПУ им. Герцена;</a:t>
          </a:r>
        </a:p>
      </dgm:t>
    </dgm:pt>
    <dgm:pt modelId="{EF83F937-7EB0-4281-A699-8A1F3F0C150A}" type="parTrans" cxnId="{CC2F6AE2-212A-481C-89B1-1EC08319AF99}">
      <dgm:prSet/>
      <dgm:spPr/>
      <dgm:t>
        <a:bodyPr/>
        <a:lstStyle/>
        <a:p>
          <a:endParaRPr lang="ru-RU"/>
        </a:p>
      </dgm:t>
    </dgm:pt>
    <dgm:pt modelId="{4FC8B1D0-DCD0-4E6C-9A92-CF9959A2F5E1}" type="sibTrans" cxnId="{CC2F6AE2-212A-481C-89B1-1EC08319AF99}">
      <dgm:prSet/>
      <dgm:spPr/>
      <dgm:t>
        <a:bodyPr/>
        <a:lstStyle/>
        <a:p>
          <a:endParaRPr lang="ru-RU"/>
        </a:p>
      </dgm:t>
    </dgm:pt>
    <dgm:pt modelId="{B9712F6A-8DB3-4C4C-AF75-CB7247DBF1B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Центр специальных форм образования АО «Издательство «Просвещение»;</a:t>
          </a:r>
        </a:p>
      </dgm:t>
    </dgm:pt>
    <dgm:pt modelId="{02FBF5D1-0C3C-4F32-AB26-06391031188F}" type="parTrans" cxnId="{5E8E13BE-A469-4D4C-87B3-A3E1F7B84967}">
      <dgm:prSet/>
      <dgm:spPr/>
      <dgm:t>
        <a:bodyPr/>
        <a:lstStyle/>
        <a:p>
          <a:endParaRPr lang="ru-RU"/>
        </a:p>
      </dgm:t>
    </dgm:pt>
    <dgm:pt modelId="{6AD620B8-4E3F-455C-8B0B-8243F3C16C85}" type="sibTrans" cxnId="{5E8E13BE-A469-4D4C-87B3-A3E1F7B84967}">
      <dgm:prSet/>
      <dgm:spPr/>
      <dgm:t>
        <a:bodyPr/>
        <a:lstStyle/>
        <a:p>
          <a:endParaRPr lang="ru-RU"/>
        </a:p>
      </dgm:t>
    </dgm:pt>
    <dgm:pt modelId="{6ED95206-8908-4B44-88E7-E2A71C78B9B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Центр дошкольного, общего и коррекционного образования ФГАУ ФИРО;</a:t>
          </a:r>
        </a:p>
      </dgm:t>
    </dgm:pt>
    <dgm:pt modelId="{9100EC6A-3C68-448F-818B-29B909357058}" type="parTrans" cxnId="{A7FE40DD-9876-4128-B9D5-BCB0F09945D3}">
      <dgm:prSet/>
      <dgm:spPr/>
      <dgm:t>
        <a:bodyPr/>
        <a:lstStyle/>
        <a:p>
          <a:endParaRPr lang="ru-RU"/>
        </a:p>
      </dgm:t>
    </dgm:pt>
    <dgm:pt modelId="{BC1A24DD-5335-4EC8-BFC1-4F2DBCC28D2B}" type="sibTrans" cxnId="{A7FE40DD-9876-4128-B9D5-BCB0F09945D3}">
      <dgm:prSet/>
      <dgm:spPr/>
      <dgm:t>
        <a:bodyPr/>
        <a:lstStyle/>
        <a:p>
          <a:endParaRPr lang="ru-RU"/>
        </a:p>
      </dgm:t>
    </dgm:pt>
    <dgm:pt modelId="{9E5C7BAF-F5E0-4BA4-AAF6-EBBAE2EDD31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ГБОУ Саратовской обл. «Школа-интернат для обучающихся по адаптивным образовательным программам №1 г. Энгельса»;</a:t>
          </a:r>
        </a:p>
      </dgm:t>
    </dgm:pt>
    <dgm:pt modelId="{C0C62FCB-F276-4669-A4DD-55FFF0F5202E}" type="parTrans" cxnId="{D5FB28EE-4B5E-4799-BA12-8DCD353B749D}">
      <dgm:prSet/>
      <dgm:spPr/>
      <dgm:t>
        <a:bodyPr/>
        <a:lstStyle/>
        <a:p>
          <a:endParaRPr lang="ru-RU"/>
        </a:p>
      </dgm:t>
    </dgm:pt>
    <dgm:pt modelId="{50B92A33-F3E4-47CC-811F-CB978CDB97B2}" type="sibTrans" cxnId="{D5FB28EE-4B5E-4799-BA12-8DCD353B749D}">
      <dgm:prSet/>
      <dgm:spPr/>
      <dgm:t>
        <a:bodyPr/>
        <a:lstStyle/>
        <a:p>
          <a:endParaRPr lang="ru-RU"/>
        </a:p>
      </dgm:t>
    </dgm:pt>
    <dgm:pt modelId="{3140A849-393B-414F-9183-79974B4AFE5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Государственное казенное общеобразовательное учреждение г. Москвы «Специальная (коррекционная) школа-интернат № 65»;</a:t>
          </a:r>
        </a:p>
      </dgm:t>
    </dgm:pt>
    <dgm:pt modelId="{8DF7759E-19AE-4346-A7BD-859ACFBC6F23}" type="parTrans" cxnId="{DD455733-90A0-4A2D-8F97-0DD3EA3CBC5D}">
      <dgm:prSet/>
      <dgm:spPr/>
      <dgm:t>
        <a:bodyPr/>
        <a:lstStyle/>
        <a:p>
          <a:endParaRPr lang="ru-RU"/>
        </a:p>
      </dgm:t>
    </dgm:pt>
    <dgm:pt modelId="{F700FD62-2CE2-4F88-A957-045B24BE9C32}" type="sibTrans" cxnId="{DD455733-90A0-4A2D-8F97-0DD3EA3CBC5D}">
      <dgm:prSet/>
      <dgm:spPr/>
      <dgm:t>
        <a:bodyPr/>
        <a:lstStyle/>
        <a:p>
          <a:endParaRPr lang="ru-RU"/>
        </a:p>
      </dgm:t>
    </dgm:pt>
    <dgm:pt modelId="{B62E3E73-3A3D-4EBE-BFB2-6095D7DB01B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ОЧУ «Абсолют» Серпуховского района Московской области;</a:t>
          </a:r>
        </a:p>
      </dgm:t>
    </dgm:pt>
    <dgm:pt modelId="{6B463FD8-4BCD-4A5F-BA9A-4484FFC75092}" type="parTrans" cxnId="{BA3AD847-4AAC-41B4-AA3D-6142EC51F9E1}">
      <dgm:prSet/>
      <dgm:spPr/>
      <dgm:t>
        <a:bodyPr/>
        <a:lstStyle/>
        <a:p>
          <a:endParaRPr lang="ru-RU"/>
        </a:p>
      </dgm:t>
    </dgm:pt>
    <dgm:pt modelId="{9C9FDDED-BAF7-459A-B107-7580C43E1817}" type="sibTrans" cxnId="{BA3AD847-4AAC-41B4-AA3D-6142EC51F9E1}">
      <dgm:prSet/>
      <dgm:spPr/>
      <dgm:t>
        <a:bodyPr/>
        <a:lstStyle/>
        <a:p>
          <a:endParaRPr lang="ru-RU"/>
        </a:p>
      </dgm:t>
    </dgm:pt>
    <dgm:pt modelId="{CDE18823-1456-4236-A209-97F52875317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dirty="0">
              <a:solidFill>
                <a:schemeClr val="accent1">
                  <a:lumMod val="50000"/>
                </a:schemeClr>
              </a:solidFill>
            </a:rPr>
            <a:t>ГБОУ СО «ЦПМСС «Эхо» (Екатеринбург).</a:t>
          </a:r>
        </a:p>
      </dgm:t>
    </dgm:pt>
    <dgm:pt modelId="{EC66A36B-504C-4BE3-B177-4C2428D1A6FD}" type="parTrans" cxnId="{CAA9C383-42CA-43BA-9983-71F26172BF9F}">
      <dgm:prSet/>
      <dgm:spPr/>
      <dgm:t>
        <a:bodyPr/>
        <a:lstStyle/>
        <a:p>
          <a:endParaRPr lang="ru-RU"/>
        </a:p>
      </dgm:t>
    </dgm:pt>
    <dgm:pt modelId="{E7991936-454B-408F-8E8C-035AB90A500F}" type="sibTrans" cxnId="{CAA9C383-42CA-43BA-9983-71F26172BF9F}">
      <dgm:prSet/>
      <dgm:spPr/>
      <dgm:t>
        <a:bodyPr/>
        <a:lstStyle/>
        <a:p>
          <a:endParaRPr lang="ru-RU"/>
        </a:p>
      </dgm:t>
    </dgm:pt>
    <dgm:pt modelId="{00317209-849B-4628-B130-95A5C324DD0A}" type="pres">
      <dgm:prSet presAssocID="{6E43B810-1A02-458B-8A52-B6D70A17BC83}" presName="Name0" presStyleCnt="0">
        <dgm:presLayoutVars>
          <dgm:dir/>
          <dgm:animLvl val="lvl"/>
          <dgm:resizeHandles val="exact"/>
        </dgm:presLayoutVars>
      </dgm:prSet>
      <dgm:spPr/>
    </dgm:pt>
    <dgm:pt modelId="{4BB38D58-76E4-4324-9A5A-2DF01BCB8590}" type="pres">
      <dgm:prSet presAssocID="{42362296-8411-4AA3-BEEE-7FA006587F54}" presName="linNode" presStyleCnt="0"/>
      <dgm:spPr/>
    </dgm:pt>
    <dgm:pt modelId="{08F1904D-A85F-4705-BB20-677D5CAC2C18}" type="pres">
      <dgm:prSet presAssocID="{42362296-8411-4AA3-BEEE-7FA006587F54}" presName="parentText" presStyleLbl="node1" presStyleIdx="0" presStyleCnt="1" custScaleX="54352" custScaleY="66761" custLinFactNeighborX="-559" custLinFactNeighborY="-47">
        <dgm:presLayoutVars>
          <dgm:chMax val="1"/>
          <dgm:bulletEnabled val="1"/>
        </dgm:presLayoutVars>
      </dgm:prSet>
      <dgm:spPr/>
    </dgm:pt>
    <dgm:pt modelId="{78D73807-E293-4B0E-A980-33CC92385D43}" type="pres">
      <dgm:prSet presAssocID="{42362296-8411-4AA3-BEEE-7FA006587F54}" presName="descendantText" presStyleLbl="alignAccFollowNode1" presStyleIdx="0" presStyleCnt="1" custScaleX="120040" custScaleY="125000" custLinFactNeighborX="1168">
        <dgm:presLayoutVars>
          <dgm:bulletEnabled val="1"/>
        </dgm:presLayoutVars>
      </dgm:prSet>
      <dgm:spPr/>
    </dgm:pt>
  </dgm:ptLst>
  <dgm:cxnLst>
    <dgm:cxn modelId="{DD455733-90A0-4A2D-8F97-0DD3EA3CBC5D}" srcId="{42362296-8411-4AA3-BEEE-7FA006587F54}" destId="{3140A849-393B-414F-9183-79974B4AFE59}" srcOrd="5" destOrd="0" parTransId="{8DF7759E-19AE-4346-A7BD-859ACFBC6F23}" sibTransId="{F700FD62-2CE2-4F88-A957-045B24BE9C32}"/>
    <dgm:cxn modelId="{B4F2743D-D6F5-4AA8-87F1-63244665EE44}" type="presOf" srcId="{B9712F6A-8DB3-4C4C-AF75-CB7247DBF1B2}" destId="{78D73807-E293-4B0E-A980-33CC92385D43}" srcOrd="0" destOrd="2" presId="urn:microsoft.com/office/officeart/2005/8/layout/vList5"/>
    <dgm:cxn modelId="{BA3AD847-4AAC-41B4-AA3D-6142EC51F9E1}" srcId="{42362296-8411-4AA3-BEEE-7FA006587F54}" destId="{B62E3E73-3A3D-4EBE-BFB2-6095D7DB01BE}" srcOrd="6" destOrd="0" parTransId="{6B463FD8-4BCD-4A5F-BA9A-4484FFC75092}" sibTransId="{9C9FDDED-BAF7-459A-B107-7580C43E1817}"/>
    <dgm:cxn modelId="{1F957669-0AAD-40F6-9B17-7E21098FDF91}" type="presOf" srcId="{42362296-8411-4AA3-BEEE-7FA006587F54}" destId="{08F1904D-A85F-4705-BB20-677D5CAC2C18}" srcOrd="0" destOrd="0" presId="urn:microsoft.com/office/officeart/2005/8/layout/vList5"/>
    <dgm:cxn modelId="{83EFEF6F-5FC3-4DF3-823A-5DA0F92D063A}" type="presOf" srcId="{F075F6E3-66CD-4DD0-B7D6-2691B8C70E97}" destId="{78D73807-E293-4B0E-A980-33CC92385D43}" srcOrd="0" destOrd="0" presId="urn:microsoft.com/office/officeart/2005/8/layout/vList5"/>
    <dgm:cxn modelId="{82976A80-E472-4206-8702-2CDDC9B90E11}" srcId="{6E43B810-1A02-458B-8A52-B6D70A17BC83}" destId="{42362296-8411-4AA3-BEEE-7FA006587F54}" srcOrd="0" destOrd="0" parTransId="{DA21D422-E839-418A-BED4-C8048DDB2B94}" sibTransId="{4C3B5D81-7EE0-4458-99D5-0E3A33E37D40}"/>
    <dgm:cxn modelId="{CAA9C383-42CA-43BA-9983-71F26172BF9F}" srcId="{42362296-8411-4AA3-BEEE-7FA006587F54}" destId="{CDE18823-1456-4236-A209-97F528753173}" srcOrd="7" destOrd="0" parTransId="{EC66A36B-504C-4BE3-B177-4C2428D1A6FD}" sibTransId="{E7991936-454B-408F-8E8C-035AB90A500F}"/>
    <dgm:cxn modelId="{8FCAB48A-7340-48E1-A2ED-126B0C0C740A}" type="presOf" srcId="{4AAAB23F-F4BD-4716-82BC-0DD28E3CEC26}" destId="{78D73807-E293-4B0E-A980-33CC92385D43}" srcOrd="0" destOrd="1" presId="urn:microsoft.com/office/officeart/2005/8/layout/vList5"/>
    <dgm:cxn modelId="{3D99158E-52E3-442F-AE8E-90F16A1FCD5E}" type="presOf" srcId="{9E5C7BAF-F5E0-4BA4-AAF6-EBBAE2EDD314}" destId="{78D73807-E293-4B0E-A980-33CC92385D43}" srcOrd="0" destOrd="4" presId="urn:microsoft.com/office/officeart/2005/8/layout/vList5"/>
    <dgm:cxn modelId="{5C6CE48E-DF7E-484A-B4B5-00A87175E3D7}" type="presOf" srcId="{3140A849-393B-414F-9183-79974B4AFE59}" destId="{78D73807-E293-4B0E-A980-33CC92385D43}" srcOrd="0" destOrd="5" presId="urn:microsoft.com/office/officeart/2005/8/layout/vList5"/>
    <dgm:cxn modelId="{5E8E13BE-A469-4D4C-87B3-A3E1F7B84967}" srcId="{42362296-8411-4AA3-BEEE-7FA006587F54}" destId="{B9712F6A-8DB3-4C4C-AF75-CB7247DBF1B2}" srcOrd="2" destOrd="0" parTransId="{02FBF5D1-0C3C-4F32-AB26-06391031188F}" sibTransId="{6AD620B8-4E3F-455C-8B0B-8243F3C16C85}"/>
    <dgm:cxn modelId="{153775CC-AA18-40FB-8BA4-A839001E5AB8}" type="presOf" srcId="{6ED95206-8908-4B44-88E7-E2A71C78B9B1}" destId="{78D73807-E293-4B0E-A980-33CC92385D43}" srcOrd="0" destOrd="3" presId="urn:microsoft.com/office/officeart/2005/8/layout/vList5"/>
    <dgm:cxn modelId="{EBC211DC-1A41-4F36-B406-AD1566EFF9DA}" srcId="{42362296-8411-4AA3-BEEE-7FA006587F54}" destId="{F075F6E3-66CD-4DD0-B7D6-2691B8C70E97}" srcOrd="0" destOrd="0" parTransId="{0D2F9E59-098C-4A67-B34B-D2BC6BE6DE5B}" sibTransId="{DB3ADB03-544D-4CCA-B7FB-B0B0AA29AED8}"/>
    <dgm:cxn modelId="{A7FE40DD-9876-4128-B9D5-BCB0F09945D3}" srcId="{42362296-8411-4AA3-BEEE-7FA006587F54}" destId="{6ED95206-8908-4B44-88E7-E2A71C78B9B1}" srcOrd="3" destOrd="0" parTransId="{9100EC6A-3C68-448F-818B-29B909357058}" sibTransId="{BC1A24DD-5335-4EC8-BFC1-4F2DBCC28D2B}"/>
    <dgm:cxn modelId="{8700A0DF-6A48-44ED-B346-8BA99F2D1323}" type="presOf" srcId="{CDE18823-1456-4236-A209-97F528753173}" destId="{78D73807-E293-4B0E-A980-33CC92385D43}" srcOrd="0" destOrd="7" presId="urn:microsoft.com/office/officeart/2005/8/layout/vList5"/>
    <dgm:cxn modelId="{CC2F6AE2-212A-481C-89B1-1EC08319AF99}" srcId="{42362296-8411-4AA3-BEEE-7FA006587F54}" destId="{4AAAB23F-F4BD-4716-82BC-0DD28E3CEC26}" srcOrd="1" destOrd="0" parTransId="{EF83F937-7EB0-4281-A699-8A1F3F0C150A}" sibTransId="{4FC8B1D0-DCD0-4E6C-9A92-CF9959A2F5E1}"/>
    <dgm:cxn modelId="{D5FB28EE-4B5E-4799-BA12-8DCD353B749D}" srcId="{42362296-8411-4AA3-BEEE-7FA006587F54}" destId="{9E5C7BAF-F5E0-4BA4-AAF6-EBBAE2EDD314}" srcOrd="4" destOrd="0" parTransId="{C0C62FCB-F276-4669-A4DD-55FFF0F5202E}" sibTransId="{50B92A33-F3E4-47CC-811F-CB978CDB97B2}"/>
    <dgm:cxn modelId="{365CF0F2-9F25-4C90-86DD-67258D7A401D}" type="presOf" srcId="{6E43B810-1A02-458B-8A52-B6D70A17BC83}" destId="{00317209-849B-4628-B130-95A5C324DD0A}" srcOrd="0" destOrd="0" presId="urn:microsoft.com/office/officeart/2005/8/layout/vList5"/>
    <dgm:cxn modelId="{18509CF3-3BC3-4EC5-881F-7F6774E01C22}" type="presOf" srcId="{B62E3E73-3A3D-4EBE-BFB2-6095D7DB01BE}" destId="{78D73807-E293-4B0E-A980-33CC92385D43}" srcOrd="0" destOrd="6" presId="urn:microsoft.com/office/officeart/2005/8/layout/vList5"/>
    <dgm:cxn modelId="{3C78D411-64C3-438B-9099-CB130DD52AAD}" type="presParOf" srcId="{00317209-849B-4628-B130-95A5C324DD0A}" destId="{4BB38D58-76E4-4324-9A5A-2DF01BCB8590}" srcOrd="0" destOrd="0" presId="urn:microsoft.com/office/officeart/2005/8/layout/vList5"/>
    <dgm:cxn modelId="{1A9FF0F4-E490-4ACA-AE7C-3C95DD8F6255}" type="presParOf" srcId="{4BB38D58-76E4-4324-9A5A-2DF01BCB8590}" destId="{08F1904D-A85F-4705-BB20-677D5CAC2C18}" srcOrd="0" destOrd="0" presId="urn:microsoft.com/office/officeart/2005/8/layout/vList5"/>
    <dgm:cxn modelId="{1E4B0757-49A4-4A75-8013-0134370E25D7}" type="presParOf" srcId="{4BB38D58-76E4-4324-9A5A-2DF01BCB8590}" destId="{78D73807-E293-4B0E-A980-33CC92385D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43B810-1A02-458B-8A52-B6D70A17BC83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62296-8411-4AA3-BEEE-7FA006587F54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Слепые и слабовидящие обучающиеся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DA21D422-E839-418A-BED4-C8048DDB2B94}" type="parTrans" cxnId="{82976A80-E472-4206-8702-2CDDC9B90E11}">
      <dgm:prSet/>
      <dgm:spPr/>
      <dgm:t>
        <a:bodyPr/>
        <a:lstStyle/>
        <a:p>
          <a:endParaRPr lang="ru-RU"/>
        </a:p>
      </dgm:t>
    </dgm:pt>
    <dgm:pt modelId="{4C3B5D81-7EE0-4458-99D5-0E3A33E37D40}" type="sibTrans" cxnId="{82976A80-E472-4206-8702-2CDDC9B90E11}">
      <dgm:prSet/>
      <dgm:spPr/>
      <dgm:t>
        <a:bodyPr/>
        <a:lstStyle/>
        <a:p>
          <a:endParaRPr lang="ru-RU"/>
        </a:p>
      </dgm:t>
    </dgm:pt>
    <dgm:pt modelId="{F075F6E3-66CD-4DD0-B7D6-2691B8C70E9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Кафедра коррекционной педагогики и специальной психологии </a:t>
          </a:r>
          <a:r>
            <a:rPr lang="ru-RU" sz="1300" b="0" dirty="0" err="1">
              <a:solidFill>
                <a:schemeClr val="accent1">
                  <a:lumMod val="50000"/>
                </a:schemeClr>
              </a:solidFill>
            </a:rPr>
            <a:t>АПКиППРО</a:t>
          </a:r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;</a:t>
          </a:r>
        </a:p>
      </dgm:t>
    </dgm:pt>
    <dgm:pt modelId="{0D2F9E59-098C-4A67-B34B-D2BC6BE6DE5B}" type="parTrans" cxnId="{EBC211DC-1A41-4F36-B406-AD1566EFF9DA}">
      <dgm:prSet/>
      <dgm:spPr/>
      <dgm:t>
        <a:bodyPr/>
        <a:lstStyle/>
        <a:p>
          <a:endParaRPr lang="ru-RU"/>
        </a:p>
      </dgm:t>
    </dgm:pt>
    <dgm:pt modelId="{DB3ADB03-544D-4CCA-B7FB-B0B0AA29AED8}" type="sibTrans" cxnId="{EBC211DC-1A41-4F36-B406-AD1566EFF9DA}">
      <dgm:prSet/>
      <dgm:spPr/>
      <dgm:t>
        <a:bodyPr/>
        <a:lstStyle/>
        <a:p>
          <a:endParaRPr lang="ru-RU"/>
        </a:p>
      </dgm:t>
    </dgm:pt>
    <dgm:pt modelId="{CC1EDA00-6794-4022-927B-6BE2D517BD2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ГБОУ Школа-интернат №1 им. К.К. Грота (Санкт-Петербург);</a:t>
          </a:r>
        </a:p>
      </dgm:t>
    </dgm:pt>
    <dgm:pt modelId="{28DCA37F-36ED-4917-851F-F71A568BAFA9}" type="parTrans" cxnId="{7A9FB1E9-8EAB-4669-BEB3-5F773529760D}">
      <dgm:prSet/>
      <dgm:spPr/>
      <dgm:t>
        <a:bodyPr/>
        <a:lstStyle/>
        <a:p>
          <a:endParaRPr lang="ru-RU"/>
        </a:p>
      </dgm:t>
    </dgm:pt>
    <dgm:pt modelId="{6723B226-7F33-453E-A164-2C450966678D}" type="sibTrans" cxnId="{7A9FB1E9-8EAB-4669-BEB3-5F773529760D}">
      <dgm:prSet/>
      <dgm:spPr/>
      <dgm:t>
        <a:bodyPr/>
        <a:lstStyle/>
        <a:p>
          <a:endParaRPr lang="ru-RU"/>
        </a:p>
      </dgm:t>
    </dgm:pt>
    <dgm:pt modelId="{69ECC883-8541-440E-8FC6-E9597621ED0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ГКОУ СО «</a:t>
          </a:r>
          <a:r>
            <a:rPr lang="ru-RU" sz="1300" b="0" dirty="0" err="1">
              <a:solidFill>
                <a:schemeClr val="accent1">
                  <a:lumMod val="50000"/>
                </a:schemeClr>
              </a:solidFill>
            </a:rPr>
            <a:t>Верхнепышминская</a:t>
          </a:r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 школа-интернат имени С.А. </a:t>
          </a:r>
          <a:r>
            <a:rPr lang="ru-RU" sz="1300" b="0" dirty="0" err="1">
              <a:solidFill>
                <a:schemeClr val="accent1">
                  <a:lumMod val="50000"/>
                </a:schemeClr>
              </a:solidFill>
            </a:rPr>
            <a:t>Мартиросяна</a:t>
          </a:r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, реализующая адаптированные основные общеобразовательные программы»;</a:t>
          </a:r>
        </a:p>
      </dgm:t>
    </dgm:pt>
    <dgm:pt modelId="{6D687DE2-933C-4C62-9BD7-51DE0C07BA8B}" type="parTrans" cxnId="{790DB259-4897-4CB9-89BD-F76726E978D2}">
      <dgm:prSet/>
      <dgm:spPr/>
      <dgm:t>
        <a:bodyPr/>
        <a:lstStyle/>
        <a:p>
          <a:endParaRPr lang="ru-RU"/>
        </a:p>
      </dgm:t>
    </dgm:pt>
    <dgm:pt modelId="{28938DF1-69D4-4209-A485-4C68C94DD596}" type="sibTrans" cxnId="{790DB259-4897-4CB9-89BD-F76726E978D2}">
      <dgm:prSet/>
      <dgm:spPr/>
      <dgm:t>
        <a:bodyPr/>
        <a:lstStyle/>
        <a:p>
          <a:endParaRPr lang="ru-RU"/>
        </a:p>
      </dgm:t>
    </dgm:pt>
    <dgm:pt modelId="{5C55ADED-96D2-45C7-9E0D-AD87C6F0380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300" b="0" dirty="0">
              <a:solidFill>
                <a:schemeClr val="accent1">
                  <a:lumMod val="50000"/>
                </a:schemeClr>
              </a:solidFill>
            </a:rPr>
            <a:t>ГКОУ «Специальная общеобразовательная школа-интернат 18» г. Кисловодска.</a:t>
          </a:r>
        </a:p>
      </dgm:t>
    </dgm:pt>
    <dgm:pt modelId="{75D399DA-AE4E-4AAE-9BD5-BAA9972397F1}" type="parTrans" cxnId="{D18BD8BE-54CD-45AD-9790-596D5954F07A}">
      <dgm:prSet/>
      <dgm:spPr/>
      <dgm:t>
        <a:bodyPr/>
        <a:lstStyle/>
        <a:p>
          <a:endParaRPr lang="ru-RU"/>
        </a:p>
      </dgm:t>
    </dgm:pt>
    <dgm:pt modelId="{C0F33E52-3674-49F2-B20E-1160E67604A3}" type="sibTrans" cxnId="{D18BD8BE-54CD-45AD-9790-596D5954F07A}">
      <dgm:prSet/>
      <dgm:spPr/>
      <dgm:t>
        <a:bodyPr/>
        <a:lstStyle/>
        <a:p>
          <a:endParaRPr lang="ru-RU"/>
        </a:p>
      </dgm:t>
    </dgm:pt>
    <dgm:pt modelId="{00317209-849B-4628-B130-95A5C324DD0A}" type="pres">
      <dgm:prSet presAssocID="{6E43B810-1A02-458B-8A52-B6D70A17BC83}" presName="Name0" presStyleCnt="0">
        <dgm:presLayoutVars>
          <dgm:dir/>
          <dgm:animLvl val="lvl"/>
          <dgm:resizeHandles val="exact"/>
        </dgm:presLayoutVars>
      </dgm:prSet>
      <dgm:spPr/>
    </dgm:pt>
    <dgm:pt modelId="{4BB38D58-76E4-4324-9A5A-2DF01BCB8590}" type="pres">
      <dgm:prSet presAssocID="{42362296-8411-4AA3-BEEE-7FA006587F54}" presName="linNode" presStyleCnt="0"/>
      <dgm:spPr/>
    </dgm:pt>
    <dgm:pt modelId="{08F1904D-A85F-4705-BB20-677D5CAC2C18}" type="pres">
      <dgm:prSet presAssocID="{42362296-8411-4AA3-BEEE-7FA006587F54}" presName="parentText" presStyleLbl="node1" presStyleIdx="0" presStyleCnt="1" custScaleX="55478" custScaleY="50094" custLinFactNeighborX="-1201">
        <dgm:presLayoutVars>
          <dgm:chMax val="1"/>
          <dgm:bulletEnabled val="1"/>
        </dgm:presLayoutVars>
      </dgm:prSet>
      <dgm:spPr/>
    </dgm:pt>
    <dgm:pt modelId="{78D73807-E293-4B0E-A980-33CC92385D43}" type="pres">
      <dgm:prSet presAssocID="{42362296-8411-4AA3-BEEE-7FA006587F54}" presName="descendantText" presStyleLbl="alignAccFollowNode1" presStyleIdx="0" presStyleCnt="1" custScaleX="121106" custScaleY="125000" custLinFactNeighborY="4530">
        <dgm:presLayoutVars>
          <dgm:bulletEnabled val="1"/>
        </dgm:presLayoutVars>
      </dgm:prSet>
      <dgm:spPr/>
    </dgm:pt>
  </dgm:ptLst>
  <dgm:cxnLst>
    <dgm:cxn modelId="{170F3323-A448-4834-820D-D93FAAC0C0DC}" type="presOf" srcId="{42362296-8411-4AA3-BEEE-7FA006587F54}" destId="{08F1904D-A85F-4705-BB20-677D5CAC2C18}" srcOrd="0" destOrd="0" presId="urn:microsoft.com/office/officeart/2005/8/layout/vList5"/>
    <dgm:cxn modelId="{9383A82C-DF88-4CC4-8F19-45D9D1E06DB7}" type="presOf" srcId="{69ECC883-8541-440E-8FC6-E9597621ED0A}" destId="{78D73807-E293-4B0E-A980-33CC92385D43}" srcOrd="0" destOrd="2" presId="urn:microsoft.com/office/officeart/2005/8/layout/vList5"/>
    <dgm:cxn modelId="{DF382A5C-C66D-48B8-8076-75DF92D65949}" type="presOf" srcId="{5C55ADED-96D2-45C7-9E0D-AD87C6F03800}" destId="{78D73807-E293-4B0E-A980-33CC92385D43}" srcOrd="0" destOrd="3" presId="urn:microsoft.com/office/officeart/2005/8/layout/vList5"/>
    <dgm:cxn modelId="{0BF36049-D67D-4B42-A225-5C2483117C31}" type="presOf" srcId="{CC1EDA00-6794-4022-927B-6BE2D517BD2D}" destId="{78D73807-E293-4B0E-A980-33CC92385D43}" srcOrd="0" destOrd="1" presId="urn:microsoft.com/office/officeart/2005/8/layout/vList5"/>
    <dgm:cxn modelId="{2E9B7D74-30CA-462C-A6E8-17058F7BA980}" type="presOf" srcId="{F075F6E3-66CD-4DD0-B7D6-2691B8C70E97}" destId="{78D73807-E293-4B0E-A980-33CC92385D43}" srcOrd="0" destOrd="0" presId="urn:microsoft.com/office/officeart/2005/8/layout/vList5"/>
    <dgm:cxn modelId="{790DB259-4897-4CB9-89BD-F76726E978D2}" srcId="{42362296-8411-4AA3-BEEE-7FA006587F54}" destId="{69ECC883-8541-440E-8FC6-E9597621ED0A}" srcOrd="2" destOrd="0" parTransId="{6D687DE2-933C-4C62-9BD7-51DE0C07BA8B}" sibTransId="{28938DF1-69D4-4209-A485-4C68C94DD596}"/>
    <dgm:cxn modelId="{82976A80-E472-4206-8702-2CDDC9B90E11}" srcId="{6E43B810-1A02-458B-8A52-B6D70A17BC83}" destId="{42362296-8411-4AA3-BEEE-7FA006587F54}" srcOrd="0" destOrd="0" parTransId="{DA21D422-E839-418A-BED4-C8048DDB2B94}" sibTransId="{4C3B5D81-7EE0-4458-99D5-0E3A33E37D40}"/>
    <dgm:cxn modelId="{D18BD8BE-54CD-45AD-9790-596D5954F07A}" srcId="{42362296-8411-4AA3-BEEE-7FA006587F54}" destId="{5C55ADED-96D2-45C7-9E0D-AD87C6F03800}" srcOrd="3" destOrd="0" parTransId="{75D399DA-AE4E-4AAE-9BD5-BAA9972397F1}" sibTransId="{C0F33E52-3674-49F2-B20E-1160E67604A3}"/>
    <dgm:cxn modelId="{EBC211DC-1A41-4F36-B406-AD1566EFF9DA}" srcId="{42362296-8411-4AA3-BEEE-7FA006587F54}" destId="{F075F6E3-66CD-4DD0-B7D6-2691B8C70E97}" srcOrd="0" destOrd="0" parTransId="{0D2F9E59-098C-4A67-B34B-D2BC6BE6DE5B}" sibTransId="{DB3ADB03-544D-4CCA-B7FB-B0B0AA29AED8}"/>
    <dgm:cxn modelId="{CC0838E6-0699-4662-BB84-13A9583DE36E}" type="presOf" srcId="{6E43B810-1A02-458B-8A52-B6D70A17BC83}" destId="{00317209-849B-4628-B130-95A5C324DD0A}" srcOrd="0" destOrd="0" presId="urn:microsoft.com/office/officeart/2005/8/layout/vList5"/>
    <dgm:cxn modelId="{7A9FB1E9-8EAB-4669-BEB3-5F773529760D}" srcId="{42362296-8411-4AA3-BEEE-7FA006587F54}" destId="{CC1EDA00-6794-4022-927B-6BE2D517BD2D}" srcOrd="1" destOrd="0" parTransId="{28DCA37F-36ED-4917-851F-F71A568BAFA9}" sibTransId="{6723B226-7F33-453E-A164-2C450966678D}"/>
    <dgm:cxn modelId="{2F0E16D9-9FFF-4C0D-83D8-29B2D7A7D1A7}" type="presParOf" srcId="{00317209-849B-4628-B130-95A5C324DD0A}" destId="{4BB38D58-76E4-4324-9A5A-2DF01BCB8590}" srcOrd="0" destOrd="0" presId="urn:microsoft.com/office/officeart/2005/8/layout/vList5"/>
    <dgm:cxn modelId="{FEB2E25A-5D18-48F2-BC2A-318AC94E34B1}" type="presParOf" srcId="{4BB38D58-76E4-4324-9A5A-2DF01BCB8590}" destId="{08F1904D-A85F-4705-BB20-677D5CAC2C18}" srcOrd="0" destOrd="0" presId="urn:microsoft.com/office/officeart/2005/8/layout/vList5"/>
    <dgm:cxn modelId="{B5D2EAD8-89B9-40B6-9C58-99C4C8FF2CC7}" type="presParOf" srcId="{4BB38D58-76E4-4324-9A5A-2DF01BCB8590}" destId="{78D73807-E293-4B0E-A980-33CC92385D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C6FED5-D623-4BB3-96F5-69A259AFABD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933C5-EBAE-4499-9C32-4174383F55A5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Обучающиеся с нарушениями опорно-двигательного аппарата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7506CDAB-E73F-4FB8-8717-22597CB6219C}" type="parTrans" cxnId="{BA3EDE7D-7759-4A3B-8657-1821E2F33B2C}">
      <dgm:prSet/>
      <dgm:spPr/>
      <dgm:t>
        <a:bodyPr/>
        <a:lstStyle/>
        <a:p>
          <a:endParaRPr lang="ru-RU"/>
        </a:p>
      </dgm:t>
    </dgm:pt>
    <dgm:pt modelId="{0D187670-9B35-464F-AC02-B4435525AE63}" type="sibTrans" cxnId="{BA3EDE7D-7759-4A3B-8657-1821E2F33B2C}">
      <dgm:prSet/>
      <dgm:spPr/>
      <dgm:t>
        <a:bodyPr/>
        <a:lstStyle/>
        <a:p>
          <a:endParaRPr lang="ru-RU"/>
        </a:p>
      </dgm:t>
    </dgm:pt>
    <dgm:pt modelId="{B8867349-AF38-4E2C-A753-CB0813A6BCE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школа-интернат «Эверест», реализующая адаптированные основные общеобразовательные программы;</a:t>
          </a:r>
        </a:p>
      </dgm:t>
    </dgm:pt>
    <dgm:pt modelId="{866CA804-91F1-47AC-AA70-ADE13AC79670}" type="parTrans" cxnId="{504E8A93-EF0B-4784-978F-12BB552E709B}">
      <dgm:prSet/>
      <dgm:spPr/>
      <dgm:t>
        <a:bodyPr/>
        <a:lstStyle/>
        <a:p>
          <a:endParaRPr lang="ru-RU"/>
        </a:p>
      </dgm:t>
    </dgm:pt>
    <dgm:pt modelId="{95E71B0E-49E9-4FFE-B177-57732257457D}" type="sibTrans" cxnId="{504E8A93-EF0B-4784-978F-12BB552E709B}">
      <dgm:prSet/>
      <dgm:spPr/>
      <dgm:t>
        <a:bodyPr/>
        <a:lstStyle/>
        <a:p>
          <a:endParaRPr lang="ru-RU"/>
        </a:p>
      </dgm:t>
    </dgm:pt>
    <dgm:pt modelId="{4BDF192D-2991-40FB-A836-21D7BF5BEA3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Обучающиеся с задержкой психического развития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433CE07D-A84C-46C4-80DD-39E64531091C}" type="parTrans" cxnId="{BBA3D73E-E91A-448E-AEF0-6207540BAFC0}">
      <dgm:prSet/>
      <dgm:spPr/>
      <dgm:t>
        <a:bodyPr/>
        <a:lstStyle/>
        <a:p>
          <a:endParaRPr lang="ru-RU"/>
        </a:p>
      </dgm:t>
    </dgm:pt>
    <dgm:pt modelId="{6D25D824-32F3-41E2-B78D-1444DCF92321}" type="sibTrans" cxnId="{BBA3D73E-E91A-448E-AEF0-6207540BAFC0}">
      <dgm:prSet/>
      <dgm:spPr/>
      <dgm:t>
        <a:bodyPr/>
        <a:lstStyle/>
        <a:p>
          <a:endParaRPr lang="ru-RU"/>
        </a:p>
      </dgm:t>
    </dgm:pt>
    <dgm:pt modelId="{F8596943-09B7-4E1C-A56C-9C7812B92C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МАОУ  «СОШ  №73 г. Челябинска» для обучающихся с ограниченными возможностями здоровья;</a:t>
          </a:r>
        </a:p>
      </dgm:t>
    </dgm:pt>
    <dgm:pt modelId="{0AF9279C-58D0-49DA-941C-38B1F91AD692}" type="parTrans" cxnId="{5D71A49B-0DA8-47E1-9BA1-7A101BF97A59}">
      <dgm:prSet/>
      <dgm:spPr/>
      <dgm:t>
        <a:bodyPr/>
        <a:lstStyle/>
        <a:p>
          <a:endParaRPr lang="ru-RU"/>
        </a:p>
      </dgm:t>
    </dgm:pt>
    <dgm:pt modelId="{C2EAC969-8790-425F-BE6F-2974EBD9C39F}" type="sibTrans" cxnId="{5D71A49B-0DA8-47E1-9BA1-7A101BF97A59}">
      <dgm:prSet/>
      <dgm:spPr/>
      <dgm:t>
        <a:bodyPr/>
        <a:lstStyle/>
        <a:p>
          <a:endParaRPr lang="ru-RU"/>
        </a:p>
      </dgm:t>
    </dgm:pt>
    <dgm:pt modelId="{28BE476A-5D2B-43C6-90C6-4D8B5D4EC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ГБОУ школа № 616 Адмиралтейского района Санкт-Петербурга, Центр реабилитации с индивидуальными формами обучения «Динамика».</a:t>
          </a:r>
        </a:p>
      </dgm:t>
    </dgm:pt>
    <dgm:pt modelId="{FAF71C82-5121-4C68-8AD6-3F4748B1ECF0}" type="parTrans" cxnId="{BC883083-801E-439E-9435-276361A19947}">
      <dgm:prSet/>
      <dgm:spPr/>
      <dgm:t>
        <a:bodyPr/>
        <a:lstStyle/>
        <a:p>
          <a:endParaRPr lang="ru-RU"/>
        </a:p>
      </dgm:t>
    </dgm:pt>
    <dgm:pt modelId="{6560BBE6-A3C7-41CB-9C1D-E60D8D998BFD}" type="sibTrans" cxnId="{BC883083-801E-439E-9435-276361A19947}">
      <dgm:prSet/>
      <dgm:spPr/>
      <dgm:t>
        <a:bodyPr/>
        <a:lstStyle/>
        <a:p>
          <a:endParaRPr lang="ru-RU"/>
        </a:p>
      </dgm:t>
    </dgm:pt>
    <dgm:pt modelId="{E61A1343-D2FF-40C1-B7FE-B872E8061FF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Кафедра комплексной коррекции нарушений детского развития Педагогического института Иркутского государственного университета;</a:t>
          </a:r>
        </a:p>
      </dgm:t>
    </dgm:pt>
    <dgm:pt modelId="{059DA167-F129-43B5-BE82-245FC1053BC0}" type="parTrans" cxnId="{7B7633F7-8010-46FF-AD61-2D91201D1976}">
      <dgm:prSet/>
      <dgm:spPr/>
      <dgm:t>
        <a:bodyPr/>
        <a:lstStyle/>
        <a:p>
          <a:endParaRPr lang="ru-RU"/>
        </a:p>
      </dgm:t>
    </dgm:pt>
    <dgm:pt modelId="{2E47D4E0-E409-40D3-B5F4-094DE0C2CA64}" type="sibTrans" cxnId="{7B7633F7-8010-46FF-AD61-2D91201D1976}">
      <dgm:prSet/>
      <dgm:spPr/>
      <dgm:t>
        <a:bodyPr/>
        <a:lstStyle/>
        <a:p>
          <a:endParaRPr lang="ru-RU"/>
        </a:p>
      </dgm:t>
    </dgm:pt>
    <dgm:pt modelId="{63C098B2-0487-4A2C-B902-A9135A75AE5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школа-интернат № 9, реализующая адаптированные основные общеобразовательные программы.</a:t>
          </a:r>
        </a:p>
      </dgm:t>
    </dgm:pt>
    <dgm:pt modelId="{95B64862-868C-4BCB-8334-FCC02976A7D0}" type="parTrans" cxnId="{CB6CE53D-F186-4DF6-9BE8-B5EFB9C7EC10}">
      <dgm:prSet/>
      <dgm:spPr/>
      <dgm:t>
        <a:bodyPr/>
        <a:lstStyle/>
        <a:p>
          <a:endParaRPr lang="ru-RU"/>
        </a:p>
      </dgm:t>
    </dgm:pt>
    <dgm:pt modelId="{5FFC71E9-AC83-4493-BBD4-A2ED63FE0B54}" type="sibTrans" cxnId="{CB6CE53D-F186-4DF6-9BE8-B5EFB9C7EC10}">
      <dgm:prSet/>
      <dgm:spPr/>
      <dgm:t>
        <a:bodyPr/>
        <a:lstStyle/>
        <a:p>
          <a:endParaRPr lang="ru-RU"/>
        </a:p>
      </dgm:t>
    </dgm:pt>
    <dgm:pt modelId="{3FEF0592-9296-4009-8553-AAE840D57EB7}">
      <dgm:prSet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Обучающиеся с расстройствами аутистического спектра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6E978AB3-68EE-4F36-90B5-11A617D717D5}" type="parTrans" cxnId="{F867CF93-F934-4AC0-8E04-CB0D6F131383}">
      <dgm:prSet/>
      <dgm:spPr/>
      <dgm:t>
        <a:bodyPr/>
        <a:lstStyle/>
        <a:p>
          <a:endParaRPr lang="ru-RU"/>
        </a:p>
      </dgm:t>
    </dgm:pt>
    <dgm:pt modelId="{CDE25E71-3CBA-400A-B2B1-A8270B3B7F91}" type="sibTrans" cxnId="{F867CF93-F934-4AC0-8E04-CB0D6F131383}">
      <dgm:prSet/>
      <dgm:spPr/>
      <dgm:t>
        <a:bodyPr/>
        <a:lstStyle/>
        <a:p>
          <a:endParaRPr lang="ru-RU"/>
        </a:p>
      </dgm:t>
    </dgm:pt>
    <dgm:pt modelId="{728A0D65-C367-47DF-8551-D45D604CFE1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Лаборатория содержания и методов обучения детей c эмоциональными нарушениями ИКП РАО;</a:t>
          </a:r>
        </a:p>
      </dgm:t>
    </dgm:pt>
    <dgm:pt modelId="{7852C888-A9BD-4F8F-A42C-DA4C39FA46A0}" type="parTrans" cxnId="{95483745-0AA0-4D3D-83A4-597CC96A29A3}">
      <dgm:prSet/>
      <dgm:spPr/>
      <dgm:t>
        <a:bodyPr/>
        <a:lstStyle/>
        <a:p>
          <a:endParaRPr lang="ru-RU"/>
        </a:p>
      </dgm:t>
    </dgm:pt>
    <dgm:pt modelId="{EFE2C0DD-FDE9-4F1F-98DF-5DE494A19840}" type="sibTrans" cxnId="{95483745-0AA0-4D3D-83A4-597CC96A29A3}">
      <dgm:prSet/>
      <dgm:spPr/>
      <dgm:t>
        <a:bodyPr/>
        <a:lstStyle/>
        <a:p>
          <a:endParaRPr lang="ru-RU"/>
        </a:p>
      </dgm:t>
    </dgm:pt>
    <dgm:pt modelId="{B6DF0EC6-95B9-4D16-B122-8387FDCFD48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ГБОУ г. Москвы "Гимназия № 1540";</a:t>
          </a:r>
        </a:p>
      </dgm:t>
    </dgm:pt>
    <dgm:pt modelId="{50652049-8EDB-492A-B520-71FB72197EFF}" type="parTrans" cxnId="{D50D7CE2-7AD7-433B-9DFB-5A70A4B70D16}">
      <dgm:prSet/>
      <dgm:spPr/>
      <dgm:t>
        <a:bodyPr/>
        <a:lstStyle/>
        <a:p>
          <a:endParaRPr lang="ru-RU"/>
        </a:p>
      </dgm:t>
    </dgm:pt>
    <dgm:pt modelId="{935D1082-8E77-4581-898F-8CEC00A5B029}" type="sibTrans" cxnId="{D50D7CE2-7AD7-433B-9DFB-5A70A4B70D16}">
      <dgm:prSet/>
      <dgm:spPr/>
      <dgm:t>
        <a:bodyPr/>
        <a:lstStyle/>
        <a:p>
          <a:endParaRPr lang="ru-RU"/>
        </a:p>
      </dgm:t>
    </dgm:pt>
    <dgm:pt modelId="{3082723C-F9E8-471F-92D0-39E21D65359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МАУ ДО детский оздоровительно-образовательный центр Психолого-педагогической помощи «Семья и школа»;</a:t>
          </a:r>
        </a:p>
      </dgm:t>
    </dgm:pt>
    <dgm:pt modelId="{B4FAC847-CB26-4A02-88F0-4E68C1C98B70}" type="parTrans" cxnId="{87FA669A-490E-42D6-A8AD-2F4C92970B1E}">
      <dgm:prSet/>
      <dgm:spPr/>
      <dgm:t>
        <a:bodyPr/>
        <a:lstStyle/>
        <a:p>
          <a:endParaRPr lang="ru-RU"/>
        </a:p>
      </dgm:t>
    </dgm:pt>
    <dgm:pt modelId="{C9CE14C6-0EBA-4B95-91DB-D76D8737E7ED}" type="sibTrans" cxnId="{87FA669A-490E-42D6-A8AD-2F4C92970B1E}">
      <dgm:prSet/>
      <dgm:spPr/>
      <dgm:t>
        <a:bodyPr/>
        <a:lstStyle/>
        <a:p>
          <a:endParaRPr lang="ru-RU"/>
        </a:p>
      </dgm:t>
    </dgm:pt>
    <dgm:pt modelId="{5A673FB5-ABD9-4987-ACBE-29D0C662A0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ГБОУ Свердловской области, реализующее адаптированные основные общеобразовательные программы, Центр психолого-медико-социального сопровождения «Речевой центр»;</a:t>
          </a:r>
        </a:p>
      </dgm:t>
    </dgm:pt>
    <dgm:pt modelId="{7D3E8496-BBEF-416D-A0D6-548262F2C710}" type="parTrans" cxnId="{A4BC2983-B09B-4BC0-9EE0-DA80C8E658F9}">
      <dgm:prSet/>
      <dgm:spPr/>
      <dgm:t>
        <a:bodyPr/>
        <a:lstStyle/>
        <a:p>
          <a:endParaRPr lang="ru-RU"/>
        </a:p>
      </dgm:t>
    </dgm:pt>
    <dgm:pt modelId="{A5B6B380-C701-41BA-B9D7-CD4766620457}" type="sibTrans" cxnId="{A4BC2983-B09B-4BC0-9EE0-DA80C8E658F9}">
      <dgm:prSet/>
      <dgm:spPr/>
      <dgm:t>
        <a:bodyPr/>
        <a:lstStyle/>
        <a:p>
          <a:endParaRPr lang="ru-RU"/>
        </a:p>
      </dgm:t>
    </dgm:pt>
    <dgm:pt modelId="{249822BF-FF5C-4D2B-BF46-5DD83795246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 № 4;</a:t>
          </a:r>
        </a:p>
      </dgm:t>
    </dgm:pt>
    <dgm:pt modelId="{5EA3F8CC-B7F2-4DAF-8A61-D39038CDA82A}" type="parTrans" cxnId="{DC2DC2A7-C3FA-43EA-9D04-E7CA9D0516DA}">
      <dgm:prSet/>
      <dgm:spPr/>
      <dgm:t>
        <a:bodyPr/>
        <a:lstStyle/>
        <a:p>
          <a:endParaRPr lang="ru-RU"/>
        </a:p>
      </dgm:t>
    </dgm:pt>
    <dgm:pt modelId="{11A9D398-4AF9-40ED-90C2-17D8FB2E48A0}" type="sibTrans" cxnId="{DC2DC2A7-C3FA-43EA-9D04-E7CA9D0516DA}">
      <dgm:prSet/>
      <dgm:spPr/>
      <dgm:t>
        <a:bodyPr/>
        <a:lstStyle/>
        <a:p>
          <a:endParaRPr lang="ru-RU"/>
        </a:p>
      </dgm:t>
    </dgm:pt>
    <dgm:pt modelId="{673A05D3-3386-439F-A9CB-73A779FCE3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Институт специальной педагогики и психологии им. Рауля </a:t>
          </a:r>
          <a:r>
            <a:rPr lang="ru-RU" sz="1200" dirty="0" err="1">
              <a:solidFill>
                <a:schemeClr val="accent1">
                  <a:lumMod val="50000"/>
                </a:schemeClr>
              </a:solidFill>
            </a:rPr>
            <a:t>Валленберга</a:t>
          </a:r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;</a:t>
          </a:r>
        </a:p>
      </dgm:t>
    </dgm:pt>
    <dgm:pt modelId="{AE26BCC2-A111-4B7A-8CFE-5B71046AFD67}" type="parTrans" cxnId="{AF25CFC0-5CAB-4877-96D5-48285A0EF277}">
      <dgm:prSet/>
      <dgm:spPr/>
      <dgm:t>
        <a:bodyPr/>
        <a:lstStyle/>
        <a:p>
          <a:endParaRPr lang="ru-RU"/>
        </a:p>
      </dgm:t>
    </dgm:pt>
    <dgm:pt modelId="{AE925FE4-E271-4610-A0A6-4B8AA39E5F4C}" type="sibTrans" cxnId="{AF25CFC0-5CAB-4877-96D5-48285A0EF277}">
      <dgm:prSet/>
      <dgm:spPr/>
      <dgm:t>
        <a:bodyPr/>
        <a:lstStyle/>
        <a:p>
          <a:endParaRPr lang="ru-RU"/>
        </a:p>
      </dgm:t>
    </dgm:pt>
    <dgm:pt modelId="{BCE52C82-7F10-4E79-A35F-A609340E914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ГБОУ школа № 755 «Региональный Центр аутизма» Василеостровского района Санкт-Петербурга</a:t>
          </a:r>
        </a:p>
      </dgm:t>
    </dgm:pt>
    <dgm:pt modelId="{5F66AA91-E284-4E80-B5B9-0885026614DA}" type="parTrans" cxnId="{C242BD69-6838-4CD5-912C-8B50D523E4DB}">
      <dgm:prSet/>
      <dgm:spPr/>
      <dgm:t>
        <a:bodyPr/>
        <a:lstStyle/>
        <a:p>
          <a:endParaRPr lang="ru-RU"/>
        </a:p>
      </dgm:t>
    </dgm:pt>
    <dgm:pt modelId="{5F0713FB-CB87-4FE7-8BA3-30614981CD03}" type="sibTrans" cxnId="{C242BD69-6838-4CD5-912C-8B50D523E4DB}">
      <dgm:prSet/>
      <dgm:spPr/>
      <dgm:t>
        <a:bodyPr/>
        <a:lstStyle/>
        <a:p>
          <a:endParaRPr lang="ru-RU"/>
        </a:p>
      </dgm:t>
    </dgm:pt>
    <dgm:pt modelId="{F1188ADA-A56D-4EDB-AD84-E0A8A9C96E55}">
      <dgm:prSet custT="1"/>
      <dgm:spPr/>
      <dgm:t>
        <a:bodyPr/>
        <a:lstStyle/>
        <a:p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Обучающиеся с интеллектуальными нарушениями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4DF80D73-679F-4A22-BFE7-94337F299DBB}" type="parTrans" cxnId="{C6AD17A8-AC1C-4CDD-BB48-FAF976909D77}">
      <dgm:prSet/>
      <dgm:spPr/>
      <dgm:t>
        <a:bodyPr/>
        <a:lstStyle/>
        <a:p>
          <a:endParaRPr lang="ru-RU"/>
        </a:p>
      </dgm:t>
    </dgm:pt>
    <dgm:pt modelId="{DC670A7C-6596-46FF-9741-6D667F3AA7E7}" type="sibTrans" cxnId="{C6AD17A8-AC1C-4CDD-BB48-FAF976909D77}">
      <dgm:prSet/>
      <dgm:spPr/>
      <dgm:t>
        <a:bodyPr/>
        <a:lstStyle/>
        <a:p>
          <a:endParaRPr lang="ru-RU"/>
        </a:p>
      </dgm:t>
    </dgm:pt>
    <dgm:pt modelId="{9A62E1B5-3C46-457C-8D10-E8C978078AD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МБОУ С(К)ОШ № 119 г. Челябинска;</a:t>
          </a:r>
        </a:p>
      </dgm:t>
    </dgm:pt>
    <dgm:pt modelId="{1EEE844A-7E39-4465-BCC4-C1251C0C2912}" type="parTrans" cxnId="{DCB26310-821C-4205-A592-E6269C3DDB15}">
      <dgm:prSet/>
      <dgm:spPr/>
      <dgm:t>
        <a:bodyPr/>
        <a:lstStyle/>
        <a:p>
          <a:endParaRPr lang="ru-RU"/>
        </a:p>
      </dgm:t>
    </dgm:pt>
    <dgm:pt modelId="{F28CC299-E8D0-4226-B135-87D5DA982C02}" type="sibTrans" cxnId="{DCB26310-821C-4205-A592-E6269C3DDB15}">
      <dgm:prSet/>
      <dgm:spPr/>
      <dgm:t>
        <a:bodyPr/>
        <a:lstStyle/>
        <a:p>
          <a:endParaRPr lang="ru-RU"/>
        </a:p>
      </dgm:t>
    </dgm:pt>
    <dgm:pt modelId="{87ED2453-DAEE-48EB-9157-BE848CBA2A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Центр специальных форм образования АО «Издательство «Просвещение»;</a:t>
          </a:r>
        </a:p>
      </dgm:t>
    </dgm:pt>
    <dgm:pt modelId="{79ED198D-FE24-4DD2-9814-B48C1E649281}" type="parTrans" cxnId="{ECE3F61C-BFBD-4F7C-B76A-E6B74B97F806}">
      <dgm:prSet/>
      <dgm:spPr/>
      <dgm:t>
        <a:bodyPr/>
        <a:lstStyle/>
        <a:p>
          <a:endParaRPr lang="ru-RU"/>
        </a:p>
      </dgm:t>
    </dgm:pt>
    <dgm:pt modelId="{EA3AD61B-A0F9-4752-A306-021BCF94774D}" type="sibTrans" cxnId="{ECE3F61C-BFBD-4F7C-B76A-E6B74B97F806}">
      <dgm:prSet/>
      <dgm:spPr/>
      <dgm:t>
        <a:bodyPr/>
        <a:lstStyle/>
        <a:p>
          <a:endParaRPr lang="ru-RU"/>
        </a:p>
      </dgm:t>
    </dgm:pt>
    <dgm:pt modelId="{714D70DC-C774-4BA2-98E2-1926E112CC8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Кафедра олигофренопедагогики и специальной психологии Института детства МПГУ;</a:t>
          </a:r>
        </a:p>
      </dgm:t>
    </dgm:pt>
    <dgm:pt modelId="{22DDA6D8-30BF-4604-B3E5-3A5D46604EE8}" type="parTrans" cxnId="{EA84FA08-A29D-4120-81F5-B4B41B8AF5F4}">
      <dgm:prSet/>
      <dgm:spPr/>
      <dgm:t>
        <a:bodyPr/>
        <a:lstStyle/>
        <a:p>
          <a:endParaRPr lang="ru-RU"/>
        </a:p>
      </dgm:t>
    </dgm:pt>
    <dgm:pt modelId="{EA4EAED9-54A9-449D-945E-C940E4725A51}" type="sibTrans" cxnId="{EA84FA08-A29D-4120-81F5-B4B41B8AF5F4}">
      <dgm:prSet/>
      <dgm:spPr/>
      <dgm:t>
        <a:bodyPr/>
        <a:lstStyle/>
        <a:p>
          <a:endParaRPr lang="ru-RU"/>
        </a:p>
      </dgm:t>
    </dgm:pt>
    <dgm:pt modelId="{00AB93BC-E933-45DC-A421-C2ABA891504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Кафедра психологии развития и педагогической психологии </a:t>
          </a:r>
          <a:r>
            <a:rPr lang="ru-RU" sz="1200" dirty="0" err="1">
              <a:solidFill>
                <a:schemeClr val="accent1">
                  <a:lumMod val="50000"/>
                </a:schemeClr>
              </a:solidFill>
            </a:rPr>
            <a:t>УрГПУ</a:t>
          </a:r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;</a:t>
          </a:r>
        </a:p>
      </dgm:t>
    </dgm:pt>
    <dgm:pt modelId="{FDF1C35B-D85F-4023-AC8E-896973084463}" type="parTrans" cxnId="{C5E16D29-8A16-465E-A877-B452D18BC485}">
      <dgm:prSet/>
      <dgm:spPr/>
      <dgm:t>
        <a:bodyPr/>
        <a:lstStyle/>
        <a:p>
          <a:endParaRPr lang="ru-RU"/>
        </a:p>
      </dgm:t>
    </dgm:pt>
    <dgm:pt modelId="{567091C4-718F-4DD1-BADB-569FB626FEE9}" type="sibTrans" cxnId="{C5E16D29-8A16-465E-A877-B452D18BC485}">
      <dgm:prSet/>
      <dgm:spPr/>
      <dgm:t>
        <a:bodyPr/>
        <a:lstStyle/>
        <a:p>
          <a:endParaRPr lang="ru-RU"/>
        </a:p>
      </dgm:t>
    </dgm:pt>
    <dgm:pt modelId="{D7E1DE35-E151-41B7-8E28-F77CD4DA7DB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ГБУ Центр содействия семейному воспитанию «Наш дом»;</a:t>
          </a:r>
        </a:p>
      </dgm:t>
    </dgm:pt>
    <dgm:pt modelId="{D5327F4E-52AD-4AE2-AA6B-91D974FDCB8A}" type="parTrans" cxnId="{1854D44F-CB4A-4EC9-8954-F861295325B8}">
      <dgm:prSet/>
      <dgm:spPr/>
      <dgm:t>
        <a:bodyPr/>
        <a:lstStyle/>
        <a:p>
          <a:endParaRPr lang="ru-RU"/>
        </a:p>
      </dgm:t>
    </dgm:pt>
    <dgm:pt modelId="{3A9F8801-8F46-49C3-AAE1-3FA07F8C2861}" type="sibTrans" cxnId="{1854D44F-CB4A-4EC9-8954-F861295325B8}">
      <dgm:prSet/>
      <dgm:spPr/>
      <dgm:t>
        <a:bodyPr/>
        <a:lstStyle/>
        <a:p>
          <a:endParaRPr lang="ru-RU"/>
        </a:p>
      </dgm:t>
    </dgm:pt>
    <dgm:pt modelId="{1FF672F4-C3EF-439D-B8BD-04F4DE270A1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Кафедра дефектологии «Академия социального управления»;</a:t>
          </a:r>
        </a:p>
      </dgm:t>
    </dgm:pt>
    <dgm:pt modelId="{EB6EAB4C-BA84-481E-A33F-921C7CDFB64C}" type="parTrans" cxnId="{8A52C9E1-D8E2-48AF-B37F-0495C7508E6A}">
      <dgm:prSet/>
      <dgm:spPr/>
      <dgm:t>
        <a:bodyPr/>
        <a:lstStyle/>
        <a:p>
          <a:endParaRPr lang="ru-RU"/>
        </a:p>
      </dgm:t>
    </dgm:pt>
    <dgm:pt modelId="{356579B5-41CA-47C8-9D08-0B239277782F}" type="sibTrans" cxnId="{8A52C9E1-D8E2-48AF-B37F-0495C7508E6A}">
      <dgm:prSet/>
      <dgm:spPr/>
      <dgm:t>
        <a:bodyPr/>
        <a:lstStyle/>
        <a:p>
          <a:endParaRPr lang="ru-RU"/>
        </a:p>
      </dgm:t>
    </dgm:pt>
    <dgm:pt modelId="{737E34D8-0BE3-41F3-818A-E6BE746222D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Лаборатория коррекционно-развивающего обучения и воспитания детей с нарушением интеллекта ИКП РАО.</a:t>
          </a:r>
        </a:p>
      </dgm:t>
    </dgm:pt>
    <dgm:pt modelId="{BF2923B4-8B53-4FD3-AC67-E2AD99E039E9}" type="parTrans" cxnId="{36BE1DA8-EC40-4381-A437-B3EA2882145F}">
      <dgm:prSet/>
      <dgm:spPr/>
      <dgm:t>
        <a:bodyPr/>
        <a:lstStyle/>
        <a:p>
          <a:endParaRPr lang="ru-RU"/>
        </a:p>
      </dgm:t>
    </dgm:pt>
    <dgm:pt modelId="{4B09A565-0995-4DFC-88FB-535C91E50C24}" type="sibTrans" cxnId="{36BE1DA8-EC40-4381-A437-B3EA2882145F}">
      <dgm:prSet/>
      <dgm:spPr/>
      <dgm:t>
        <a:bodyPr/>
        <a:lstStyle/>
        <a:p>
          <a:endParaRPr lang="ru-RU"/>
        </a:p>
      </dgm:t>
    </dgm:pt>
    <dgm:pt modelId="{9205ACFB-735B-49D8-8378-3513304E05B8}" type="pres">
      <dgm:prSet presAssocID="{92C6FED5-D623-4BB3-96F5-69A259AFABD9}" presName="Name0" presStyleCnt="0">
        <dgm:presLayoutVars>
          <dgm:dir/>
          <dgm:animLvl val="lvl"/>
          <dgm:resizeHandles val="exact"/>
        </dgm:presLayoutVars>
      </dgm:prSet>
      <dgm:spPr/>
    </dgm:pt>
    <dgm:pt modelId="{9FFDA22D-244D-4E45-B144-74E53ED7860A}" type="pres">
      <dgm:prSet presAssocID="{262933C5-EBAE-4499-9C32-4174383F55A5}" presName="linNode" presStyleCnt="0"/>
      <dgm:spPr/>
    </dgm:pt>
    <dgm:pt modelId="{9331EC14-C9A7-4AB2-837D-1EF6A1415A58}" type="pres">
      <dgm:prSet presAssocID="{262933C5-EBAE-4499-9C32-4174383F55A5}" presName="parentText" presStyleLbl="node1" presStyleIdx="0" presStyleCnt="4" custScaleX="45609" custScaleY="58100" custLinFactNeighborX="-10739">
        <dgm:presLayoutVars>
          <dgm:chMax val="1"/>
          <dgm:bulletEnabled val="1"/>
        </dgm:presLayoutVars>
      </dgm:prSet>
      <dgm:spPr/>
    </dgm:pt>
    <dgm:pt modelId="{8303EECD-4514-4AAD-B5E8-DF318629CB88}" type="pres">
      <dgm:prSet presAssocID="{262933C5-EBAE-4499-9C32-4174383F55A5}" presName="descendantText" presStyleLbl="alignAccFollowNode1" presStyleIdx="0" presStyleCnt="4" custScaleX="135098" custScaleY="89680">
        <dgm:presLayoutVars>
          <dgm:bulletEnabled val="1"/>
        </dgm:presLayoutVars>
      </dgm:prSet>
      <dgm:spPr/>
    </dgm:pt>
    <dgm:pt modelId="{4016B9AE-EB43-4B98-8CAD-3DF0A9118F10}" type="pres">
      <dgm:prSet presAssocID="{0D187670-9B35-464F-AC02-B4435525AE63}" presName="sp" presStyleCnt="0"/>
      <dgm:spPr/>
    </dgm:pt>
    <dgm:pt modelId="{AB0CACCB-C1A7-48E1-B740-B1553FCDA0AC}" type="pres">
      <dgm:prSet presAssocID="{4BDF192D-2991-40FB-A836-21D7BF5BEA3C}" presName="linNode" presStyleCnt="0"/>
      <dgm:spPr/>
    </dgm:pt>
    <dgm:pt modelId="{2C99C167-84B3-4D83-AB03-77B0FD176C63}" type="pres">
      <dgm:prSet presAssocID="{4BDF192D-2991-40FB-A836-21D7BF5BEA3C}" presName="parentText" presStyleLbl="node1" presStyleIdx="1" presStyleCnt="4" custScaleX="45609" custScaleY="58100" custLinFactNeighborX="-10" custLinFactNeighborY="83">
        <dgm:presLayoutVars>
          <dgm:chMax val="1"/>
          <dgm:bulletEnabled val="1"/>
        </dgm:presLayoutVars>
      </dgm:prSet>
      <dgm:spPr/>
    </dgm:pt>
    <dgm:pt modelId="{CF74707C-94C2-4837-A06A-6FD22828AD9F}" type="pres">
      <dgm:prSet presAssocID="{4BDF192D-2991-40FB-A836-21D7BF5BEA3C}" presName="descendantText" presStyleLbl="alignAccFollowNode1" presStyleIdx="1" presStyleCnt="4" custScaleX="135098" custScaleY="70254" custLinFactNeighborY="104">
        <dgm:presLayoutVars>
          <dgm:bulletEnabled val="1"/>
        </dgm:presLayoutVars>
      </dgm:prSet>
      <dgm:spPr/>
    </dgm:pt>
    <dgm:pt modelId="{6764BA2F-DAF6-4D02-B41B-2DF1176A8D8E}" type="pres">
      <dgm:prSet presAssocID="{6D25D824-32F3-41E2-B78D-1444DCF92321}" presName="sp" presStyleCnt="0"/>
      <dgm:spPr/>
    </dgm:pt>
    <dgm:pt modelId="{DF2CA8D8-1BD5-41E7-8F71-E01AA34EAFDE}" type="pres">
      <dgm:prSet presAssocID="{3FEF0592-9296-4009-8553-AAE840D57EB7}" presName="linNode" presStyleCnt="0"/>
      <dgm:spPr/>
    </dgm:pt>
    <dgm:pt modelId="{EE10BA6C-1E43-4559-8902-F78AED6692F2}" type="pres">
      <dgm:prSet presAssocID="{3FEF0592-9296-4009-8553-AAE840D57EB7}" presName="parentText" presStyleLbl="node1" presStyleIdx="2" presStyleCnt="4" custScaleX="45609" custScaleY="58100" custLinFactNeighborX="-10" custLinFactNeighborY="-2145">
        <dgm:presLayoutVars>
          <dgm:chMax val="1"/>
          <dgm:bulletEnabled val="1"/>
        </dgm:presLayoutVars>
      </dgm:prSet>
      <dgm:spPr/>
    </dgm:pt>
    <dgm:pt modelId="{D0D9F0DF-4148-41FE-BB41-ED44F509CD13}" type="pres">
      <dgm:prSet presAssocID="{3FEF0592-9296-4009-8553-AAE840D57EB7}" presName="descendantText" presStyleLbl="alignAccFollowNode1" presStyleIdx="2" presStyleCnt="4" custScaleX="135098" custScaleY="118875" custLinFactNeighborY="-2681">
        <dgm:presLayoutVars>
          <dgm:bulletEnabled val="1"/>
        </dgm:presLayoutVars>
      </dgm:prSet>
      <dgm:spPr/>
    </dgm:pt>
    <dgm:pt modelId="{1EFF7772-8921-4345-BE80-540CE506D865}" type="pres">
      <dgm:prSet presAssocID="{CDE25E71-3CBA-400A-B2B1-A8270B3B7F91}" presName="sp" presStyleCnt="0"/>
      <dgm:spPr/>
    </dgm:pt>
    <dgm:pt modelId="{F42ADE3B-B720-4AAC-B99E-739158D50312}" type="pres">
      <dgm:prSet presAssocID="{F1188ADA-A56D-4EDB-AD84-E0A8A9C96E55}" presName="linNode" presStyleCnt="0"/>
      <dgm:spPr/>
    </dgm:pt>
    <dgm:pt modelId="{67250296-CAA2-4650-B228-A05D03AEF3E0}" type="pres">
      <dgm:prSet presAssocID="{F1188ADA-A56D-4EDB-AD84-E0A8A9C96E55}" presName="parentText" presStyleLbl="node1" presStyleIdx="3" presStyleCnt="4" custScaleX="45609" custScaleY="58100" custLinFactNeighborX="-10739">
        <dgm:presLayoutVars>
          <dgm:chMax val="1"/>
          <dgm:bulletEnabled val="1"/>
        </dgm:presLayoutVars>
      </dgm:prSet>
      <dgm:spPr/>
    </dgm:pt>
    <dgm:pt modelId="{E24B3BD3-7E4D-4182-9FD5-BCDCAF1148DE}" type="pres">
      <dgm:prSet presAssocID="{F1188ADA-A56D-4EDB-AD84-E0A8A9C96E55}" presName="descendantText" presStyleLbl="alignAccFollowNode1" presStyleIdx="3" presStyleCnt="4" custScaleX="135098" custScaleY="109879">
        <dgm:presLayoutVars>
          <dgm:bulletEnabled val="1"/>
        </dgm:presLayoutVars>
      </dgm:prSet>
      <dgm:spPr/>
    </dgm:pt>
  </dgm:ptLst>
  <dgm:cxnLst>
    <dgm:cxn modelId="{EA84FA08-A29D-4120-81F5-B4B41B8AF5F4}" srcId="{F1188ADA-A56D-4EDB-AD84-E0A8A9C96E55}" destId="{714D70DC-C774-4BA2-98E2-1926E112CC89}" srcOrd="2" destOrd="0" parTransId="{22DDA6D8-30BF-4604-B3E5-3A5D46604EE8}" sibTransId="{EA4EAED9-54A9-449D-945E-C940E4725A51}"/>
    <dgm:cxn modelId="{DCB26310-821C-4205-A592-E6269C3DDB15}" srcId="{F1188ADA-A56D-4EDB-AD84-E0A8A9C96E55}" destId="{9A62E1B5-3C46-457C-8D10-E8C978078ADB}" srcOrd="0" destOrd="0" parTransId="{1EEE844A-7E39-4465-BCC4-C1251C0C2912}" sibTransId="{F28CC299-E8D0-4226-B135-87D5DA982C02}"/>
    <dgm:cxn modelId="{ECE3F61C-BFBD-4F7C-B76A-E6B74B97F806}" srcId="{F1188ADA-A56D-4EDB-AD84-E0A8A9C96E55}" destId="{87ED2453-DAEE-48EB-9157-BE848CBA2A98}" srcOrd="1" destOrd="0" parTransId="{79ED198D-FE24-4DD2-9814-B48C1E649281}" sibTransId="{EA3AD61B-A0F9-4752-A306-021BCF94774D}"/>
    <dgm:cxn modelId="{C5E16D29-8A16-465E-A877-B452D18BC485}" srcId="{F1188ADA-A56D-4EDB-AD84-E0A8A9C96E55}" destId="{00AB93BC-E933-45DC-A421-C2ABA891504F}" srcOrd="3" destOrd="0" parTransId="{FDF1C35B-D85F-4023-AC8E-896973084463}" sibTransId="{567091C4-718F-4DD1-BADB-569FB626FEE9}"/>
    <dgm:cxn modelId="{3AC8C929-9E94-4FAD-ABFF-6D259EDA3AE9}" type="presOf" srcId="{00AB93BC-E933-45DC-A421-C2ABA891504F}" destId="{E24B3BD3-7E4D-4182-9FD5-BCDCAF1148DE}" srcOrd="0" destOrd="3" presId="urn:microsoft.com/office/officeart/2005/8/layout/vList5"/>
    <dgm:cxn modelId="{69B71134-C2D1-4BB7-9D15-5F659218DEF8}" type="presOf" srcId="{249822BF-FF5C-4D2B-BF46-5DD837952462}" destId="{D0D9F0DF-4148-41FE-BB41-ED44F509CD13}" srcOrd="0" destOrd="4" presId="urn:microsoft.com/office/officeart/2005/8/layout/vList5"/>
    <dgm:cxn modelId="{DA0EE43A-B1B9-4F0B-8CF9-A612B2076D12}" type="presOf" srcId="{BCE52C82-7F10-4E79-A35F-A609340E9144}" destId="{D0D9F0DF-4148-41FE-BB41-ED44F509CD13}" srcOrd="0" destOrd="6" presId="urn:microsoft.com/office/officeart/2005/8/layout/vList5"/>
    <dgm:cxn modelId="{B916ED3A-D6E0-47FB-BBC9-254020029909}" type="presOf" srcId="{28BE476A-5D2B-43C6-90C6-4D8B5D4ECEFB}" destId="{8303EECD-4514-4AAD-B5E8-DF318629CB88}" srcOrd="0" destOrd="1" presId="urn:microsoft.com/office/officeart/2005/8/layout/vList5"/>
    <dgm:cxn modelId="{CB6CE53D-F186-4DF6-9BE8-B5EFB9C7EC10}" srcId="{4BDF192D-2991-40FB-A836-21D7BF5BEA3C}" destId="{63C098B2-0487-4A2C-B902-A9135A75AE5A}" srcOrd="2" destOrd="0" parTransId="{95B64862-868C-4BCB-8334-FCC02976A7D0}" sibTransId="{5FFC71E9-AC83-4493-BBD4-A2ED63FE0B54}"/>
    <dgm:cxn modelId="{BBA3D73E-E91A-448E-AEF0-6207540BAFC0}" srcId="{92C6FED5-D623-4BB3-96F5-69A259AFABD9}" destId="{4BDF192D-2991-40FB-A836-21D7BF5BEA3C}" srcOrd="1" destOrd="0" parTransId="{433CE07D-A84C-46C4-80DD-39E64531091C}" sibTransId="{6D25D824-32F3-41E2-B78D-1444DCF92321}"/>
    <dgm:cxn modelId="{034A5543-4931-4B42-8666-8E6A39C9295C}" type="presOf" srcId="{1FF672F4-C3EF-439D-B8BD-04F4DE270A19}" destId="{E24B3BD3-7E4D-4182-9FD5-BCDCAF1148DE}" srcOrd="0" destOrd="5" presId="urn:microsoft.com/office/officeart/2005/8/layout/vList5"/>
    <dgm:cxn modelId="{62D46944-E45E-4703-BD44-7594BD492B17}" type="presOf" srcId="{4BDF192D-2991-40FB-A836-21D7BF5BEA3C}" destId="{2C99C167-84B3-4D83-AB03-77B0FD176C63}" srcOrd="0" destOrd="0" presId="urn:microsoft.com/office/officeart/2005/8/layout/vList5"/>
    <dgm:cxn modelId="{95483745-0AA0-4D3D-83A4-597CC96A29A3}" srcId="{3FEF0592-9296-4009-8553-AAE840D57EB7}" destId="{728A0D65-C367-47DF-8551-D45D604CFE17}" srcOrd="0" destOrd="0" parTransId="{7852C888-A9BD-4F8F-A42C-DA4C39FA46A0}" sibTransId="{EFE2C0DD-FDE9-4F1F-98DF-5DE494A19840}"/>
    <dgm:cxn modelId="{87FEEF48-568C-4C61-9ED1-B29E66258A86}" type="presOf" srcId="{737E34D8-0BE3-41F3-818A-E6BE746222D9}" destId="{E24B3BD3-7E4D-4182-9FD5-BCDCAF1148DE}" srcOrd="0" destOrd="6" presId="urn:microsoft.com/office/officeart/2005/8/layout/vList5"/>
    <dgm:cxn modelId="{C242BD69-6838-4CD5-912C-8B50D523E4DB}" srcId="{3FEF0592-9296-4009-8553-AAE840D57EB7}" destId="{BCE52C82-7F10-4E79-A35F-A609340E9144}" srcOrd="6" destOrd="0" parTransId="{5F66AA91-E284-4E80-B5B9-0885026614DA}" sibTransId="{5F0713FB-CB87-4FE7-8BA3-30614981CD03}"/>
    <dgm:cxn modelId="{5498C86B-9843-473C-8527-C4BA53D359BD}" type="presOf" srcId="{9A62E1B5-3C46-457C-8D10-E8C978078ADB}" destId="{E24B3BD3-7E4D-4182-9FD5-BCDCAF1148DE}" srcOrd="0" destOrd="0" presId="urn:microsoft.com/office/officeart/2005/8/layout/vList5"/>
    <dgm:cxn modelId="{1854D44F-CB4A-4EC9-8954-F861295325B8}" srcId="{F1188ADA-A56D-4EDB-AD84-E0A8A9C96E55}" destId="{D7E1DE35-E151-41B7-8E28-F77CD4DA7DBD}" srcOrd="4" destOrd="0" parTransId="{D5327F4E-52AD-4AE2-AA6B-91D974FDCB8A}" sibTransId="{3A9F8801-8F46-49C3-AAE1-3FA07F8C2861}"/>
    <dgm:cxn modelId="{27413E72-C408-4571-8D3E-5A1EA67EC91F}" type="presOf" srcId="{87ED2453-DAEE-48EB-9157-BE848CBA2A98}" destId="{E24B3BD3-7E4D-4182-9FD5-BCDCAF1148DE}" srcOrd="0" destOrd="1" presId="urn:microsoft.com/office/officeart/2005/8/layout/vList5"/>
    <dgm:cxn modelId="{AC2C5652-41DC-464F-8234-45485CBA3D6A}" type="presOf" srcId="{3082723C-F9E8-471F-92D0-39E21D65359B}" destId="{D0D9F0DF-4148-41FE-BB41-ED44F509CD13}" srcOrd="0" destOrd="2" presId="urn:microsoft.com/office/officeart/2005/8/layout/vList5"/>
    <dgm:cxn modelId="{C7F34073-D865-4BB3-A5B4-33B04AFD3D04}" type="presOf" srcId="{D7E1DE35-E151-41B7-8E28-F77CD4DA7DBD}" destId="{E24B3BD3-7E4D-4182-9FD5-BCDCAF1148DE}" srcOrd="0" destOrd="4" presId="urn:microsoft.com/office/officeart/2005/8/layout/vList5"/>
    <dgm:cxn modelId="{F7068D7B-54C8-4E9E-97D6-6143EB291187}" type="presOf" srcId="{673A05D3-3386-439F-A9CB-73A779FCE37B}" destId="{D0D9F0DF-4148-41FE-BB41-ED44F509CD13}" srcOrd="0" destOrd="5" presId="urn:microsoft.com/office/officeart/2005/8/layout/vList5"/>
    <dgm:cxn modelId="{BA3EDE7D-7759-4A3B-8657-1821E2F33B2C}" srcId="{92C6FED5-D623-4BB3-96F5-69A259AFABD9}" destId="{262933C5-EBAE-4499-9C32-4174383F55A5}" srcOrd="0" destOrd="0" parTransId="{7506CDAB-E73F-4FB8-8717-22597CB6219C}" sibTransId="{0D187670-9B35-464F-AC02-B4435525AE63}"/>
    <dgm:cxn modelId="{F3283682-7CB0-4CB0-B6ED-7D8AE959B517}" type="presOf" srcId="{92C6FED5-D623-4BB3-96F5-69A259AFABD9}" destId="{9205ACFB-735B-49D8-8378-3513304E05B8}" srcOrd="0" destOrd="0" presId="urn:microsoft.com/office/officeart/2005/8/layout/vList5"/>
    <dgm:cxn modelId="{A4BC2983-B09B-4BC0-9EE0-DA80C8E658F9}" srcId="{3FEF0592-9296-4009-8553-AAE840D57EB7}" destId="{5A673FB5-ABD9-4987-ACBE-29D0C662A08F}" srcOrd="3" destOrd="0" parTransId="{7D3E8496-BBEF-416D-A0D6-548262F2C710}" sibTransId="{A5B6B380-C701-41BA-B9D7-CD4766620457}"/>
    <dgm:cxn modelId="{BC883083-801E-439E-9435-276361A19947}" srcId="{262933C5-EBAE-4499-9C32-4174383F55A5}" destId="{28BE476A-5D2B-43C6-90C6-4D8B5D4ECEFB}" srcOrd="1" destOrd="0" parTransId="{FAF71C82-5121-4C68-8AD6-3F4748B1ECF0}" sibTransId="{6560BBE6-A3C7-41CB-9C1D-E60D8D998BFD}"/>
    <dgm:cxn modelId="{9CE8AE83-9FB9-4DF1-AAEA-A4B672DFD640}" type="presOf" srcId="{F1188ADA-A56D-4EDB-AD84-E0A8A9C96E55}" destId="{67250296-CAA2-4650-B228-A05D03AEF3E0}" srcOrd="0" destOrd="0" presId="urn:microsoft.com/office/officeart/2005/8/layout/vList5"/>
    <dgm:cxn modelId="{1F2E4E8E-9123-417E-A7C8-E8A4E9B16F80}" type="presOf" srcId="{5A673FB5-ABD9-4987-ACBE-29D0C662A08F}" destId="{D0D9F0DF-4148-41FE-BB41-ED44F509CD13}" srcOrd="0" destOrd="3" presId="urn:microsoft.com/office/officeart/2005/8/layout/vList5"/>
    <dgm:cxn modelId="{504E8A93-EF0B-4784-978F-12BB552E709B}" srcId="{262933C5-EBAE-4499-9C32-4174383F55A5}" destId="{B8867349-AF38-4E2C-A753-CB0813A6BCED}" srcOrd="0" destOrd="0" parTransId="{866CA804-91F1-47AC-AA70-ADE13AC79670}" sibTransId="{95E71B0E-49E9-4FFE-B177-57732257457D}"/>
    <dgm:cxn modelId="{F867CF93-F934-4AC0-8E04-CB0D6F131383}" srcId="{92C6FED5-D623-4BB3-96F5-69A259AFABD9}" destId="{3FEF0592-9296-4009-8553-AAE840D57EB7}" srcOrd="2" destOrd="0" parTransId="{6E978AB3-68EE-4F36-90B5-11A617D717D5}" sibTransId="{CDE25E71-3CBA-400A-B2B1-A8270B3B7F91}"/>
    <dgm:cxn modelId="{819F5E99-2CDD-4556-92FF-738F9F39014B}" type="presOf" srcId="{63C098B2-0487-4A2C-B902-A9135A75AE5A}" destId="{CF74707C-94C2-4837-A06A-6FD22828AD9F}" srcOrd="0" destOrd="2" presId="urn:microsoft.com/office/officeart/2005/8/layout/vList5"/>
    <dgm:cxn modelId="{87FA669A-490E-42D6-A8AD-2F4C92970B1E}" srcId="{3FEF0592-9296-4009-8553-AAE840D57EB7}" destId="{3082723C-F9E8-471F-92D0-39E21D65359B}" srcOrd="2" destOrd="0" parTransId="{B4FAC847-CB26-4A02-88F0-4E68C1C98B70}" sibTransId="{C9CE14C6-0EBA-4B95-91DB-D76D8737E7ED}"/>
    <dgm:cxn modelId="{5D71A49B-0DA8-47E1-9BA1-7A101BF97A59}" srcId="{4BDF192D-2991-40FB-A836-21D7BF5BEA3C}" destId="{F8596943-09B7-4E1C-A56C-9C7812B92CCF}" srcOrd="0" destOrd="0" parTransId="{0AF9279C-58D0-49DA-941C-38B1F91AD692}" sibTransId="{C2EAC969-8790-425F-BE6F-2974EBD9C39F}"/>
    <dgm:cxn modelId="{50FF2EA3-A5F3-4E9B-8609-33B60A808918}" type="presOf" srcId="{262933C5-EBAE-4499-9C32-4174383F55A5}" destId="{9331EC14-C9A7-4AB2-837D-1EF6A1415A58}" srcOrd="0" destOrd="0" presId="urn:microsoft.com/office/officeart/2005/8/layout/vList5"/>
    <dgm:cxn modelId="{DC2DC2A7-C3FA-43EA-9D04-E7CA9D0516DA}" srcId="{3FEF0592-9296-4009-8553-AAE840D57EB7}" destId="{249822BF-FF5C-4D2B-BF46-5DD837952462}" srcOrd="4" destOrd="0" parTransId="{5EA3F8CC-B7F2-4DAF-8A61-D39038CDA82A}" sibTransId="{11A9D398-4AF9-40ED-90C2-17D8FB2E48A0}"/>
    <dgm:cxn modelId="{C6AD17A8-AC1C-4CDD-BB48-FAF976909D77}" srcId="{92C6FED5-D623-4BB3-96F5-69A259AFABD9}" destId="{F1188ADA-A56D-4EDB-AD84-E0A8A9C96E55}" srcOrd="3" destOrd="0" parTransId="{4DF80D73-679F-4A22-BFE7-94337F299DBB}" sibTransId="{DC670A7C-6596-46FF-9741-6D667F3AA7E7}"/>
    <dgm:cxn modelId="{694F19A8-4003-4B7A-AAA7-7F26CF486340}" type="presOf" srcId="{B8867349-AF38-4E2C-A753-CB0813A6BCED}" destId="{8303EECD-4514-4AAD-B5E8-DF318629CB88}" srcOrd="0" destOrd="0" presId="urn:microsoft.com/office/officeart/2005/8/layout/vList5"/>
    <dgm:cxn modelId="{36BE1DA8-EC40-4381-A437-B3EA2882145F}" srcId="{F1188ADA-A56D-4EDB-AD84-E0A8A9C96E55}" destId="{737E34D8-0BE3-41F3-818A-E6BE746222D9}" srcOrd="6" destOrd="0" parTransId="{BF2923B4-8B53-4FD3-AC67-E2AD99E039E9}" sibTransId="{4B09A565-0995-4DFC-88FB-535C91E50C24}"/>
    <dgm:cxn modelId="{24B53FBF-D314-4CFF-9927-1DDD9D5E5677}" type="presOf" srcId="{B6DF0EC6-95B9-4D16-B122-8387FDCFD481}" destId="{D0D9F0DF-4148-41FE-BB41-ED44F509CD13}" srcOrd="0" destOrd="1" presId="urn:microsoft.com/office/officeart/2005/8/layout/vList5"/>
    <dgm:cxn modelId="{AF25CFC0-5CAB-4877-96D5-48285A0EF277}" srcId="{3FEF0592-9296-4009-8553-AAE840D57EB7}" destId="{673A05D3-3386-439F-A9CB-73A779FCE37B}" srcOrd="5" destOrd="0" parTransId="{AE26BCC2-A111-4B7A-8CFE-5B71046AFD67}" sibTransId="{AE925FE4-E271-4610-A0A6-4B8AA39E5F4C}"/>
    <dgm:cxn modelId="{BB9456C3-014F-4B6F-9E6A-3D8C112D5655}" type="presOf" srcId="{728A0D65-C367-47DF-8551-D45D604CFE17}" destId="{D0D9F0DF-4148-41FE-BB41-ED44F509CD13}" srcOrd="0" destOrd="0" presId="urn:microsoft.com/office/officeart/2005/8/layout/vList5"/>
    <dgm:cxn modelId="{014AAAC9-41DE-474C-B66F-5F1807AAD91C}" type="presOf" srcId="{3FEF0592-9296-4009-8553-AAE840D57EB7}" destId="{EE10BA6C-1E43-4559-8902-F78AED6692F2}" srcOrd="0" destOrd="0" presId="urn:microsoft.com/office/officeart/2005/8/layout/vList5"/>
    <dgm:cxn modelId="{74AC26DA-E5A5-4554-B4FB-732DF70DA0E9}" type="presOf" srcId="{E61A1343-D2FF-40C1-B7FE-B872E8061FF1}" destId="{CF74707C-94C2-4837-A06A-6FD22828AD9F}" srcOrd="0" destOrd="1" presId="urn:microsoft.com/office/officeart/2005/8/layout/vList5"/>
    <dgm:cxn modelId="{82AE49E0-786B-4F1A-8AFF-B1A3FF31B7BA}" type="presOf" srcId="{714D70DC-C774-4BA2-98E2-1926E112CC89}" destId="{E24B3BD3-7E4D-4182-9FD5-BCDCAF1148DE}" srcOrd="0" destOrd="2" presId="urn:microsoft.com/office/officeart/2005/8/layout/vList5"/>
    <dgm:cxn modelId="{8A52C9E1-D8E2-48AF-B37F-0495C7508E6A}" srcId="{F1188ADA-A56D-4EDB-AD84-E0A8A9C96E55}" destId="{1FF672F4-C3EF-439D-B8BD-04F4DE270A19}" srcOrd="5" destOrd="0" parTransId="{EB6EAB4C-BA84-481E-A33F-921C7CDFB64C}" sibTransId="{356579B5-41CA-47C8-9D08-0B239277782F}"/>
    <dgm:cxn modelId="{D50D7CE2-7AD7-433B-9DFB-5A70A4B70D16}" srcId="{3FEF0592-9296-4009-8553-AAE840D57EB7}" destId="{B6DF0EC6-95B9-4D16-B122-8387FDCFD481}" srcOrd="1" destOrd="0" parTransId="{50652049-8EDB-492A-B520-71FB72197EFF}" sibTransId="{935D1082-8E77-4581-898F-8CEC00A5B029}"/>
    <dgm:cxn modelId="{7B7633F7-8010-46FF-AD61-2D91201D1976}" srcId="{4BDF192D-2991-40FB-A836-21D7BF5BEA3C}" destId="{E61A1343-D2FF-40C1-B7FE-B872E8061FF1}" srcOrd="1" destOrd="0" parTransId="{059DA167-F129-43B5-BE82-245FC1053BC0}" sibTransId="{2E47D4E0-E409-40D3-B5F4-094DE0C2CA64}"/>
    <dgm:cxn modelId="{1381F1FF-DC49-4266-BFAD-7F374A561491}" type="presOf" srcId="{F8596943-09B7-4E1C-A56C-9C7812B92CCF}" destId="{CF74707C-94C2-4837-A06A-6FD22828AD9F}" srcOrd="0" destOrd="0" presId="urn:microsoft.com/office/officeart/2005/8/layout/vList5"/>
    <dgm:cxn modelId="{22DB8A63-AB27-48E3-AB11-8FA011DE738D}" type="presParOf" srcId="{9205ACFB-735B-49D8-8378-3513304E05B8}" destId="{9FFDA22D-244D-4E45-B144-74E53ED7860A}" srcOrd="0" destOrd="0" presId="urn:microsoft.com/office/officeart/2005/8/layout/vList5"/>
    <dgm:cxn modelId="{2ADDF598-F5CF-4A3E-90D0-57994A967D4A}" type="presParOf" srcId="{9FFDA22D-244D-4E45-B144-74E53ED7860A}" destId="{9331EC14-C9A7-4AB2-837D-1EF6A1415A58}" srcOrd="0" destOrd="0" presId="urn:microsoft.com/office/officeart/2005/8/layout/vList5"/>
    <dgm:cxn modelId="{ED0433F1-B02C-41CC-88E8-ACFD86CD835D}" type="presParOf" srcId="{9FFDA22D-244D-4E45-B144-74E53ED7860A}" destId="{8303EECD-4514-4AAD-B5E8-DF318629CB88}" srcOrd="1" destOrd="0" presId="urn:microsoft.com/office/officeart/2005/8/layout/vList5"/>
    <dgm:cxn modelId="{F29D86D2-6C16-489C-B5AA-73D149BDD3BF}" type="presParOf" srcId="{9205ACFB-735B-49D8-8378-3513304E05B8}" destId="{4016B9AE-EB43-4B98-8CAD-3DF0A9118F10}" srcOrd="1" destOrd="0" presId="urn:microsoft.com/office/officeart/2005/8/layout/vList5"/>
    <dgm:cxn modelId="{A714FA6B-2D5F-40AB-863B-4DF3D04EA450}" type="presParOf" srcId="{9205ACFB-735B-49D8-8378-3513304E05B8}" destId="{AB0CACCB-C1A7-48E1-B740-B1553FCDA0AC}" srcOrd="2" destOrd="0" presId="urn:microsoft.com/office/officeart/2005/8/layout/vList5"/>
    <dgm:cxn modelId="{B335E1C9-03BA-4688-B1A4-DBF514F5AB69}" type="presParOf" srcId="{AB0CACCB-C1A7-48E1-B740-B1553FCDA0AC}" destId="{2C99C167-84B3-4D83-AB03-77B0FD176C63}" srcOrd="0" destOrd="0" presId="urn:microsoft.com/office/officeart/2005/8/layout/vList5"/>
    <dgm:cxn modelId="{2D5B8695-17EA-4B26-8A66-188BBFE7A3DB}" type="presParOf" srcId="{AB0CACCB-C1A7-48E1-B740-B1553FCDA0AC}" destId="{CF74707C-94C2-4837-A06A-6FD22828AD9F}" srcOrd="1" destOrd="0" presId="urn:microsoft.com/office/officeart/2005/8/layout/vList5"/>
    <dgm:cxn modelId="{93F03E63-D2F7-494F-A2E0-F6A4C6030C72}" type="presParOf" srcId="{9205ACFB-735B-49D8-8378-3513304E05B8}" destId="{6764BA2F-DAF6-4D02-B41B-2DF1176A8D8E}" srcOrd="3" destOrd="0" presId="urn:microsoft.com/office/officeart/2005/8/layout/vList5"/>
    <dgm:cxn modelId="{4CBDC716-0C3A-4D8D-8C37-D851D99EBE2B}" type="presParOf" srcId="{9205ACFB-735B-49D8-8378-3513304E05B8}" destId="{DF2CA8D8-1BD5-41E7-8F71-E01AA34EAFDE}" srcOrd="4" destOrd="0" presId="urn:microsoft.com/office/officeart/2005/8/layout/vList5"/>
    <dgm:cxn modelId="{B5D9EF5E-7B94-4B7E-A401-34C474E6FC6D}" type="presParOf" srcId="{DF2CA8D8-1BD5-41E7-8F71-E01AA34EAFDE}" destId="{EE10BA6C-1E43-4559-8902-F78AED6692F2}" srcOrd="0" destOrd="0" presId="urn:microsoft.com/office/officeart/2005/8/layout/vList5"/>
    <dgm:cxn modelId="{344D3276-EAE5-4CDC-85C5-80B92F1D82E4}" type="presParOf" srcId="{DF2CA8D8-1BD5-41E7-8F71-E01AA34EAFDE}" destId="{D0D9F0DF-4148-41FE-BB41-ED44F509CD13}" srcOrd="1" destOrd="0" presId="urn:microsoft.com/office/officeart/2005/8/layout/vList5"/>
    <dgm:cxn modelId="{15AC2AF3-9FE4-44AC-83D2-8485DA14DC6E}" type="presParOf" srcId="{9205ACFB-735B-49D8-8378-3513304E05B8}" destId="{1EFF7772-8921-4345-BE80-540CE506D865}" srcOrd="5" destOrd="0" presId="urn:microsoft.com/office/officeart/2005/8/layout/vList5"/>
    <dgm:cxn modelId="{22DDD5A0-1747-4CE2-B923-152838E7C4DD}" type="presParOf" srcId="{9205ACFB-735B-49D8-8378-3513304E05B8}" destId="{F42ADE3B-B720-4AAC-B99E-739158D50312}" srcOrd="6" destOrd="0" presId="urn:microsoft.com/office/officeart/2005/8/layout/vList5"/>
    <dgm:cxn modelId="{ADE3883F-26A8-402E-8B45-F44A5985D8A5}" type="presParOf" srcId="{F42ADE3B-B720-4AAC-B99E-739158D50312}" destId="{67250296-CAA2-4650-B228-A05D03AEF3E0}" srcOrd="0" destOrd="0" presId="urn:microsoft.com/office/officeart/2005/8/layout/vList5"/>
    <dgm:cxn modelId="{C8731495-9143-485B-A902-9AA9D7C76D64}" type="presParOf" srcId="{F42ADE3B-B720-4AAC-B99E-739158D50312}" destId="{E24B3BD3-7E4D-4182-9FD5-BCDCAF1148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14E0CB-F615-47F6-9478-2E506903824B}" type="doc">
      <dgm:prSet loTypeId="urn:microsoft.com/office/officeart/2005/8/layout/radial6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A98038-9A6B-4A14-9CD8-18406FD6183A}">
      <dgm:prSet phldrT="[Текст]"/>
      <dgm:spPr/>
      <dgm:t>
        <a:bodyPr/>
        <a:lstStyle/>
        <a:p>
          <a:r>
            <a:rPr lang="ru-RU" b="1" dirty="0">
              <a:solidFill>
                <a:schemeClr val="bg1">
                  <a:lumMod val="95000"/>
                </a:schemeClr>
              </a:solidFill>
            </a:rPr>
            <a:t>Разработчиками программ являлись специалисты из различных регионов РФ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66507737-8840-44A8-9281-AD799965A162}" type="parTrans" cxnId="{DBCFA64D-975F-41E2-A91C-09C318A3A37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D0BA89E-415C-40D5-AAD8-1B561D83C823}" type="sibTrans" cxnId="{DBCFA64D-975F-41E2-A91C-09C318A3A37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7DF61B8-1AE6-4EED-A165-F3FEBF7293E9}">
      <dgm:prSet phldrT="[Текст]"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МОСКВА</a:t>
          </a:r>
          <a:endParaRPr lang="ru-RU" sz="800" dirty="0">
            <a:solidFill>
              <a:schemeClr val="accent1">
                <a:lumMod val="50000"/>
              </a:schemeClr>
            </a:solidFill>
          </a:endParaRPr>
        </a:p>
      </dgm:t>
    </dgm:pt>
    <dgm:pt modelId="{D6FB379A-9C14-412E-89F0-37343454CCCA}" type="parTrans" cxnId="{500F867D-FD43-4F25-92E1-B0330EB2657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5415AEF-DA77-4AB8-A41F-F26310A42A5F}" type="sibTrans" cxnId="{500F867D-FD43-4F25-92E1-B0330EB2657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2F3827B-6A1C-4845-9682-039D6773749B}">
      <dgm:prSet phldrT="[Текст]"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ЕКАТЕРИНБУРГ</a:t>
          </a:r>
          <a:endParaRPr lang="ru-RU" sz="800" dirty="0">
            <a:solidFill>
              <a:schemeClr val="accent1">
                <a:lumMod val="50000"/>
              </a:schemeClr>
            </a:solidFill>
          </a:endParaRPr>
        </a:p>
      </dgm:t>
    </dgm:pt>
    <dgm:pt modelId="{06E80CE6-BF85-4BDC-8A5A-B7038C43A04E}" type="parTrans" cxnId="{B968DD3C-2A42-4609-9AFA-D1F3CE581DB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2F5039D-5EDB-4A44-80C5-6E04F10E3059}" type="sibTrans" cxnId="{B968DD3C-2A42-4609-9AFA-D1F3CE581DB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4F77FF5-48CE-47EA-B95C-1A551D2F07B0}">
      <dgm:prSet phldrT="[Текст]"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ВЛАДИВОСТОК</a:t>
          </a:r>
          <a:endParaRPr lang="ru-RU" sz="800" dirty="0">
            <a:solidFill>
              <a:schemeClr val="accent1">
                <a:lumMod val="50000"/>
              </a:schemeClr>
            </a:solidFill>
          </a:endParaRPr>
        </a:p>
      </dgm:t>
    </dgm:pt>
    <dgm:pt modelId="{6B08A8B5-1875-461D-B8A4-F8F110691E72}" type="parTrans" cxnId="{4004A0C5-0A78-43FA-8DF2-CFD3FC0B985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D4DFCA5-E336-4AB6-923D-A80E955472D8}" type="sibTrans" cxnId="{4004A0C5-0A78-43FA-8DF2-CFD3FC0B985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AAA46F4-3409-4AC3-8BC7-67AF5A52A546}">
      <dgm:prSet phldrT="[Текст]" custT="1"/>
      <dgm:spPr/>
      <dgm:t>
        <a:bodyPr/>
        <a:lstStyle/>
        <a:p>
          <a:r>
            <a:rPr lang="ru-RU" sz="800" b="1" dirty="0">
              <a:solidFill>
                <a:schemeClr val="accent1">
                  <a:lumMod val="50000"/>
                </a:schemeClr>
              </a:solidFill>
            </a:rPr>
            <a:t>САНКТ-ПЕТЕРБУРГ</a:t>
          </a:r>
          <a:endParaRPr lang="ru-RU" sz="800" dirty="0">
            <a:solidFill>
              <a:schemeClr val="accent1">
                <a:lumMod val="50000"/>
              </a:schemeClr>
            </a:solidFill>
          </a:endParaRPr>
        </a:p>
      </dgm:t>
    </dgm:pt>
    <dgm:pt modelId="{36A6512C-6399-44E2-A472-FDD0A4DA63A6}" type="parTrans" cxnId="{818C87C0-CD3D-4994-AF5D-494F6A5BB17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6D56039-95C7-438E-834A-E7A309CC3C47}" type="sibTrans" cxnId="{818C87C0-CD3D-4994-AF5D-494F6A5BB17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14ABE11-6BD8-44EA-B9FE-D0FAF14F1F7D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САРАТОВ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C4AA83EF-3686-4FD1-BEA4-8FB07AF628D6}" type="parTrans" cxnId="{F0361B35-48DD-44EC-8042-5C30F0176BC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97A4C3D-CBF9-4CA8-A016-DADE1D4AE3DF}" type="sibTrans" cxnId="{F0361B35-48DD-44EC-8042-5C30F0176BC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A760B9C-7D8E-4D68-AFDD-70BF64688763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КИСЛОВОДСК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C132B73E-0956-4D5E-A65B-71A0159F9213}" type="parTrans" cxnId="{C2C9AEBE-E225-4C4C-B796-2AB7C82775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398CCAF-BDED-43BE-B847-EC5EAE28D46F}" type="sibTrans" cxnId="{C2C9AEBE-E225-4C4C-B796-2AB7C82775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8B631FF-0E20-4FED-9292-03B2CE9A5CC4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СТАВРОПОЛЬ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BD5350B9-39EE-4553-9D62-21F3D11773B0}" type="parTrans" cxnId="{A91E2D49-5957-42BE-9979-C4175FEA2C7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45B1653-2984-4B77-9E2B-62C69BB05309}" type="sibTrans" cxnId="{A91E2D49-5957-42BE-9979-C4175FEA2C71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5D50CB7-C563-4A5B-AB92-A925FE159576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ЧЕЛЯБИНСК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34FAB834-5173-433D-8E2B-4EBFED2954F1}" type="parTrans" cxnId="{31B644CE-9056-4737-B0F8-972660B3E82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87030C0-C0DA-4545-B26A-DE1CB8FB2CD8}" type="sibTrans" cxnId="{31B644CE-9056-4737-B0F8-972660B3E82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742946D-7EAE-49EF-91B3-E36EFAB29F7C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ИРКУТСК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20EE676D-5762-4F98-9396-FFB9C4E88945}" type="parTrans" cxnId="{16218976-776E-41EC-90E1-DDD59B9017E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6B84AE6-E748-489E-948A-669297F620B1}" type="sibTrans" cxnId="{16218976-776E-41EC-90E1-DDD59B9017E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5246BF8-7E4E-4E58-B44C-FB0408E1EAFC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НОВОСИБИРСК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0AFC9F4C-D380-4807-9726-D9718483B3DE}" type="parTrans" cxnId="{8E381EAE-7DFE-49E5-9F3A-5C2D3198FBB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610EEED-558A-48C9-A202-824C3C279832}" type="sibTrans" cxnId="{8E381EAE-7DFE-49E5-9F3A-5C2D3198FBB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EDDC1BB-EEB5-474B-A9E0-A76B596A4652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КРАСНОЯРСК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B9F85D3B-847E-4B3E-9389-42E88C030276}" type="parTrans" cxnId="{90163A8F-160C-4419-9509-47AE91D5E0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0A9386F-4DCC-40C3-A4DD-30520852BA76}" type="sibTrans" cxnId="{90163A8F-160C-4419-9509-47AE91D5E0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3FD0BC2-99DA-4E51-A2EB-5EA020A139AE}">
      <dgm:prSet custT="1"/>
      <dgm:spPr/>
      <dgm:t>
        <a:bodyPr/>
        <a:lstStyle/>
        <a:p>
          <a:r>
            <a:rPr lang="ru-RU" sz="800" b="1">
              <a:solidFill>
                <a:schemeClr val="accent1">
                  <a:lumMod val="50000"/>
                </a:schemeClr>
              </a:solidFill>
            </a:rPr>
            <a:t>ОМСК</a:t>
          </a:r>
          <a:endParaRPr lang="ru-RU" sz="800" b="1" dirty="0">
            <a:solidFill>
              <a:schemeClr val="accent1">
                <a:lumMod val="50000"/>
              </a:schemeClr>
            </a:solidFill>
          </a:endParaRPr>
        </a:p>
      </dgm:t>
    </dgm:pt>
    <dgm:pt modelId="{FC066DE4-25DC-4A42-A600-0E030F773D83}" type="parTrans" cxnId="{A36414C6-6908-40CB-8B15-692D4BA0D17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ABACF74-D140-44F0-BC60-7A0F63FF7207}" type="sibTrans" cxnId="{A36414C6-6908-40CB-8B15-692D4BA0D17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2BF34FE-B530-47FC-BCE4-8F8C765603FB}" type="pres">
      <dgm:prSet presAssocID="{8C14E0CB-F615-47F6-9478-2E506903824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CDF143-EA7B-43E9-8762-A7EF2414602B}" type="pres">
      <dgm:prSet presAssocID="{A2A98038-9A6B-4A14-9CD8-18406FD6183A}" presName="centerShape" presStyleLbl="node0" presStyleIdx="0" presStyleCnt="1" custScaleX="256760" custScaleY="255355"/>
      <dgm:spPr/>
    </dgm:pt>
    <dgm:pt modelId="{034FCE3F-697E-4DF9-9305-50B5821D13FD}" type="pres">
      <dgm:prSet presAssocID="{77DF61B8-1AE6-4EED-A165-F3FEBF7293E9}" presName="node" presStyleLbl="node1" presStyleIdx="0" presStyleCnt="12" custScaleX="150477" custScaleY="143059" custRadScaleRad="98511">
        <dgm:presLayoutVars>
          <dgm:bulletEnabled val="1"/>
        </dgm:presLayoutVars>
      </dgm:prSet>
      <dgm:spPr/>
    </dgm:pt>
    <dgm:pt modelId="{29956DE3-BA03-4E9D-A875-BDCB03BC714A}" type="pres">
      <dgm:prSet presAssocID="{77DF61B8-1AE6-4EED-A165-F3FEBF7293E9}" presName="dummy" presStyleCnt="0"/>
      <dgm:spPr/>
    </dgm:pt>
    <dgm:pt modelId="{A82F8D8E-9DF3-4A69-8902-1FF8817513AE}" type="pres">
      <dgm:prSet presAssocID="{55415AEF-DA77-4AB8-A41F-F26310A42A5F}" presName="sibTrans" presStyleLbl="sibTrans2D1" presStyleIdx="0" presStyleCnt="12" custScaleX="108284" custScaleY="112366"/>
      <dgm:spPr/>
    </dgm:pt>
    <dgm:pt modelId="{04A0A842-2DC9-4989-9B95-7AB56A2593C7}" type="pres">
      <dgm:prSet presAssocID="{92F3827B-6A1C-4845-9682-039D6773749B}" presName="node" presStyleLbl="node1" presStyleIdx="1" presStyleCnt="12" custScaleX="150477" custScaleY="143059" custRadScaleRad="104684" custRadScaleInc="23391">
        <dgm:presLayoutVars>
          <dgm:bulletEnabled val="1"/>
        </dgm:presLayoutVars>
      </dgm:prSet>
      <dgm:spPr/>
    </dgm:pt>
    <dgm:pt modelId="{E49C5D9B-5C43-4341-A905-04A530C5F483}" type="pres">
      <dgm:prSet presAssocID="{92F3827B-6A1C-4845-9682-039D6773749B}" presName="dummy" presStyleCnt="0"/>
      <dgm:spPr/>
    </dgm:pt>
    <dgm:pt modelId="{5F48A00C-4F5B-4D96-9A09-8B30DD4FE6B1}" type="pres">
      <dgm:prSet presAssocID="{02F5039D-5EDB-4A44-80C5-6E04F10E3059}" presName="sibTrans" presStyleLbl="sibTrans2D1" presStyleIdx="1" presStyleCnt="12" custScaleX="114224" custScaleY="103156"/>
      <dgm:spPr/>
    </dgm:pt>
    <dgm:pt modelId="{C47CB56E-46C6-4B37-AC2B-576B76888439}" type="pres">
      <dgm:prSet presAssocID="{94F77FF5-48CE-47EA-B95C-1A551D2F07B0}" presName="node" presStyleLbl="node1" presStyleIdx="2" presStyleCnt="12" custScaleX="150477" custScaleY="143059" custRadScaleRad="103762" custRadScaleInc="21255">
        <dgm:presLayoutVars>
          <dgm:bulletEnabled val="1"/>
        </dgm:presLayoutVars>
      </dgm:prSet>
      <dgm:spPr/>
    </dgm:pt>
    <dgm:pt modelId="{789ED8F2-3E75-4E43-B71E-3FFDEE184CCE}" type="pres">
      <dgm:prSet presAssocID="{94F77FF5-48CE-47EA-B95C-1A551D2F07B0}" presName="dummy" presStyleCnt="0"/>
      <dgm:spPr/>
    </dgm:pt>
    <dgm:pt modelId="{79D9A251-A25E-435C-918E-AA75EE4B6788}" type="pres">
      <dgm:prSet presAssocID="{6D4DFCA5-E336-4AB6-923D-A80E955472D8}" presName="sibTrans" presStyleLbl="sibTrans2D1" presStyleIdx="2" presStyleCnt="12" custScaleX="109691" custScaleY="102271"/>
      <dgm:spPr/>
    </dgm:pt>
    <dgm:pt modelId="{7AA0A19F-BAEC-4A37-811D-141D1AB33CEB}" type="pres">
      <dgm:prSet presAssocID="{D14ABE11-6BD8-44EA-B9FE-D0FAF14F1F7D}" presName="node" presStyleLbl="node1" presStyleIdx="3" presStyleCnt="12" custScaleX="150477" custScaleY="143059" custRadScaleRad="106619" custRadScaleInc="7994">
        <dgm:presLayoutVars>
          <dgm:bulletEnabled val="1"/>
        </dgm:presLayoutVars>
      </dgm:prSet>
      <dgm:spPr/>
    </dgm:pt>
    <dgm:pt modelId="{44D51F92-68A6-4122-9C59-3100AC7B2487}" type="pres">
      <dgm:prSet presAssocID="{D14ABE11-6BD8-44EA-B9FE-D0FAF14F1F7D}" presName="dummy" presStyleCnt="0"/>
      <dgm:spPr/>
    </dgm:pt>
    <dgm:pt modelId="{2E259CCA-8201-44AF-9DB6-EB40642A6A9A}" type="pres">
      <dgm:prSet presAssocID="{697A4C3D-CBF9-4CA8-A016-DADE1D4AE3DF}" presName="sibTrans" presStyleLbl="sibTrans2D1" presStyleIdx="3" presStyleCnt="12" custScaleX="112634" custScaleY="113189"/>
      <dgm:spPr/>
    </dgm:pt>
    <dgm:pt modelId="{43356BF0-01E5-48FC-9098-4B29EF66D607}" type="pres">
      <dgm:prSet presAssocID="{B8B631FF-0E20-4FED-9292-03B2CE9A5CC4}" presName="node" presStyleLbl="node1" presStyleIdx="4" presStyleCnt="12" custScaleX="150477" custScaleY="143059" custRadScaleRad="105186" custRadScaleInc="-6930">
        <dgm:presLayoutVars>
          <dgm:bulletEnabled val="1"/>
        </dgm:presLayoutVars>
      </dgm:prSet>
      <dgm:spPr/>
    </dgm:pt>
    <dgm:pt modelId="{CE736A2E-F087-46EC-A4BA-3E3E2C9F8E60}" type="pres">
      <dgm:prSet presAssocID="{B8B631FF-0E20-4FED-9292-03B2CE9A5CC4}" presName="dummy" presStyleCnt="0"/>
      <dgm:spPr/>
    </dgm:pt>
    <dgm:pt modelId="{CFD58205-831E-4CEF-9A70-4B0A628A460A}" type="pres">
      <dgm:prSet presAssocID="{145B1653-2984-4B77-9E2B-62C69BB05309}" presName="sibTrans" presStyleLbl="sibTrans2D1" presStyleIdx="4" presStyleCnt="12" custScaleX="105377" custScaleY="106518"/>
      <dgm:spPr/>
    </dgm:pt>
    <dgm:pt modelId="{2FECB218-28CA-44BB-ACCF-A0500077D607}" type="pres">
      <dgm:prSet presAssocID="{7A760B9C-7D8E-4D68-AFDD-70BF64688763}" presName="node" presStyleLbl="node1" presStyleIdx="5" presStyleCnt="12" custScaleX="150477" custScaleY="143059" custRadScaleRad="101087" custRadScaleInc="-16354">
        <dgm:presLayoutVars>
          <dgm:bulletEnabled val="1"/>
        </dgm:presLayoutVars>
      </dgm:prSet>
      <dgm:spPr/>
    </dgm:pt>
    <dgm:pt modelId="{9F4E2DB2-ADCB-405E-9AED-E838B3E36A6D}" type="pres">
      <dgm:prSet presAssocID="{7A760B9C-7D8E-4D68-AFDD-70BF64688763}" presName="dummy" presStyleCnt="0"/>
      <dgm:spPr/>
    </dgm:pt>
    <dgm:pt modelId="{74D1941D-0F0C-4A82-B5BF-626A3B2601FB}" type="pres">
      <dgm:prSet presAssocID="{A398CCAF-BDED-43BE-B847-EC5EAE28D46F}" presName="sibTrans" presStyleLbl="sibTrans2D1" presStyleIdx="5" presStyleCnt="12" custScaleY="114735"/>
      <dgm:spPr/>
    </dgm:pt>
    <dgm:pt modelId="{05EF1383-8BBE-4750-9D4F-434DDC895FA0}" type="pres">
      <dgm:prSet presAssocID="{65D50CB7-C563-4A5B-AB92-A925FE159576}" presName="node" presStyleLbl="node1" presStyleIdx="6" presStyleCnt="12" custScaleX="150477" custScaleY="143059" custRadScaleRad="92020">
        <dgm:presLayoutVars>
          <dgm:bulletEnabled val="1"/>
        </dgm:presLayoutVars>
      </dgm:prSet>
      <dgm:spPr/>
    </dgm:pt>
    <dgm:pt modelId="{02CB961F-14BD-472E-812C-72C7309CCB9C}" type="pres">
      <dgm:prSet presAssocID="{65D50CB7-C563-4A5B-AB92-A925FE159576}" presName="dummy" presStyleCnt="0"/>
      <dgm:spPr/>
    </dgm:pt>
    <dgm:pt modelId="{6AADD181-A72C-462A-9559-E8D76C5D478A}" type="pres">
      <dgm:prSet presAssocID="{F87030C0-C0DA-4545-B26A-DE1CB8FB2CD8}" presName="sibTrans" presStyleLbl="sibTrans2D1" presStyleIdx="6" presStyleCnt="12" custScaleX="109530" custScaleY="114744"/>
      <dgm:spPr/>
    </dgm:pt>
    <dgm:pt modelId="{0C885E1F-97D7-4803-8FCC-48584222A040}" type="pres">
      <dgm:prSet presAssocID="{2742946D-7EAE-49EF-91B3-E36EFAB29F7C}" presName="node" presStyleLbl="node1" presStyleIdx="7" presStyleCnt="12" custScaleX="150477" custScaleY="143059" custRadScaleRad="101041" custRadScaleInc="15925">
        <dgm:presLayoutVars>
          <dgm:bulletEnabled val="1"/>
        </dgm:presLayoutVars>
      </dgm:prSet>
      <dgm:spPr/>
    </dgm:pt>
    <dgm:pt modelId="{67449278-C2E9-429C-8F88-BBFE89E060CC}" type="pres">
      <dgm:prSet presAssocID="{2742946D-7EAE-49EF-91B3-E36EFAB29F7C}" presName="dummy" presStyleCnt="0"/>
      <dgm:spPr/>
    </dgm:pt>
    <dgm:pt modelId="{D87E77DB-BB30-49D2-935F-5885DCEA7B09}" type="pres">
      <dgm:prSet presAssocID="{E6B84AE6-E748-489E-948A-669297F620B1}" presName="sibTrans" presStyleLbl="sibTrans2D1" presStyleIdx="7" presStyleCnt="12" custScaleX="111310" custScaleY="106517"/>
      <dgm:spPr/>
    </dgm:pt>
    <dgm:pt modelId="{C2A3981C-AB06-480B-BEDB-BD019AEBD892}" type="pres">
      <dgm:prSet presAssocID="{73FD0BC2-99DA-4E51-A2EB-5EA020A139AE}" presName="node" presStyleLbl="node1" presStyleIdx="8" presStyleCnt="12" custScaleX="150477" custScaleY="143059" custRadScaleRad="105108" custRadScaleInc="6692">
        <dgm:presLayoutVars>
          <dgm:bulletEnabled val="1"/>
        </dgm:presLayoutVars>
      </dgm:prSet>
      <dgm:spPr/>
    </dgm:pt>
    <dgm:pt modelId="{FFCDF5A3-79C7-495E-9D06-7556C1399883}" type="pres">
      <dgm:prSet presAssocID="{73FD0BC2-99DA-4E51-A2EB-5EA020A139AE}" presName="dummy" presStyleCnt="0"/>
      <dgm:spPr/>
    </dgm:pt>
    <dgm:pt modelId="{155D55B1-30A1-4418-9374-65F7FA6DF9D7}" type="pres">
      <dgm:prSet presAssocID="{DABACF74-D140-44F0-BC60-7A0F63FF7207}" presName="sibTrans" presStyleLbl="sibTrans2D1" presStyleIdx="8" presStyleCnt="12" custScaleX="111403" custScaleY="103432"/>
      <dgm:spPr/>
    </dgm:pt>
    <dgm:pt modelId="{E7303010-74D8-4526-B338-461A66606167}" type="pres">
      <dgm:prSet presAssocID="{3EDDC1BB-EEB5-474B-A9E0-A76B596A4652}" presName="node" presStyleLbl="node1" presStyleIdx="9" presStyleCnt="12" custScaleX="150477" custScaleY="143059" custRadScaleRad="107749" custRadScaleInc="-7910">
        <dgm:presLayoutVars>
          <dgm:bulletEnabled val="1"/>
        </dgm:presLayoutVars>
      </dgm:prSet>
      <dgm:spPr/>
    </dgm:pt>
    <dgm:pt modelId="{95162E03-E439-4638-8D31-DDF4313AC3A6}" type="pres">
      <dgm:prSet presAssocID="{3EDDC1BB-EEB5-474B-A9E0-A76B596A4652}" presName="dummy" presStyleCnt="0"/>
      <dgm:spPr/>
    </dgm:pt>
    <dgm:pt modelId="{81E3D190-4DF5-4CA6-AFD0-82AD24A7A1F9}" type="pres">
      <dgm:prSet presAssocID="{00A9386F-4DCC-40C3-A4DD-30520852BA76}" presName="sibTrans" presStyleLbl="sibTrans2D1" presStyleIdx="9" presStyleCnt="12" custScaleX="111475" custScaleY="114817"/>
      <dgm:spPr/>
    </dgm:pt>
    <dgm:pt modelId="{BAB03003-8A2E-4D14-A477-9377283CAEBC}" type="pres">
      <dgm:prSet presAssocID="{95246BF8-7E4E-4E58-B44C-FB0408E1EAFC}" presName="node" presStyleLbl="node1" presStyleIdx="10" presStyleCnt="12" custScaleX="150477" custScaleY="143059" custRadScaleRad="104763" custRadScaleInc="-24143">
        <dgm:presLayoutVars>
          <dgm:bulletEnabled val="1"/>
        </dgm:presLayoutVars>
      </dgm:prSet>
      <dgm:spPr/>
    </dgm:pt>
    <dgm:pt modelId="{B9F66A5C-F74D-4DBB-B459-F8D95D0CE764}" type="pres">
      <dgm:prSet presAssocID="{95246BF8-7E4E-4E58-B44C-FB0408E1EAFC}" presName="dummy" presStyleCnt="0"/>
      <dgm:spPr/>
    </dgm:pt>
    <dgm:pt modelId="{AB22E978-DA4C-4166-9915-CC589AE3BAB9}" type="pres">
      <dgm:prSet presAssocID="{4610EEED-558A-48C9-A202-824C3C279832}" presName="sibTrans" presStyleLbl="sibTrans2D1" presStyleIdx="10" presStyleCnt="12" custScaleX="112190" custScaleY="111974"/>
      <dgm:spPr/>
    </dgm:pt>
    <dgm:pt modelId="{3EABBD4B-50A5-424A-9150-9D3E62C421BB}" type="pres">
      <dgm:prSet presAssocID="{1AAA46F4-3409-4AC3-8BC7-67AF5A52A546}" presName="node" presStyleLbl="node1" presStyleIdx="11" presStyleCnt="12" custScaleX="150477" custScaleY="143059" custRadScaleRad="104297" custRadScaleInc="-32133">
        <dgm:presLayoutVars>
          <dgm:bulletEnabled val="1"/>
        </dgm:presLayoutVars>
      </dgm:prSet>
      <dgm:spPr/>
    </dgm:pt>
    <dgm:pt modelId="{C7A9561C-4BFA-4D5B-9469-153FF084F4B2}" type="pres">
      <dgm:prSet presAssocID="{1AAA46F4-3409-4AC3-8BC7-67AF5A52A546}" presName="dummy" presStyleCnt="0"/>
      <dgm:spPr/>
    </dgm:pt>
    <dgm:pt modelId="{66450185-5161-4FF2-A47C-E4E403910D61}" type="pres">
      <dgm:prSet presAssocID="{B6D56039-95C7-438E-834A-E7A309CC3C47}" presName="sibTrans" presStyleLbl="sibTrans2D1" presStyleIdx="11" presStyleCnt="12" custScaleX="98827" custScaleY="112467"/>
      <dgm:spPr/>
    </dgm:pt>
  </dgm:ptLst>
  <dgm:cxnLst>
    <dgm:cxn modelId="{52F5E108-0557-4AD4-8BC6-2AA5360B49CA}" type="presOf" srcId="{145B1653-2984-4B77-9E2B-62C69BB05309}" destId="{CFD58205-831E-4CEF-9A70-4B0A628A460A}" srcOrd="0" destOrd="0" presId="urn:microsoft.com/office/officeart/2005/8/layout/radial6"/>
    <dgm:cxn modelId="{D517BA0A-B427-45DF-B502-42208C53373F}" type="presOf" srcId="{1AAA46F4-3409-4AC3-8BC7-67AF5A52A546}" destId="{3EABBD4B-50A5-424A-9150-9D3E62C421BB}" srcOrd="0" destOrd="0" presId="urn:microsoft.com/office/officeart/2005/8/layout/radial6"/>
    <dgm:cxn modelId="{BAE0CF0D-53B9-4723-9DF3-42D76AA9265B}" type="presOf" srcId="{77DF61B8-1AE6-4EED-A165-F3FEBF7293E9}" destId="{034FCE3F-697E-4DF9-9305-50B5821D13FD}" srcOrd="0" destOrd="0" presId="urn:microsoft.com/office/officeart/2005/8/layout/radial6"/>
    <dgm:cxn modelId="{F0361B35-48DD-44EC-8042-5C30F0176BC9}" srcId="{A2A98038-9A6B-4A14-9CD8-18406FD6183A}" destId="{D14ABE11-6BD8-44EA-B9FE-D0FAF14F1F7D}" srcOrd="3" destOrd="0" parTransId="{C4AA83EF-3686-4FD1-BEA4-8FB07AF628D6}" sibTransId="{697A4C3D-CBF9-4CA8-A016-DADE1D4AE3DF}"/>
    <dgm:cxn modelId="{B968DD3C-2A42-4609-9AFA-D1F3CE581DB6}" srcId="{A2A98038-9A6B-4A14-9CD8-18406FD6183A}" destId="{92F3827B-6A1C-4845-9682-039D6773749B}" srcOrd="1" destOrd="0" parTransId="{06E80CE6-BF85-4BDC-8A5A-B7038C43A04E}" sibTransId="{02F5039D-5EDB-4A44-80C5-6E04F10E3059}"/>
    <dgm:cxn modelId="{1417285B-DCB7-42EF-8189-885EEC1FB6B7}" type="presOf" srcId="{E6B84AE6-E748-489E-948A-669297F620B1}" destId="{D87E77DB-BB30-49D2-935F-5885DCEA7B09}" srcOrd="0" destOrd="0" presId="urn:microsoft.com/office/officeart/2005/8/layout/radial6"/>
    <dgm:cxn modelId="{A91E2D49-5957-42BE-9979-C4175FEA2C71}" srcId="{A2A98038-9A6B-4A14-9CD8-18406FD6183A}" destId="{B8B631FF-0E20-4FED-9292-03B2CE9A5CC4}" srcOrd="4" destOrd="0" parTransId="{BD5350B9-39EE-4553-9D62-21F3D11773B0}" sibTransId="{145B1653-2984-4B77-9E2B-62C69BB05309}"/>
    <dgm:cxn modelId="{DBCFA64D-975F-41E2-A91C-09C318A3A377}" srcId="{8C14E0CB-F615-47F6-9478-2E506903824B}" destId="{A2A98038-9A6B-4A14-9CD8-18406FD6183A}" srcOrd="0" destOrd="0" parTransId="{66507737-8840-44A8-9281-AD799965A162}" sibTransId="{4D0BA89E-415C-40D5-AAD8-1B561D83C823}"/>
    <dgm:cxn modelId="{2084D951-52DB-4F0A-8D1A-CE3E44C43DBA}" type="presOf" srcId="{94F77FF5-48CE-47EA-B95C-1A551D2F07B0}" destId="{C47CB56E-46C6-4B37-AC2B-576B76888439}" srcOrd="0" destOrd="0" presId="urn:microsoft.com/office/officeart/2005/8/layout/radial6"/>
    <dgm:cxn modelId="{11884972-78D6-4D5B-A83D-D7150C149DEE}" type="presOf" srcId="{B6D56039-95C7-438E-834A-E7A309CC3C47}" destId="{66450185-5161-4FF2-A47C-E4E403910D61}" srcOrd="0" destOrd="0" presId="urn:microsoft.com/office/officeart/2005/8/layout/radial6"/>
    <dgm:cxn modelId="{16218976-776E-41EC-90E1-DDD59B9017E7}" srcId="{A2A98038-9A6B-4A14-9CD8-18406FD6183A}" destId="{2742946D-7EAE-49EF-91B3-E36EFAB29F7C}" srcOrd="7" destOrd="0" parTransId="{20EE676D-5762-4F98-9396-FFB9C4E88945}" sibTransId="{E6B84AE6-E748-489E-948A-669297F620B1}"/>
    <dgm:cxn modelId="{12B1A47C-87EC-4444-886E-5A4F4789FD47}" type="presOf" srcId="{92F3827B-6A1C-4845-9682-039D6773749B}" destId="{04A0A842-2DC9-4989-9B95-7AB56A2593C7}" srcOrd="0" destOrd="0" presId="urn:microsoft.com/office/officeart/2005/8/layout/radial6"/>
    <dgm:cxn modelId="{500F867D-FD43-4F25-92E1-B0330EB26571}" srcId="{A2A98038-9A6B-4A14-9CD8-18406FD6183A}" destId="{77DF61B8-1AE6-4EED-A165-F3FEBF7293E9}" srcOrd="0" destOrd="0" parTransId="{D6FB379A-9C14-412E-89F0-37343454CCCA}" sibTransId="{55415AEF-DA77-4AB8-A41F-F26310A42A5F}"/>
    <dgm:cxn modelId="{8F432F7E-1993-4C69-BC1C-A55302ECE0E7}" type="presOf" srcId="{3EDDC1BB-EEB5-474B-A9E0-A76B596A4652}" destId="{E7303010-74D8-4526-B338-461A66606167}" srcOrd="0" destOrd="0" presId="urn:microsoft.com/office/officeart/2005/8/layout/radial6"/>
    <dgm:cxn modelId="{6515BD7E-3196-4DF3-BE6E-9F4C05930D0D}" type="presOf" srcId="{A2A98038-9A6B-4A14-9CD8-18406FD6183A}" destId="{FDCDF143-EA7B-43E9-8762-A7EF2414602B}" srcOrd="0" destOrd="0" presId="urn:microsoft.com/office/officeart/2005/8/layout/radial6"/>
    <dgm:cxn modelId="{0A166386-9ECD-4F72-A102-E5F81A5D1921}" type="presOf" srcId="{A398CCAF-BDED-43BE-B847-EC5EAE28D46F}" destId="{74D1941D-0F0C-4A82-B5BF-626A3B2601FB}" srcOrd="0" destOrd="0" presId="urn:microsoft.com/office/officeart/2005/8/layout/radial6"/>
    <dgm:cxn modelId="{942D9C89-2963-4D7E-B320-4B93AF6E52FC}" type="presOf" srcId="{8C14E0CB-F615-47F6-9478-2E506903824B}" destId="{B2BF34FE-B530-47FC-BCE4-8F8C765603FB}" srcOrd="0" destOrd="0" presId="urn:microsoft.com/office/officeart/2005/8/layout/radial6"/>
    <dgm:cxn modelId="{90163A8F-160C-4419-9509-47AE91D5E0F9}" srcId="{A2A98038-9A6B-4A14-9CD8-18406FD6183A}" destId="{3EDDC1BB-EEB5-474B-A9E0-A76B596A4652}" srcOrd="9" destOrd="0" parTransId="{B9F85D3B-847E-4B3E-9389-42E88C030276}" sibTransId="{00A9386F-4DCC-40C3-A4DD-30520852BA76}"/>
    <dgm:cxn modelId="{6BB47D93-D14E-4077-B97F-8FEF33728864}" type="presOf" srcId="{DABACF74-D140-44F0-BC60-7A0F63FF7207}" destId="{155D55B1-30A1-4418-9374-65F7FA6DF9D7}" srcOrd="0" destOrd="0" presId="urn:microsoft.com/office/officeart/2005/8/layout/radial6"/>
    <dgm:cxn modelId="{332B5D95-566C-4FF5-9A7F-63B1F8CA9DD5}" type="presOf" srcId="{55415AEF-DA77-4AB8-A41F-F26310A42A5F}" destId="{A82F8D8E-9DF3-4A69-8902-1FF8817513AE}" srcOrd="0" destOrd="0" presId="urn:microsoft.com/office/officeart/2005/8/layout/radial6"/>
    <dgm:cxn modelId="{34780597-72EF-419A-B768-B26A67220475}" type="presOf" srcId="{02F5039D-5EDB-4A44-80C5-6E04F10E3059}" destId="{5F48A00C-4F5B-4D96-9A09-8B30DD4FE6B1}" srcOrd="0" destOrd="0" presId="urn:microsoft.com/office/officeart/2005/8/layout/radial6"/>
    <dgm:cxn modelId="{16CE46A5-5BFB-41C7-A5A0-4BC77BE81F7F}" type="presOf" srcId="{D14ABE11-6BD8-44EA-B9FE-D0FAF14F1F7D}" destId="{7AA0A19F-BAEC-4A37-811D-141D1AB33CEB}" srcOrd="0" destOrd="0" presId="urn:microsoft.com/office/officeart/2005/8/layout/radial6"/>
    <dgm:cxn modelId="{4A1B31AC-E4C0-4CBC-B131-88B3BFD5F905}" type="presOf" srcId="{F87030C0-C0DA-4545-B26A-DE1CB8FB2CD8}" destId="{6AADD181-A72C-462A-9559-E8D76C5D478A}" srcOrd="0" destOrd="0" presId="urn:microsoft.com/office/officeart/2005/8/layout/radial6"/>
    <dgm:cxn modelId="{8E381EAE-7DFE-49E5-9F3A-5C2D3198FBB4}" srcId="{A2A98038-9A6B-4A14-9CD8-18406FD6183A}" destId="{95246BF8-7E4E-4E58-B44C-FB0408E1EAFC}" srcOrd="10" destOrd="0" parTransId="{0AFC9F4C-D380-4807-9726-D9718483B3DE}" sibTransId="{4610EEED-558A-48C9-A202-824C3C279832}"/>
    <dgm:cxn modelId="{252569AE-8CDF-4C4E-9C77-CF62115B3597}" type="presOf" srcId="{B8B631FF-0E20-4FED-9292-03B2CE9A5CC4}" destId="{43356BF0-01E5-48FC-9098-4B29EF66D607}" srcOrd="0" destOrd="0" presId="urn:microsoft.com/office/officeart/2005/8/layout/radial6"/>
    <dgm:cxn modelId="{E80A74B4-7383-41CC-BC1E-8513018FCC85}" type="presOf" srcId="{2742946D-7EAE-49EF-91B3-E36EFAB29F7C}" destId="{0C885E1F-97D7-4803-8FCC-48584222A040}" srcOrd="0" destOrd="0" presId="urn:microsoft.com/office/officeart/2005/8/layout/radial6"/>
    <dgm:cxn modelId="{1CF652B7-C893-4DA8-A65D-11BE9C5F88DC}" type="presOf" srcId="{00A9386F-4DCC-40C3-A4DD-30520852BA76}" destId="{81E3D190-4DF5-4CA6-AFD0-82AD24A7A1F9}" srcOrd="0" destOrd="0" presId="urn:microsoft.com/office/officeart/2005/8/layout/radial6"/>
    <dgm:cxn modelId="{2CB318BD-BC80-4BCC-B8EE-F548F36C1297}" type="presOf" srcId="{4610EEED-558A-48C9-A202-824C3C279832}" destId="{AB22E978-DA4C-4166-9915-CC589AE3BAB9}" srcOrd="0" destOrd="0" presId="urn:microsoft.com/office/officeart/2005/8/layout/radial6"/>
    <dgm:cxn modelId="{C2C9AEBE-E225-4C4C-B796-2AB7C8277509}" srcId="{A2A98038-9A6B-4A14-9CD8-18406FD6183A}" destId="{7A760B9C-7D8E-4D68-AFDD-70BF64688763}" srcOrd="5" destOrd="0" parTransId="{C132B73E-0956-4D5E-A65B-71A0159F9213}" sibTransId="{A398CCAF-BDED-43BE-B847-EC5EAE28D46F}"/>
    <dgm:cxn modelId="{818C87C0-CD3D-4994-AF5D-494F6A5BB17D}" srcId="{A2A98038-9A6B-4A14-9CD8-18406FD6183A}" destId="{1AAA46F4-3409-4AC3-8BC7-67AF5A52A546}" srcOrd="11" destOrd="0" parTransId="{36A6512C-6399-44E2-A472-FDD0A4DA63A6}" sibTransId="{B6D56039-95C7-438E-834A-E7A309CC3C47}"/>
    <dgm:cxn modelId="{4004A0C5-0A78-43FA-8DF2-CFD3FC0B9854}" srcId="{A2A98038-9A6B-4A14-9CD8-18406FD6183A}" destId="{94F77FF5-48CE-47EA-B95C-1A551D2F07B0}" srcOrd="2" destOrd="0" parTransId="{6B08A8B5-1875-461D-B8A4-F8F110691E72}" sibTransId="{6D4DFCA5-E336-4AB6-923D-A80E955472D8}"/>
    <dgm:cxn modelId="{A36414C6-6908-40CB-8B15-692D4BA0D173}" srcId="{A2A98038-9A6B-4A14-9CD8-18406FD6183A}" destId="{73FD0BC2-99DA-4E51-A2EB-5EA020A139AE}" srcOrd="8" destOrd="0" parTransId="{FC066DE4-25DC-4A42-A600-0E030F773D83}" sibTransId="{DABACF74-D140-44F0-BC60-7A0F63FF7207}"/>
    <dgm:cxn modelId="{EAFA74C7-38AC-4F77-87BC-3A6DB9515CE7}" type="presOf" srcId="{6D4DFCA5-E336-4AB6-923D-A80E955472D8}" destId="{79D9A251-A25E-435C-918E-AA75EE4B6788}" srcOrd="0" destOrd="0" presId="urn:microsoft.com/office/officeart/2005/8/layout/radial6"/>
    <dgm:cxn modelId="{31B644CE-9056-4737-B0F8-972660B3E82F}" srcId="{A2A98038-9A6B-4A14-9CD8-18406FD6183A}" destId="{65D50CB7-C563-4A5B-AB92-A925FE159576}" srcOrd="6" destOrd="0" parTransId="{34FAB834-5173-433D-8E2B-4EBFED2954F1}" sibTransId="{F87030C0-C0DA-4545-B26A-DE1CB8FB2CD8}"/>
    <dgm:cxn modelId="{2BD2E6D5-FBAE-4960-9A3F-263D441BA5B0}" type="presOf" srcId="{65D50CB7-C563-4A5B-AB92-A925FE159576}" destId="{05EF1383-8BBE-4750-9D4F-434DDC895FA0}" srcOrd="0" destOrd="0" presId="urn:microsoft.com/office/officeart/2005/8/layout/radial6"/>
    <dgm:cxn modelId="{B80CC8D7-8FEB-4C05-80A3-EB4DF771D3C9}" type="presOf" srcId="{7A760B9C-7D8E-4D68-AFDD-70BF64688763}" destId="{2FECB218-28CA-44BB-ACCF-A0500077D607}" srcOrd="0" destOrd="0" presId="urn:microsoft.com/office/officeart/2005/8/layout/radial6"/>
    <dgm:cxn modelId="{6F785DF7-8D0B-4305-A0BE-FF64DB99AE1E}" type="presOf" srcId="{697A4C3D-CBF9-4CA8-A016-DADE1D4AE3DF}" destId="{2E259CCA-8201-44AF-9DB6-EB40642A6A9A}" srcOrd="0" destOrd="0" presId="urn:microsoft.com/office/officeart/2005/8/layout/radial6"/>
    <dgm:cxn modelId="{049D2BFA-6EE0-4FA2-964D-C75D57C4416A}" type="presOf" srcId="{95246BF8-7E4E-4E58-B44C-FB0408E1EAFC}" destId="{BAB03003-8A2E-4D14-A477-9377283CAEBC}" srcOrd="0" destOrd="0" presId="urn:microsoft.com/office/officeart/2005/8/layout/radial6"/>
    <dgm:cxn modelId="{937868FF-9E9A-46E6-B786-B6580AED01F3}" type="presOf" srcId="{73FD0BC2-99DA-4E51-A2EB-5EA020A139AE}" destId="{C2A3981C-AB06-480B-BEDB-BD019AEBD892}" srcOrd="0" destOrd="0" presId="urn:microsoft.com/office/officeart/2005/8/layout/radial6"/>
    <dgm:cxn modelId="{4836A674-F01C-4045-8805-D727E72E7846}" type="presParOf" srcId="{B2BF34FE-B530-47FC-BCE4-8F8C765603FB}" destId="{FDCDF143-EA7B-43E9-8762-A7EF2414602B}" srcOrd="0" destOrd="0" presId="urn:microsoft.com/office/officeart/2005/8/layout/radial6"/>
    <dgm:cxn modelId="{F3CD0FFD-BD82-4CB9-B73C-FB79E2A61BE4}" type="presParOf" srcId="{B2BF34FE-B530-47FC-BCE4-8F8C765603FB}" destId="{034FCE3F-697E-4DF9-9305-50B5821D13FD}" srcOrd="1" destOrd="0" presId="urn:microsoft.com/office/officeart/2005/8/layout/radial6"/>
    <dgm:cxn modelId="{CAB13BB1-EC80-414C-A512-365A5D9178CF}" type="presParOf" srcId="{B2BF34FE-B530-47FC-BCE4-8F8C765603FB}" destId="{29956DE3-BA03-4E9D-A875-BDCB03BC714A}" srcOrd="2" destOrd="0" presId="urn:microsoft.com/office/officeart/2005/8/layout/radial6"/>
    <dgm:cxn modelId="{8BC5A643-C9CB-4086-BEF1-63050FA7C0CC}" type="presParOf" srcId="{B2BF34FE-B530-47FC-BCE4-8F8C765603FB}" destId="{A82F8D8E-9DF3-4A69-8902-1FF8817513AE}" srcOrd="3" destOrd="0" presId="urn:microsoft.com/office/officeart/2005/8/layout/radial6"/>
    <dgm:cxn modelId="{3A8A44D3-32C7-40C3-AB93-7708BAE43589}" type="presParOf" srcId="{B2BF34FE-B530-47FC-BCE4-8F8C765603FB}" destId="{04A0A842-2DC9-4989-9B95-7AB56A2593C7}" srcOrd="4" destOrd="0" presId="urn:microsoft.com/office/officeart/2005/8/layout/radial6"/>
    <dgm:cxn modelId="{1D781DEF-0C9D-4599-8D18-1A109EACD74F}" type="presParOf" srcId="{B2BF34FE-B530-47FC-BCE4-8F8C765603FB}" destId="{E49C5D9B-5C43-4341-A905-04A530C5F483}" srcOrd="5" destOrd="0" presId="urn:microsoft.com/office/officeart/2005/8/layout/radial6"/>
    <dgm:cxn modelId="{2C8EEE06-AC34-4E13-AA13-0BF62D58B3F6}" type="presParOf" srcId="{B2BF34FE-B530-47FC-BCE4-8F8C765603FB}" destId="{5F48A00C-4F5B-4D96-9A09-8B30DD4FE6B1}" srcOrd="6" destOrd="0" presId="urn:microsoft.com/office/officeart/2005/8/layout/radial6"/>
    <dgm:cxn modelId="{6ACCC64F-CB7E-4F17-8C55-C6893C3ABABF}" type="presParOf" srcId="{B2BF34FE-B530-47FC-BCE4-8F8C765603FB}" destId="{C47CB56E-46C6-4B37-AC2B-576B76888439}" srcOrd="7" destOrd="0" presId="urn:microsoft.com/office/officeart/2005/8/layout/radial6"/>
    <dgm:cxn modelId="{376CD350-A8DA-4E9C-B69D-5B1389A3EC85}" type="presParOf" srcId="{B2BF34FE-B530-47FC-BCE4-8F8C765603FB}" destId="{789ED8F2-3E75-4E43-B71E-3FFDEE184CCE}" srcOrd="8" destOrd="0" presId="urn:microsoft.com/office/officeart/2005/8/layout/radial6"/>
    <dgm:cxn modelId="{BD607638-06E2-4451-B2A3-A7DF4F1B17DE}" type="presParOf" srcId="{B2BF34FE-B530-47FC-BCE4-8F8C765603FB}" destId="{79D9A251-A25E-435C-918E-AA75EE4B6788}" srcOrd="9" destOrd="0" presId="urn:microsoft.com/office/officeart/2005/8/layout/radial6"/>
    <dgm:cxn modelId="{ED00754F-1E72-482E-A44B-0261107A5950}" type="presParOf" srcId="{B2BF34FE-B530-47FC-BCE4-8F8C765603FB}" destId="{7AA0A19F-BAEC-4A37-811D-141D1AB33CEB}" srcOrd="10" destOrd="0" presId="urn:microsoft.com/office/officeart/2005/8/layout/radial6"/>
    <dgm:cxn modelId="{ACEEEB08-D64E-4127-A498-6F8EE6A9F38A}" type="presParOf" srcId="{B2BF34FE-B530-47FC-BCE4-8F8C765603FB}" destId="{44D51F92-68A6-4122-9C59-3100AC7B2487}" srcOrd="11" destOrd="0" presId="urn:microsoft.com/office/officeart/2005/8/layout/radial6"/>
    <dgm:cxn modelId="{B3B10460-835D-42DE-B6BB-BE280B8CAA0F}" type="presParOf" srcId="{B2BF34FE-B530-47FC-BCE4-8F8C765603FB}" destId="{2E259CCA-8201-44AF-9DB6-EB40642A6A9A}" srcOrd="12" destOrd="0" presId="urn:microsoft.com/office/officeart/2005/8/layout/radial6"/>
    <dgm:cxn modelId="{93715BF6-1392-4592-9FEB-38D66F926A4D}" type="presParOf" srcId="{B2BF34FE-B530-47FC-BCE4-8F8C765603FB}" destId="{43356BF0-01E5-48FC-9098-4B29EF66D607}" srcOrd="13" destOrd="0" presId="urn:microsoft.com/office/officeart/2005/8/layout/radial6"/>
    <dgm:cxn modelId="{F7DA03E7-A068-4289-BF72-4C42C5EA2AEB}" type="presParOf" srcId="{B2BF34FE-B530-47FC-BCE4-8F8C765603FB}" destId="{CE736A2E-F087-46EC-A4BA-3E3E2C9F8E60}" srcOrd="14" destOrd="0" presId="urn:microsoft.com/office/officeart/2005/8/layout/radial6"/>
    <dgm:cxn modelId="{7C022A16-724D-4C9C-BA46-DBA69ADD1471}" type="presParOf" srcId="{B2BF34FE-B530-47FC-BCE4-8F8C765603FB}" destId="{CFD58205-831E-4CEF-9A70-4B0A628A460A}" srcOrd="15" destOrd="0" presId="urn:microsoft.com/office/officeart/2005/8/layout/radial6"/>
    <dgm:cxn modelId="{3CB10FA0-381F-4718-8681-F57826D44738}" type="presParOf" srcId="{B2BF34FE-B530-47FC-BCE4-8F8C765603FB}" destId="{2FECB218-28CA-44BB-ACCF-A0500077D607}" srcOrd="16" destOrd="0" presId="urn:microsoft.com/office/officeart/2005/8/layout/radial6"/>
    <dgm:cxn modelId="{0CA863CC-8944-4E8F-A7B1-466695DBFF68}" type="presParOf" srcId="{B2BF34FE-B530-47FC-BCE4-8F8C765603FB}" destId="{9F4E2DB2-ADCB-405E-9AED-E838B3E36A6D}" srcOrd="17" destOrd="0" presId="urn:microsoft.com/office/officeart/2005/8/layout/radial6"/>
    <dgm:cxn modelId="{F92DC8BE-6D86-4463-9477-03285E7804AC}" type="presParOf" srcId="{B2BF34FE-B530-47FC-BCE4-8F8C765603FB}" destId="{74D1941D-0F0C-4A82-B5BF-626A3B2601FB}" srcOrd="18" destOrd="0" presId="urn:microsoft.com/office/officeart/2005/8/layout/radial6"/>
    <dgm:cxn modelId="{85A8F7DA-24F9-4FA2-A1EC-D52E39BCBF10}" type="presParOf" srcId="{B2BF34FE-B530-47FC-BCE4-8F8C765603FB}" destId="{05EF1383-8BBE-4750-9D4F-434DDC895FA0}" srcOrd="19" destOrd="0" presId="urn:microsoft.com/office/officeart/2005/8/layout/radial6"/>
    <dgm:cxn modelId="{688FFAA2-2C8D-4482-B662-5F443549B4FE}" type="presParOf" srcId="{B2BF34FE-B530-47FC-BCE4-8F8C765603FB}" destId="{02CB961F-14BD-472E-812C-72C7309CCB9C}" srcOrd="20" destOrd="0" presId="urn:microsoft.com/office/officeart/2005/8/layout/radial6"/>
    <dgm:cxn modelId="{955FF45D-872C-477B-AA1C-6F05F6FF03E8}" type="presParOf" srcId="{B2BF34FE-B530-47FC-BCE4-8F8C765603FB}" destId="{6AADD181-A72C-462A-9559-E8D76C5D478A}" srcOrd="21" destOrd="0" presId="urn:microsoft.com/office/officeart/2005/8/layout/radial6"/>
    <dgm:cxn modelId="{CBA02471-3834-4B1E-93F1-E578E5DBC1F2}" type="presParOf" srcId="{B2BF34FE-B530-47FC-BCE4-8F8C765603FB}" destId="{0C885E1F-97D7-4803-8FCC-48584222A040}" srcOrd="22" destOrd="0" presId="urn:microsoft.com/office/officeart/2005/8/layout/radial6"/>
    <dgm:cxn modelId="{D86F1E8A-2E2B-485B-8344-085FC24DB4AB}" type="presParOf" srcId="{B2BF34FE-B530-47FC-BCE4-8F8C765603FB}" destId="{67449278-C2E9-429C-8F88-BBFE89E060CC}" srcOrd="23" destOrd="0" presId="urn:microsoft.com/office/officeart/2005/8/layout/radial6"/>
    <dgm:cxn modelId="{EE12C4FE-E8C6-4EDE-A43A-71D01FE60078}" type="presParOf" srcId="{B2BF34FE-B530-47FC-BCE4-8F8C765603FB}" destId="{D87E77DB-BB30-49D2-935F-5885DCEA7B09}" srcOrd="24" destOrd="0" presId="urn:microsoft.com/office/officeart/2005/8/layout/radial6"/>
    <dgm:cxn modelId="{EC345244-FBCD-4DE2-A6BC-EAF48AB0AB2A}" type="presParOf" srcId="{B2BF34FE-B530-47FC-BCE4-8F8C765603FB}" destId="{C2A3981C-AB06-480B-BEDB-BD019AEBD892}" srcOrd="25" destOrd="0" presId="urn:microsoft.com/office/officeart/2005/8/layout/radial6"/>
    <dgm:cxn modelId="{43DEA3DC-E8B4-482B-93DA-81CDB14AC0B2}" type="presParOf" srcId="{B2BF34FE-B530-47FC-BCE4-8F8C765603FB}" destId="{FFCDF5A3-79C7-495E-9D06-7556C1399883}" srcOrd="26" destOrd="0" presId="urn:microsoft.com/office/officeart/2005/8/layout/radial6"/>
    <dgm:cxn modelId="{06CB88C4-D4F4-4A29-9F8C-07C330F02D2C}" type="presParOf" srcId="{B2BF34FE-B530-47FC-BCE4-8F8C765603FB}" destId="{155D55B1-30A1-4418-9374-65F7FA6DF9D7}" srcOrd="27" destOrd="0" presId="urn:microsoft.com/office/officeart/2005/8/layout/radial6"/>
    <dgm:cxn modelId="{CCD5CA18-A284-4DB7-83A8-444474785338}" type="presParOf" srcId="{B2BF34FE-B530-47FC-BCE4-8F8C765603FB}" destId="{E7303010-74D8-4526-B338-461A66606167}" srcOrd="28" destOrd="0" presId="urn:microsoft.com/office/officeart/2005/8/layout/radial6"/>
    <dgm:cxn modelId="{83B5A446-D172-4ACC-B27C-0D605B51F7B2}" type="presParOf" srcId="{B2BF34FE-B530-47FC-BCE4-8F8C765603FB}" destId="{95162E03-E439-4638-8D31-DDF4313AC3A6}" srcOrd="29" destOrd="0" presId="urn:microsoft.com/office/officeart/2005/8/layout/radial6"/>
    <dgm:cxn modelId="{472CD62B-C548-46CC-B5A5-6C8CDF1834E9}" type="presParOf" srcId="{B2BF34FE-B530-47FC-BCE4-8F8C765603FB}" destId="{81E3D190-4DF5-4CA6-AFD0-82AD24A7A1F9}" srcOrd="30" destOrd="0" presId="urn:microsoft.com/office/officeart/2005/8/layout/radial6"/>
    <dgm:cxn modelId="{623A97A9-C88B-4C91-951A-D8FA81A1EC7F}" type="presParOf" srcId="{B2BF34FE-B530-47FC-BCE4-8F8C765603FB}" destId="{BAB03003-8A2E-4D14-A477-9377283CAEBC}" srcOrd="31" destOrd="0" presId="urn:microsoft.com/office/officeart/2005/8/layout/radial6"/>
    <dgm:cxn modelId="{48F62386-FEBC-4114-B027-A794D14B118C}" type="presParOf" srcId="{B2BF34FE-B530-47FC-BCE4-8F8C765603FB}" destId="{B9F66A5C-F74D-4DBB-B459-F8D95D0CE764}" srcOrd="32" destOrd="0" presId="urn:microsoft.com/office/officeart/2005/8/layout/radial6"/>
    <dgm:cxn modelId="{5CC9D40E-8939-470A-8A4B-5216059BDCB2}" type="presParOf" srcId="{B2BF34FE-B530-47FC-BCE4-8F8C765603FB}" destId="{AB22E978-DA4C-4166-9915-CC589AE3BAB9}" srcOrd="33" destOrd="0" presId="urn:microsoft.com/office/officeart/2005/8/layout/radial6"/>
    <dgm:cxn modelId="{60A35D99-9D27-4AF3-9B21-3ED0085D88CC}" type="presParOf" srcId="{B2BF34FE-B530-47FC-BCE4-8F8C765603FB}" destId="{3EABBD4B-50A5-424A-9150-9D3E62C421BB}" srcOrd="34" destOrd="0" presId="urn:microsoft.com/office/officeart/2005/8/layout/radial6"/>
    <dgm:cxn modelId="{F38A924D-00D1-413B-A917-A32DC2A7D5E5}" type="presParOf" srcId="{B2BF34FE-B530-47FC-BCE4-8F8C765603FB}" destId="{C7A9561C-4BFA-4D5B-9469-153FF084F4B2}" srcOrd="35" destOrd="0" presId="urn:microsoft.com/office/officeart/2005/8/layout/radial6"/>
    <dgm:cxn modelId="{175E68D7-8300-43AC-8420-4919BE5662DA}" type="presParOf" srcId="{B2BF34FE-B530-47FC-BCE4-8F8C765603FB}" destId="{66450185-5161-4FF2-A47C-E4E403910D61}" srcOrd="36" destOrd="0" presId="urn:microsoft.com/office/officeart/2005/8/layout/radial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C0503-A2CD-4F25-9590-FDD7E4BCF583}">
      <dsp:nvSpPr>
        <dsp:cNvPr id="0" name=""/>
        <dsp:cNvSpPr/>
      </dsp:nvSpPr>
      <dsp:spPr>
        <a:xfrm>
          <a:off x="2170300" y="2336080"/>
          <a:ext cx="168564" cy="196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1967615"/>
              </a:lnTo>
              <a:lnTo>
                <a:pt x="168564" y="19676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205212" y="3270517"/>
        <a:ext cx="98741" cy="98741"/>
      </dsp:txXfrm>
    </dsp:sp>
    <dsp:sp modelId="{3B1D5C35-A420-478F-8851-DA8057BDB689}">
      <dsp:nvSpPr>
        <dsp:cNvPr id="0" name=""/>
        <dsp:cNvSpPr/>
      </dsp:nvSpPr>
      <dsp:spPr>
        <a:xfrm>
          <a:off x="2170300" y="2336080"/>
          <a:ext cx="168564" cy="1275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1275307"/>
              </a:lnTo>
              <a:lnTo>
                <a:pt x="168564" y="1275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222422" y="2941574"/>
        <a:ext cx="64319" cy="64319"/>
      </dsp:txXfrm>
    </dsp:sp>
    <dsp:sp modelId="{CA27462B-B8E4-4DDF-B959-8313AFE59248}">
      <dsp:nvSpPr>
        <dsp:cNvPr id="0" name=""/>
        <dsp:cNvSpPr/>
      </dsp:nvSpPr>
      <dsp:spPr>
        <a:xfrm>
          <a:off x="4921431" y="2919079"/>
          <a:ext cx="168564" cy="28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282166"/>
              </a:lnTo>
              <a:lnTo>
                <a:pt x="168564" y="282166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997497" y="3051945"/>
        <a:ext cx="16434" cy="16434"/>
      </dsp:txXfrm>
    </dsp:sp>
    <dsp:sp modelId="{19774FD5-99A6-4418-BE07-768677FCDFCA}">
      <dsp:nvSpPr>
        <dsp:cNvPr id="0" name=""/>
        <dsp:cNvSpPr/>
      </dsp:nvSpPr>
      <dsp:spPr>
        <a:xfrm>
          <a:off x="2170300" y="2336080"/>
          <a:ext cx="168564" cy="58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582998"/>
              </a:lnTo>
              <a:lnTo>
                <a:pt x="168564" y="5829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239410" y="2612408"/>
        <a:ext cx="30343" cy="30343"/>
      </dsp:txXfrm>
    </dsp:sp>
    <dsp:sp modelId="{7EA9A3C3-FECC-44A1-A013-241401F3DD48}">
      <dsp:nvSpPr>
        <dsp:cNvPr id="0" name=""/>
        <dsp:cNvSpPr/>
      </dsp:nvSpPr>
      <dsp:spPr>
        <a:xfrm>
          <a:off x="4921431" y="2226771"/>
          <a:ext cx="168564" cy="28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282166"/>
              </a:lnTo>
              <a:lnTo>
                <a:pt x="168564" y="282166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997497" y="2359637"/>
        <a:ext cx="16434" cy="16434"/>
      </dsp:txXfrm>
    </dsp:sp>
    <dsp:sp modelId="{87030E2A-8E58-4461-917F-5272E42B027D}">
      <dsp:nvSpPr>
        <dsp:cNvPr id="0" name=""/>
        <dsp:cNvSpPr/>
      </dsp:nvSpPr>
      <dsp:spPr>
        <a:xfrm>
          <a:off x="2170300" y="2226771"/>
          <a:ext cx="168564" cy="109309"/>
        </a:xfrm>
        <a:custGeom>
          <a:avLst/>
          <a:gdLst/>
          <a:ahLst/>
          <a:cxnLst/>
          <a:rect l="0" t="0" r="0" b="0"/>
          <a:pathLst>
            <a:path>
              <a:moveTo>
                <a:pt x="0" y="109309"/>
              </a:moveTo>
              <a:lnTo>
                <a:pt x="84282" y="109309"/>
              </a:lnTo>
              <a:lnTo>
                <a:pt x="84282" y="0"/>
              </a:lnTo>
              <a:lnTo>
                <a:pt x="1685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249560" y="2276403"/>
        <a:ext cx="10045" cy="10045"/>
      </dsp:txXfrm>
    </dsp:sp>
    <dsp:sp modelId="{4A1AE09C-14A1-4C21-94AB-E5CC5BECC8F0}">
      <dsp:nvSpPr>
        <dsp:cNvPr id="0" name=""/>
        <dsp:cNvSpPr/>
      </dsp:nvSpPr>
      <dsp:spPr>
        <a:xfrm>
          <a:off x="4921431" y="818091"/>
          <a:ext cx="168564" cy="112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1127374"/>
              </a:lnTo>
              <a:lnTo>
                <a:pt x="168564" y="112737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977216" y="1353280"/>
        <a:ext cx="56995" cy="56995"/>
      </dsp:txXfrm>
    </dsp:sp>
    <dsp:sp modelId="{18866AF8-E402-477D-A024-1FAC6AFFF0D8}">
      <dsp:nvSpPr>
        <dsp:cNvPr id="0" name=""/>
        <dsp:cNvSpPr/>
      </dsp:nvSpPr>
      <dsp:spPr>
        <a:xfrm>
          <a:off x="4921431" y="818091"/>
          <a:ext cx="168564" cy="56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2" y="0"/>
              </a:lnTo>
              <a:lnTo>
                <a:pt x="84282" y="563902"/>
              </a:lnTo>
              <a:lnTo>
                <a:pt x="168564" y="56390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991000" y="1085328"/>
        <a:ext cx="29427" cy="29427"/>
      </dsp:txXfrm>
    </dsp:sp>
    <dsp:sp modelId="{76E27965-02A0-4151-8908-420ECA1A1C1E}">
      <dsp:nvSpPr>
        <dsp:cNvPr id="0" name=""/>
        <dsp:cNvSpPr/>
      </dsp:nvSpPr>
      <dsp:spPr>
        <a:xfrm>
          <a:off x="4921431" y="772371"/>
          <a:ext cx="1685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282" y="45720"/>
              </a:lnTo>
              <a:lnTo>
                <a:pt x="84282" y="46150"/>
              </a:lnTo>
              <a:lnTo>
                <a:pt x="168564" y="4615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001499" y="813877"/>
        <a:ext cx="8428" cy="8428"/>
      </dsp:txXfrm>
    </dsp:sp>
    <dsp:sp modelId="{0B8301D3-BC82-44DF-B2AC-64BCBCF7C20F}">
      <dsp:nvSpPr>
        <dsp:cNvPr id="0" name=""/>
        <dsp:cNvSpPr/>
      </dsp:nvSpPr>
      <dsp:spPr>
        <a:xfrm>
          <a:off x="4921431" y="255049"/>
          <a:ext cx="168564" cy="563041"/>
        </a:xfrm>
        <a:custGeom>
          <a:avLst/>
          <a:gdLst/>
          <a:ahLst/>
          <a:cxnLst/>
          <a:rect l="0" t="0" r="0" b="0"/>
          <a:pathLst>
            <a:path>
              <a:moveTo>
                <a:pt x="0" y="563041"/>
              </a:moveTo>
              <a:lnTo>
                <a:pt x="84282" y="563041"/>
              </a:lnTo>
              <a:lnTo>
                <a:pt x="84282" y="0"/>
              </a:lnTo>
              <a:lnTo>
                <a:pt x="168564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991020" y="521877"/>
        <a:ext cx="29386" cy="29386"/>
      </dsp:txXfrm>
    </dsp:sp>
    <dsp:sp modelId="{036D1F42-5B78-45EB-8FDF-E1B58A0AD34A}">
      <dsp:nvSpPr>
        <dsp:cNvPr id="0" name=""/>
        <dsp:cNvSpPr/>
      </dsp:nvSpPr>
      <dsp:spPr>
        <a:xfrm>
          <a:off x="2170300" y="818091"/>
          <a:ext cx="168564" cy="1517989"/>
        </a:xfrm>
        <a:custGeom>
          <a:avLst/>
          <a:gdLst/>
          <a:ahLst/>
          <a:cxnLst/>
          <a:rect l="0" t="0" r="0" b="0"/>
          <a:pathLst>
            <a:path>
              <a:moveTo>
                <a:pt x="0" y="1517989"/>
              </a:moveTo>
              <a:lnTo>
                <a:pt x="84282" y="1517989"/>
              </a:lnTo>
              <a:lnTo>
                <a:pt x="84282" y="0"/>
              </a:lnTo>
              <a:lnTo>
                <a:pt x="16856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216399" y="1538902"/>
        <a:ext cx="76365" cy="76365"/>
      </dsp:txXfrm>
    </dsp:sp>
    <dsp:sp modelId="{DD14561A-A441-496D-A517-3D5D833BD561}">
      <dsp:nvSpPr>
        <dsp:cNvPr id="0" name=""/>
        <dsp:cNvSpPr/>
      </dsp:nvSpPr>
      <dsp:spPr>
        <a:xfrm rot="16200000">
          <a:off x="-634023" y="1651814"/>
          <a:ext cx="4240116" cy="1368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Arial Narrow" panose="020B0606020202030204" pitchFamily="34" charset="0"/>
            </a:rPr>
            <a:t>СОДЕРЖАНИЕ ПРИМЕРНОЙ РАБОЧЕЙ ПРОГРАММЫ ДЛЯ ГЛУХИХ ОБУЧАЮЩИХСЯ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-634023" y="1651814"/>
        <a:ext cx="4240116" cy="1368531"/>
      </dsp:txXfrm>
    </dsp:sp>
    <dsp:sp modelId="{396CC41A-6E99-4BA9-A060-444F0946D586}">
      <dsp:nvSpPr>
        <dsp:cNvPr id="0" name=""/>
        <dsp:cNvSpPr/>
      </dsp:nvSpPr>
      <dsp:spPr>
        <a:xfrm>
          <a:off x="2338865" y="504056"/>
          <a:ext cx="2582566" cy="6280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ПОЯСНИТЕЛЬНАЯ ЗАПИСКА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примерной рабочей программы по предмету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8865" y="504056"/>
        <a:ext cx="2582566" cy="628068"/>
      </dsp:txXfrm>
    </dsp:sp>
    <dsp:sp modelId="{280C55E3-E8ED-49C4-9E86-51BF3B5EBFA1}">
      <dsp:nvSpPr>
        <dsp:cNvPr id="0" name=""/>
        <dsp:cNvSpPr/>
      </dsp:nvSpPr>
      <dsp:spPr>
        <a:xfrm>
          <a:off x="5089996" y="5433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ЛИЧНОСТНЫЕ, МЕТАПРЕДМЕТНЫЕ И ПРЕДМЕТНЫЕ РЕЗУЛЬТАТЫ ОСВОЕНИЯ КОНКРЕТНОГО УЧЕБНОГО ПРЕДМЕТА/КУРСА</a:t>
          </a:r>
        </a:p>
      </dsp:txBody>
      <dsp:txXfrm>
        <a:off x="5089996" y="5433"/>
        <a:ext cx="3144730" cy="499232"/>
      </dsp:txXfrm>
    </dsp:sp>
    <dsp:sp modelId="{AA2006AE-D270-41FD-9EF2-F1A477160B3A}">
      <dsp:nvSpPr>
        <dsp:cNvPr id="0" name=""/>
        <dsp:cNvSpPr/>
      </dsp:nvSpPr>
      <dsp:spPr>
        <a:xfrm>
          <a:off x="5089996" y="568905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ОПИСАНИЕ МЕСТА УЧЕБНОГО ПРЕДМЕТА/КУРСА В УЧЕБНОМ ПЛАНЕ</a:t>
          </a:r>
        </a:p>
      </dsp:txBody>
      <dsp:txXfrm>
        <a:off x="5089996" y="568905"/>
        <a:ext cx="3144730" cy="499232"/>
      </dsp:txXfrm>
    </dsp:sp>
    <dsp:sp modelId="{078E8340-5606-403C-A662-BFCDC7A31B0E}">
      <dsp:nvSpPr>
        <dsp:cNvPr id="0" name=""/>
        <dsp:cNvSpPr/>
      </dsp:nvSpPr>
      <dsp:spPr>
        <a:xfrm>
          <a:off x="5089996" y="1132377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ОБЩАЯ ХАРАКТЕРИСТИКА УЧЕБНОГО ПРЕДМЕТА/КУРСА</a:t>
          </a:r>
        </a:p>
      </dsp:txBody>
      <dsp:txXfrm>
        <a:off x="5089996" y="1132377"/>
        <a:ext cx="3144730" cy="499232"/>
      </dsp:txXfrm>
    </dsp:sp>
    <dsp:sp modelId="{15EDD4FC-1922-41A6-92EB-B61F04493CB7}">
      <dsp:nvSpPr>
        <dsp:cNvPr id="0" name=""/>
        <dsp:cNvSpPr/>
      </dsp:nvSpPr>
      <dsp:spPr>
        <a:xfrm>
          <a:off x="5089996" y="1695849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ЦЕЛИ ОБРАЗОВАТЕЛЬНО-КОРРЕКЦИОННОЙ РАБОТЫ С УЧЕТОМ СПЕЦИФИКИ УЧЕБНОГО ПРЕДМЕТА</a:t>
          </a:r>
        </a:p>
      </dsp:txBody>
      <dsp:txXfrm>
        <a:off x="5089996" y="1695849"/>
        <a:ext cx="3144730" cy="499232"/>
      </dsp:txXfrm>
    </dsp:sp>
    <dsp:sp modelId="{B17FB5C8-EBB2-4233-96DB-6001786F1F56}">
      <dsp:nvSpPr>
        <dsp:cNvPr id="0" name=""/>
        <dsp:cNvSpPr/>
      </dsp:nvSpPr>
      <dsp:spPr>
        <a:xfrm>
          <a:off x="2338865" y="1912736"/>
          <a:ext cx="2582566" cy="6280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ОСНОВНОЕ СОДЕРЖАНИЕ УЧЕБНОГО ПРЕДМЕТА/КОРРЕКЦИОННОГО КУРСА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8865" y="1912736"/>
        <a:ext cx="2582566" cy="628068"/>
      </dsp:txXfrm>
    </dsp:sp>
    <dsp:sp modelId="{6D77875D-F747-4C75-88B1-6EAC19180CE8}">
      <dsp:nvSpPr>
        <dsp:cNvPr id="0" name=""/>
        <dsp:cNvSpPr/>
      </dsp:nvSpPr>
      <dsp:spPr>
        <a:xfrm>
          <a:off x="5089996" y="2259321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ПЕРЕЧЕНЬ ИЗУЧАЕМОГО УЧЕБНОГО МАТЕРИАЛА, НАПРАВЛЕНИЯ РАБОТЫ</a:t>
          </a:r>
        </a:p>
      </dsp:txBody>
      <dsp:txXfrm>
        <a:off x="5089996" y="2259321"/>
        <a:ext cx="3144730" cy="499232"/>
      </dsp:txXfrm>
    </dsp:sp>
    <dsp:sp modelId="{9E2504ED-F0E3-46D5-863F-1831E05D92CB}">
      <dsp:nvSpPr>
        <dsp:cNvPr id="0" name=""/>
        <dsp:cNvSpPr/>
      </dsp:nvSpPr>
      <dsp:spPr>
        <a:xfrm>
          <a:off x="2338865" y="2605045"/>
          <a:ext cx="2582566" cy="6280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КАЛЕНДАРНО-ТЕМАТИЧЕСКОЕ ПЛАНИРОВАНИЕ 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8865" y="2605045"/>
        <a:ext cx="2582566" cy="628068"/>
      </dsp:txXfrm>
    </dsp:sp>
    <dsp:sp modelId="{4B01A4BB-E6FE-4BC9-B5EE-35022177A945}">
      <dsp:nvSpPr>
        <dsp:cNvPr id="0" name=""/>
        <dsp:cNvSpPr/>
      </dsp:nvSpPr>
      <dsp:spPr>
        <a:xfrm>
          <a:off x="5089996" y="2951629"/>
          <a:ext cx="3144730" cy="49923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ОРИЕНТИРОВОЧНОЕ РАСПРЕДЕЛЕНИЕ УЧЕБНЫХ ЧАСОВ ПО РАЗДЕЛАМ ПРЕДМЕТА (КУРСА)</a:t>
          </a:r>
        </a:p>
      </dsp:txBody>
      <dsp:txXfrm>
        <a:off x="5089996" y="2951629"/>
        <a:ext cx="3144730" cy="499232"/>
      </dsp:txXfrm>
    </dsp:sp>
    <dsp:sp modelId="{D0CDCE81-21A8-4CAF-A63F-861749A09669}">
      <dsp:nvSpPr>
        <dsp:cNvPr id="0" name=""/>
        <dsp:cNvSpPr/>
      </dsp:nvSpPr>
      <dsp:spPr>
        <a:xfrm>
          <a:off x="2338865" y="3297353"/>
          <a:ext cx="2582566" cy="6280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РЕКОМЕНДАЦИИ ПО УЧЕБНО-МЕТОДИЧЕСКОМУ И  МАТЕРИАЛЬНО-ТЕХНИЧЕСКОМУ ОБЕСПЕЧЕНИЮ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8865" y="3297353"/>
        <a:ext cx="2582566" cy="628068"/>
      </dsp:txXfrm>
    </dsp:sp>
    <dsp:sp modelId="{036CED1B-AB0F-4DA4-A006-7BB6E4C7FC71}">
      <dsp:nvSpPr>
        <dsp:cNvPr id="0" name=""/>
        <dsp:cNvSpPr/>
      </dsp:nvSpPr>
      <dsp:spPr>
        <a:xfrm>
          <a:off x="2338865" y="3989662"/>
          <a:ext cx="2582566" cy="6280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ПЛАНИРУЕМЫЕ РЕЗУЛЬТАТЫ ИЗУЧЕНИЯ УЧЕБНОГО ПРЕДМЕТА/КУРСА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8865" y="3989662"/>
        <a:ext cx="2582566" cy="628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4720-0028-4ECD-A2C9-25D95410D945}">
      <dsp:nvSpPr>
        <dsp:cNvPr id="0" name=""/>
        <dsp:cNvSpPr/>
      </dsp:nvSpPr>
      <dsp:spPr>
        <a:xfrm>
          <a:off x="2654" y="0"/>
          <a:ext cx="5430787" cy="551723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Кузьмичева Елена Петровна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Евтушенко Илья Владимирович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Либлинг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Мария Михайловна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психологических наук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Красильникова Ольга Александровна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педагогических наук, профессор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Инденбаум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Елена Леонидовна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доктор психологических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Зыкова Марина Александровна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Токарская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Людмила Валерьевна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психологических наук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Хотылева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Татьяна Юрьевна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Алышева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Татьяна Викторовна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Шишкова Маргарита Игоревна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Комарова Софья Вадимовна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Зак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 Галина Георгиевна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наук, доцент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Брызгалова Светлана Олеговна, 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кандидат педагогических наук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доцент 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Соловьева Ирина Леонидовна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кандидат педагогических наук, доцент</a:t>
          </a:r>
          <a:endParaRPr lang="en-US" sz="1300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Яхнина Елена Захаровна</a:t>
          </a:r>
          <a:r>
            <a:rPr lang="ru-RU" sz="1300" b="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, </a:t>
          </a:r>
          <a:r>
            <a:rPr lang="ru-RU" sz="13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кандидат педагогических наук, доцент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54" y="0"/>
        <a:ext cx="5430787" cy="1655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3FF0-ECF4-44C5-8A0A-C29D74019E12}">
      <dsp:nvSpPr>
        <dsp:cNvPr id="0" name=""/>
        <dsp:cNvSpPr/>
      </dsp:nvSpPr>
      <dsp:spPr>
        <a:xfrm>
          <a:off x="0" y="0"/>
          <a:ext cx="3672408" cy="544522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К </a:t>
          </a:r>
          <a:r>
            <a:rPr lang="ru-RU" sz="3000" kern="12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3000" b="1" kern="12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РАЗРАБОТКЕ ПРИВЛЕЧЕНЫ </a:t>
          </a:r>
          <a:endParaRPr lang="ru-RU" sz="3000" b="1" kern="1200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0" y="0"/>
        <a:ext cx="3672408" cy="1633567"/>
      </dsp:txXfrm>
    </dsp:sp>
    <dsp:sp modelId="{99CE726E-FEF4-48D4-BB92-5A518FDDD322}">
      <dsp:nvSpPr>
        <dsp:cNvPr id="0" name=""/>
        <dsp:cNvSpPr/>
      </dsp:nvSpPr>
      <dsp:spPr>
        <a:xfrm>
          <a:off x="216025" y="1374582"/>
          <a:ext cx="3240356" cy="9464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ВЫСОКОКВАЛИФИЦИРОВАННЫЕ СПЕЦИАЛИСТЫ В ОБЛАСТИ КОРРЕКЦИОННОЙ ПЕДАГОГИКИ И СПЕЦИАЛЬНОЙ ПСИХОЛОГИИ</a:t>
          </a:r>
        </a:p>
      </dsp:txBody>
      <dsp:txXfrm>
        <a:off x="243746" y="1402303"/>
        <a:ext cx="3184914" cy="891023"/>
      </dsp:txXfrm>
    </dsp:sp>
    <dsp:sp modelId="{4541531C-CE90-4B89-A8F3-C98264F5624F}">
      <dsp:nvSpPr>
        <dsp:cNvPr id="0" name=""/>
        <dsp:cNvSpPr/>
      </dsp:nvSpPr>
      <dsp:spPr>
        <a:xfrm>
          <a:off x="216025" y="2649235"/>
          <a:ext cx="3240356" cy="9464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ОПЫТ РАБОТЫ С РАССМАТРИВАЕМОЙ КАТЕГОРИЕЙ ДЕТЕЙ С ОВЗ ОТ 5 ЛЕТ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3746" y="2676956"/>
        <a:ext cx="3184914" cy="891023"/>
      </dsp:txXfrm>
    </dsp:sp>
    <dsp:sp modelId="{57848954-3AE8-4B81-9F71-3A60D356C997}">
      <dsp:nvSpPr>
        <dsp:cNvPr id="0" name=""/>
        <dsp:cNvSpPr/>
      </dsp:nvSpPr>
      <dsp:spPr>
        <a:xfrm>
          <a:off x="216025" y="3923888"/>
          <a:ext cx="3240356" cy="9464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СТЕПЕНЬ КАНДИДАТА/ДОКТОРА НАУК ПО СПЕЦИАЛЬНОСТИ «КОРРЕКЦИОННАЯ ПЕДАГОГИКА» ИЛИ «СПЕЦИАЛЬНАЯ ПСИХОЛОГИЯ»</a:t>
          </a:r>
        </a:p>
      </dsp:txBody>
      <dsp:txXfrm>
        <a:off x="243746" y="3951609"/>
        <a:ext cx="3184914" cy="891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73807-E293-4B0E-A980-33CC92385D43}">
      <dsp:nvSpPr>
        <dsp:cNvPr id="0" name=""/>
        <dsp:cNvSpPr/>
      </dsp:nvSpPr>
      <dsp:spPr>
        <a:xfrm rot="5400000">
          <a:off x="4491307" y="-2474032"/>
          <a:ext cx="2158130" cy="710830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Кафедра сурдопедагогики и инклюзивного образования Института детства ФГБОУ ВО МПГУ;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Кафедра сурдопедагогики РГПУ им. Герцена;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Центр специальных форм образования АО «Издательство «Просвещение»;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Центр дошкольного, общего и коррекционного образования ФГАУ ФИРО;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ГБОУ Саратовской обл. «Школа-интернат для обучающихся по адаптивным образовательным программам №1 г. Энгельса»;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Государственное казенное общеобразовательное учреждение г. Москвы «Специальная (коррекционная) школа-интернат № 65»;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ОЧУ «Абсолют» Серпуховского района Московской области;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solidFill>
                <a:schemeClr val="accent1">
                  <a:lumMod val="50000"/>
                </a:schemeClr>
              </a:solidFill>
            </a:rPr>
            <a:t>ГБОУ СО «ЦПМСС «Эхо» (Екатеринбург).</a:t>
          </a:r>
        </a:p>
      </dsp:txBody>
      <dsp:txXfrm rot="-5400000">
        <a:off x="2016221" y="106405"/>
        <a:ext cx="7002953" cy="1947428"/>
      </dsp:txXfrm>
    </dsp:sp>
    <dsp:sp modelId="{08F1904D-A85F-4705-BB20-677D5CAC2C18}">
      <dsp:nvSpPr>
        <dsp:cNvPr id="0" name=""/>
        <dsp:cNvSpPr/>
      </dsp:nvSpPr>
      <dsp:spPr>
        <a:xfrm>
          <a:off x="133798" y="358710"/>
          <a:ext cx="1810414" cy="1440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Глухие и слабослышащие обучающиеся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04132" y="429044"/>
        <a:ext cx="1669746" cy="1300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73807-E293-4B0E-A980-33CC92385D43}">
      <dsp:nvSpPr>
        <dsp:cNvPr id="0" name=""/>
        <dsp:cNvSpPr/>
      </dsp:nvSpPr>
      <dsp:spPr>
        <a:xfrm rot="5400000">
          <a:off x="4477995" y="-2534561"/>
          <a:ext cx="2014255" cy="708731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Кафедра коррекционной педагогики и специальной психологии </a:t>
          </a:r>
          <a:r>
            <a:rPr lang="ru-RU" sz="1300" b="0" kern="1200" dirty="0" err="1">
              <a:solidFill>
                <a:schemeClr val="accent1">
                  <a:lumMod val="50000"/>
                </a:schemeClr>
              </a:solidFill>
            </a:rPr>
            <a:t>АПКиППРО</a:t>
          </a: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ГБОУ Школа-интернат №1 им. К.К. Грота (Санкт-Петербург);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ГКОУ СО «</a:t>
          </a:r>
          <a:r>
            <a:rPr lang="ru-RU" sz="1300" b="0" kern="1200" dirty="0" err="1">
              <a:solidFill>
                <a:schemeClr val="accent1">
                  <a:lumMod val="50000"/>
                </a:schemeClr>
              </a:solidFill>
            </a:rPr>
            <a:t>Верхнепышминская</a:t>
          </a: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 школа-интернат имени С.А. </a:t>
          </a:r>
          <a:r>
            <a:rPr lang="ru-RU" sz="1300" b="0" kern="1200" dirty="0" err="1">
              <a:solidFill>
                <a:schemeClr val="accent1">
                  <a:lumMod val="50000"/>
                </a:schemeClr>
              </a:solidFill>
            </a:rPr>
            <a:t>Мартиросяна</a:t>
          </a: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, реализующая адаптированные основные общеобразовательные программы»;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ГКОУ «Специальная общеобразовательная школа-интернат 18» г. Кисловодска.</a:t>
          </a:r>
        </a:p>
      </dsp:txBody>
      <dsp:txXfrm rot="-5400000">
        <a:off x="1941465" y="100297"/>
        <a:ext cx="6988988" cy="1817599"/>
      </dsp:txXfrm>
    </dsp:sp>
    <dsp:sp modelId="{08F1904D-A85F-4705-BB20-677D5CAC2C18}">
      <dsp:nvSpPr>
        <dsp:cNvPr id="0" name=""/>
        <dsp:cNvSpPr/>
      </dsp:nvSpPr>
      <dsp:spPr>
        <a:xfrm>
          <a:off x="44933" y="503601"/>
          <a:ext cx="1826246" cy="1009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</a:rPr>
            <a:t>Слепые и слабовидящие обучающиеся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189" y="552857"/>
        <a:ext cx="1727734" cy="910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EECD-4514-4AAD-B5E8-DF318629CB88}">
      <dsp:nvSpPr>
        <dsp:cNvPr id="0" name=""/>
        <dsp:cNvSpPr/>
      </dsp:nvSpPr>
      <dsp:spPr>
        <a:xfrm rot="5400000">
          <a:off x="4704554" y="-3241271"/>
          <a:ext cx="1193747" cy="768224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школа-интернат «Эверест», реализующая адаптированные основные общеобразовательные программы;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ГБОУ школа № 616 Адмиралтейского района Санкт-Петербурга, Центр реабилитации с индивидуальными формами обучения «Динамика».</a:t>
          </a:r>
        </a:p>
      </dsp:txBody>
      <dsp:txXfrm rot="-5400000">
        <a:off x="1460305" y="61252"/>
        <a:ext cx="7623972" cy="1077199"/>
      </dsp:txXfrm>
    </dsp:sp>
    <dsp:sp modelId="{9331EC14-C9A7-4AB2-837D-1EF6A1415A58}">
      <dsp:nvSpPr>
        <dsp:cNvPr id="0" name=""/>
        <dsp:cNvSpPr/>
      </dsp:nvSpPr>
      <dsp:spPr>
        <a:xfrm>
          <a:off x="0" y="116488"/>
          <a:ext cx="1458855" cy="9667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Обучающиеся с нарушениями опорно-двигательного аппарата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192" y="163680"/>
        <a:ext cx="1364471" cy="872340"/>
      </dsp:txXfrm>
    </dsp:sp>
    <dsp:sp modelId="{CF74707C-94C2-4837-A06A-6FD22828AD9F}">
      <dsp:nvSpPr>
        <dsp:cNvPr id="0" name=""/>
        <dsp:cNvSpPr/>
      </dsp:nvSpPr>
      <dsp:spPr>
        <a:xfrm rot="5400000">
          <a:off x="4833845" y="-2076456"/>
          <a:ext cx="935164" cy="768224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МАОУ  «СОШ  №73 г. Челябинска» для обучающихся с ограниченными возможностями здоровья;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Кафедра комплексной коррекции нарушений детского развития Педагогического института Иркутского государственного университета;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школа-интернат № 9, реализующая адаптированные основные общеобразовательные программы.</a:t>
          </a:r>
        </a:p>
      </dsp:txBody>
      <dsp:txXfrm rot="-5400000">
        <a:off x="1460305" y="1342735"/>
        <a:ext cx="7636595" cy="843862"/>
      </dsp:txXfrm>
    </dsp:sp>
    <dsp:sp modelId="{2C99C167-84B3-4D83-AB03-77B0FD176C63}">
      <dsp:nvSpPr>
        <dsp:cNvPr id="0" name=""/>
        <dsp:cNvSpPr/>
      </dsp:nvSpPr>
      <dsp:spPr>
        <a:xfrm>
          <a:off x="880" y="1281301"/>
          <a:ext cx="1458855" cy="9667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Обучающиеся с задержкой психического развития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072" y="1328493"/>
        <a:ext cx="1364471" cy="872340"/>
      </dsp:txXfrm>
    </dsp:sp>
    <dsp:sp modelId="{D0D9F0DF-4148-41FE-BB41-ED44F509CD13}">
      <dsp:nvSpPr>
        <dsp:cNvPr id="0" name=""/>
        <dsp:cNvSpPr/>
      </dsp:nvSpPr>
      <dsp:spPr>
        <a:xfrm rot="5400000">
          <a:off x="4510244" y="-755786"/>
          <a:ext cx="1582367" cy="768224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Лаборатория содержания и методов обучения детей c эмоциональными нарушениями ИКП РАО;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ГБОУ г. Москвы "Гимназия № 1540";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МАУ ДО детский оздоровительно-образовательный центр Психолого-педагогической помощи «Семья и школа»;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ГБОУ Свердловской области, реализующее адаптированные основные общеобразовательные программы, Центр психолого-медико-социального сопровождения «Речевой центр»;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ГКОУ СО Екатеринбургская школа № 4;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Институт специальной педагогики и психологии им. Рауля </a:t>
          </a:r>
          <a:r>
            <a:rPr lang="ru-RU" sz="1200" kern="1200" dirty="0" err="1">
              <a:solidFill>
                <a:schemeClr val="accent1">
                  <a:lumMod val="50000"/>
                </a:schemeClr>
              </a:solidFill>
            </a:rPr>
            <a:t>Валленберга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ГБОУ школа № 755 «Региональный Центр аутизма» Василеостровского района Санкт-Петербурга</a:t>
          </a:r>
        </a:p>
      </dsp:txBody>
      <dsp:txXfrm rot="-5400000">
        <a:off x="1460305" y="2371398"/>
        <a:ext cx="7605001" cy="1427877"/>
      </dsp:txXfrm>
    </dsp:sp>
    <dsp:sp modelId="{EE10BA6C-1E43-4559-8902-F78AED6692F2}">
      <dsp:nvSpPr>
        <dsp:cNvPr id="0" name=""/>
        <dsp:cNvSpPr/>
      </dsp:nvSpPr>
      <dsp:spPr>
        <a:xfrm>
          <a:off x="880" y="2601970"/>
          <a:ext cx="1458855" cy="9667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Обучающиеся с расстройствами аутистического спектра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8072" y="2649162"/>
        <a:ext cx="1364471" cy="872340"/>
      </dsp:txXfrm>
    </dsp:sp>
    <dsp:sp modelId="{E24B3BD3-7E4D-4182-9FD5-BCDCAF1148DE}">
      <dsp:nvSpPr>
        <dsp:cNvPr id="0" name=""/>
        <dsp:cNvSpPr/>
      </dsp:nvSpPr>
      <dsp:spPr>
        <a:xfrm rot="5400000">
          <a:off x="4570117" y="885589"/>
          <a:ext cx="1462619" cy="768224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МБОУ С(К)ОШ № 119 г. Челябинска;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Центр специальных форм образования АО «Издательство «Просвещение»;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Кафедра олигофренопедагогики и специальной психологии Института детства МПГУ;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Кафедра психологии развития и педагогической психологии </a:t>
          </a:r>
          <a:r>
            <a:rPr lang="ru-RU" sz="1200" kern="1200" dirty="0" err="1">
              <a:solidFill>
                <a:schemeClr val="accent1">
                  <a:lumMod val="50000"/>
                </a:schemeClr>
              </a:solidFill>
            </a:rPr>
            <a:t>УрГПУ</a:t>
          </a: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ГБУ Центр содействия семейному воспитанию «Наш дом»;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Кафедра дефектологии «Академия социального управления»;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Лаборатория коррекционно-развивающего обучения и воспитания детей с нарушением интеллекта ИКП РАО.</a:t>
          </a:r>
        </a:p>
      </dsp:txBody>
      <dsp:txXfrm rot="-5400000">
        <a:off x="1460304" y="4066802"/>
        <a:ext cx="7610847" cy="1319821"/>
      </dsp:txXfrm>
    </dsp:sp>
    <dsp:sp modelId="{67250296-CAA2-4650-B228-A05D03AEF3E0}">
      <dsp:nvSpPr>
        <dsp:cNvPr id="0" name=""/>
        <dsp:cNvSpPr/>
      </dsp:nvSpPr>
      <dsp:spPr>
        <a:xfrm>
          <a:off x="0" y="4243349"/>
          <a:ext cx="1458855" cy="9667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</a:rPr>
            <a:t>Обучающиеся с интеллектуальными нарушениями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192" y="4290541"/>
        <a:ext cx="1364471" cy="872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0185-5161-4FF2-A47C-E4E403910D61}">
      <dsp:nvSpPr>
        <dsp:cNvPr id="0" name=""/>
        <dsp:cNvSpPr/>
      </dsp:nvSpPr>
      <dsp:spPr>
        <a:xfrm>
          <a:off x="1930451" y="85288"/>
          <a:ext cx="4841107" cy="5509272"/>
        </a:xfrm>
        <a:prstGeom prst="blockArc">
          <a:avLst>
            <a:gd name="adj1" fmla="val 14515901"/>
            <a:gd name="adj2" fmla="val 16547013"/>
            <a:gd name="adj3" fmla="val 231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22E978-DA4C-4166-9915-CC589AE3BAB9}">
      <dsp:nvSpPr>
        <dsp:cNvPr id="0" name=""/>
        <dsp:cNvSpPr/>
      </dsp:nvSpPr>
      <dsp:spPr>
        <a:xfrm>
          <a:off x="1748571" y="13214"/>
          <a:ext cx="5495703" cy="5485122"/>
        </a:xfrm>
        <a:prstGeom prst="blockArc">
          <a:avLst>
            <a:gd name="adj1" fmla="val 12443894"/>
            <a:gd name="adj2" fmla="val 14277282"/>
            <a:gd name="adj3" fmla="val 2311"/>
          </a:avLst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E3D190-4DF5-4CA6-AFD0-82AD24A7A1F9}">
      <dsp:nvSpPr>
        <dsp:cNvPr id="0" name=""/>
        <dsp:cNvSpPr/>
      </dsp:nvSpPr>
      <dsp:spPr>
        <a:xfrm>
          <a:off x="1676492" y="101621"/>
          <a:ext cx="5460678" cy="5624388"/>
        </a:xfrm>
        <a:prstGeom prst="blockArc">
          <a:avLst>
            <a:gd name="adj1" fmla="val 10887485"/>
            <a:gd name="adj2" fmla="val 12701919"/>
            <a:gd name="adj3" fmla="val 2311"/>
          </a:avLst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5D55B1-30A1-4418-9374-65F7FA6DF9D7}">
      <dsp:nvSpPr>
        <dsp:cNvPr id="0" name=""/>
        <dsp:cNvSpPr/>
      </dsp:nvSpPr>
      <dsp:spPr>
        <a:xfrm>
          <a:off x="1676496" y="207924"/>
          <a:ext cx="5457151" cy="5066686"/>
        </a:xfrm>
        <a:prstGeom prst="blockArc">
          <a:avLst>
            <a:gd name="adj1" fmla="val 8815142"/>
            <a:gd name="adj2" fmla="val 10642407"/>
            <a:gd name="adj3" fmla="val 2311"/>
          </a:avLst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7E77DB-BB30-49D2-935F-5885DCEA7B09}">
      <dsp:nvSpPr>
        <dsp:cNvPr id="0" name=""/>
        <dsp:cNvSpPr/>
      </dsp:nvSpPr>
      <dsp:spPr>
        <a:xfrm>
          <a:off x="1676499" y="128878"/>
          <a:ext cx="5452595" cy="5217807"/>
        </a:xfrm>
        <a:prstGeom prst="blockArc">
          <a:avLst>
            <a:gd name="adj1" fmla="val 7004430"/>
            <a:gd name="adj2" fmla="val 8809231"/>
            <a:gd name="adj3" fmla="val 2311"/>
          </a:avLst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ADD181-A72C-462A-9559-E8D76C5D478A}">
      <dsp:nvSpPr>
        <dsp:cNvPr id="0" name=""/>
        <dsp:cNvSpPr/>
      </dsp:nvSpPr>
      <dsp:spPr>
        <a:xfrm>
          <a:off x="1532346" y="-157404"/>
          <a:ext cx="5365401" cy="5620812"/>
        </a:xfrm>
        <a:prstGeom prst="blockArc">
          <a:avLst>
            <a:gd name="adj1" fmla="val 4858280"/>
            <a:gd name="adj2" fmla="val 6711820"/>
            <a:gd name="adj3" fmla="val 2311"/>
          </a:avLst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1941D-0F0C-4A82-B5BF-626A3B2601FB}">
      <dsp:nvSpPr>
        <dsp:cNvPr id="0" name=""/>
        <dsp:cNvSpPr/>
      </dsp:nvSpPr>
      <dsp:spPr>
        <a:xfrm>
          <a:off x="2527121" y="-156943"/>
          <a:ext cx="4898567" cy="5620371"/>
        </a:xfrm>
        <a:prstGeom prst="blockArc">
          <a:avLst>
            <a:gd name="adj1" fmla="val 4087216"/>
            <a:gd name="adj2" fmla="val 5943897"/>
            <a:gd name="adj3" fmla="val 2311"/>
          </a:avLst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D58205-831E-4CEF-9A70-4B0A628A460A}">
      <dsp:nvSpPr>
        <dsp:cNvPr id="0" name=""/>
        <dsp:cNvSpPr/>
      </dsp:nvSpPr>
      <dsp:spPr>
        <a:xfrm>
          <a:off x="2208348" y="128819"/>
          <a:ext cx="5161963" cy="5217856"/>
        </a:xfrm>
        <a:prstGeom prst="blockArc">
          <a:avLst>
            <a:gd name="adj1" fmla="val 1990832"/>
            <a:gd name="adj2" fmla="val 3795641"/>
            <a:gd name="adj3" fmla="val 2311"/>
          </a:avLst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259CCA-8201-44AF-9DB6-EB40642A6A9A}">
      <dsp:nvSpPr>
        <dsp:cNvPr id="0" name=""/>
        <dsp:cNvSpPr/>
      </dsp:nvSpPr>
      <dsp:spPr>
        <a:xfrm>
          <a:off x="1997021" y="18264"/>
          <a:ext cx="5517452" cy="5544639"/>
        </a:xfrm>
        <a:prstGeom prst="blockArc">
          <a:avLst>
            <a:gd name="adj1" fmla="val 87521"/>
            <a:gd name="adj2" fmla="val 1901931"/>
            <a:gd name="adj3" fmla="val 2311"/>
          </a:avLst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D9A251-A25E-435C-918E-AA75EE4B6788}">
      <dsp:nvSpPr>
        <dsp:cNvPr id="0" name=""/>
        <dsp:cNvSpPr/>
      </dsp:nvSpPr>
      <dsp:spPr>
        <a:xfrm>
          <a:off x="2069104" y="408942"/>
          <a:ext cx="5373288" cy="5009814"/>
        </a:xfrm>
        <a:prstGeom prst="blockArc">
          <a:avLst>
            <a:gd name="adj1" fmla="val 19698049"/>
            <a:gd name="adj2" fmla="val 21512468"/>
            <a:gd name="adj3" fmla="val 2311"/>
          </a:avLst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48A00C-4F5B-4D96-9A09-8B30DD4FE6B1}">
      <dsp:nvSpPr>
        <dsp:cNvPr id="0" name=""/>
        <dsp:cNvSpPr/>
      </dsp:nvSpPr>
      <dsp:spPr>
        <a:xfrm>
          <a:off x="1847048" y="186857"/>
          <a:ext cx="5595340" cy="5053166"/>
        </a:xfrm>
        <a:prstGeom prst="blockArc">
          <a:avLst>
            <a:gd name="adj1" fmla="val 18158715"/>
            <a:gd name="adj2" fmla="val 20023501"/>
            <a:gd name="adj3" fmla="val 2311"/>
          </a:avLst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2F8D8E-9DF3-4A69-8902-1FF8817513AE}">
      <dsp:nvSpPr>
        <dsp:cNvPr id="0" name=""/>
        <dsp:cNvSpPr/>
      </dsp:nvSpPr>
      <dsp:spPr>
        <a:xfrm>
          <a:off x="2210109" y="85282"/>
          <a:ext cx="5304365" cy="5504324"/>
        </a:xfrm>
        <a:prstGeom prst="blockArc">
          <a:avLst>
            <a:gd name="adj1" fmla="val 15819632"/>
            <a:gd name="adj2" fmla="val 17802951"/>
            <a:gd name="adj3" fmla="val 23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CDF143-EA7B-43E9-8762-A7EF2414602B}">
      <dsp:nvSpPr>
        <dsp:cNvPr id="0" name=""/>
        <dsp:cNvSpPr/>
      </dsp:nvSpPr>
      <dsp:spPr>
        <a:xfrm>
          <a:off x="3153338" y="1382457"/>
          <a:ext cx="2883262" cy="2867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>
                  <a:lumMod val="95000"/>
                </a:schemeClr>
              </a:solidFill>
            </a:rPr>
            <a:t>Разработчиками программ являлись специалисты из различных регионов РФ</a:t>
          </a:r>
          <a:endParaRPr lang="ru-RU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575582" y="1802390"/>
        <a:ext cx="2038774" cy="2027618"/>
      </dsp:txXfrm>
    </dsp:sp>
    <dsp:sp modelId="{034FCE3F-697E-4DF9-9305-50B5821D13FD}">
      <dsp:nvSpPr>
        <dsp:cNvPr id="0" name=""/>
        <dsp:cNvSpPr/>
      </dsp:nvSpPr>
      <dsp:spPr>
        <a:xfrm>
          <a:off x="4003550" y="-131000"/>
          <a:ext cx="1182837" cy="11245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МОСКВА</a:t>
          </a:r>
          <a:endParaRPr lang="ru-RU" sz="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76772" y="33683"/>
        <a:ext cx="836393" cy="795161"/>
      </dsp:txXfrm>
    </dsp:sp>
    <dsp:sp modelId="{04A0A842-2DC9-4989-9B95-7AB56A2593C7}">
      <dsp:nvSpPr>
        <dsp:cNvPr id="0" name=""/>
        <dsp:cNvSpPr/>
      </dsp:nvSpPr>
      <dsp:spPr>
        <a:xfrm>
          <a:off x="5359267" y="112642"/>
          <a:ext cx="1182837" cy="1124527"/>
        </a:xfrm>
        <a:prstGeom prst="ellipse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ЕКАТЕРИНБУРГ</a:t>
          </a:r>
          <a:endParaRPr lang="ru-RU" sz="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32489" y="277325"/>
        <a:ext cx="836393" cy="795161"/>
      </dsp:txXfrm>
    </dsp:sp>
    <dsp:sp modelId="{C47CB56E-46C6-4B37-AC2B-576B76888439}">
      <dsp:nvSpPr>
        <dsp:cNvPr id="0" name=""/>
        <dsp:cNvSpPr/>
      </dsp:nvSpPr>
      <dsp:spPr>
        <a:xfrm>
          <a:off x="6224149" y="1079455"/>
          <a:ext cx="1182837" cy="1124527"/>
        </a:xfrm>
        <a:prstGeom prst="ellipse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ВЛАДИВОСТОК</a:t>
          </a:r>
          <a:endParaRPr lang="ru-RU" sz="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97371" y="1244138"/>
        <a:ext cx="836393" cy="795161"/>
      </dsp:txXfrm>
    </dsp:sp>
    <dsp:sp modelId="{7AA0A19F-BAEC-4A37-811D-141D1AB33CEB}">
      <dsp:nvSpPr>
        <dsp:cNvPr id="0" name=""/>
        <dsp:cNvSpPr/>
      </dsp:nvSpPr>
      <dsp:spPr>
        <a:xfrm>
          <a:off x="6584530" y="2289948"/>
          <a:ext cx="1182837" cy="1124527"/>
        </a:xfrm>
        <a:prstGeom prst="ellipse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САРАТОВ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757752" y="2454631"/>
        <a:ext cx="836393" cy="795161"/>
      </dsp:txXfrm>
    </dsp:sp>
    <dsp:sp modelId="{43356BF0-01E5-48FC-9098-4B29EF66D607}">
      <dsp:nvSpPr>
        <dsp:cNvPr id="0" name=""/>
        <dsp:cNvSpPr/>
      </dsp:nvSpPr>
      <dsp:spPr>
        <a:xfrm>
          <a:off x="6224156" y="3500438"/>
          <a:ext cx="1182837" cy="1124527"/>
        </a:xfrm>
        <a:prstGeom prst="ellipse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СТАВРОПОЛЬ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97378" y="3665121"/>
        <a:ext cx="836393" cy="795161"/>
      </dsp:txXfrm>
    </dsp:sp>
    <dsp:sp modelId="{2FECB218-28CA-44BB-ACCF-A0500077D607}">
      <dsp:nvSpPr>
        <dsp:cNvPr id="0" name=""/>
        <dsp:cNvSpPr/>
      </dsp:nvSpPr>
      <dsp:spPr>
        <a:xfrm>
          <a:off x="5287190" y="4337576"/>
          <a:ext cx="1182837" cy="1124527"/>
        </a:xfrm>
        <a:prstGeom prst="ellipse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КИСЛОВОДСК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60412" y="4502259"/>
        <a:ext cx="836393" cy="795161"/>
      </dsp:txXfrm>
    </dsp:sp>
    <dsp:sp modelId="{05EF1383-8BBE-4750-9D4F-434DDC895FA0}">
      <dsp:nvSpPr>
        <dsp:cNvPr id="0" name=""/>
        <dsp:cNvSpPr/>
      </dsp:nvSpPr>
      <dsp:spPr>
        <a:xfrm>
          <a:off x="4003550" y="4481727"/>
          <a:ext cx="1182837" cy="1124527"/>
        </a:xfrm>
        <a:prstGeom prst="ellipse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ЧЕЛЯБИНСК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76772" y="4646410"/>
        <a:ext cx="836393" cy="795161"/>
      </dsp:txXfrm>
    </dsp:sp>
    <dsp:sp modelId="{0C885E1F-97D7-4803-8FCC-48584222A040}">
      <dsp:nvSpPr>
        <dsp:cNvPr id="0" name=""/>
        <dsp:cNvSpPr/>
      </dsp:nvSpPr>
      <dsp:spPr>
        <a:xfrm>
          <a:off x="2722055" y="4337588"/>
          <a:ext cx="1182837" cy="1124527"/>
        </a:xfrm>
        <a:prstGeom prst="ellipse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ИРКУТСК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95277" y="4502271"/>
        <a:ext cx="836393" cy="795161"/>
      </dsp:txXfrm>
    </dsp:sp>
    <dsp:sp modelId="{C2A3981C-AB06-480B-BEDB-BD019AEBD892}">
      <dsp:nvSpPr>
        <dsp:cNvPr id="0" name=""/>
        <dsp:cNvSpPr/>
      </dsp:nvSpPr>
      <dsp:spPr>
        <a:xfrm>
          <a:off x="1785109" y="3500436"/>
          <a:ext cx="1182837" cy="1124527"/>
        </a:xfrm>
        <a:prstGeom prst="ellipse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ОМСК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58331" y="3665119"/>
        <a:ext cx="836393" cy="795161"/>
      </dsp:txXfrm>
    </dsp:sp>
    <dsp:sp modelId="{E7303010-74D8-4526-B338-461A66606167}">
      <dsp:nvSpPr>
        <dsp:cNvPr id="0" name=""/>
        <dsp:cNvSpPr/>
      </dsp:nvSpPr>
      <dsp:spPr>
        <a:xfrm>
          <a:off x="1395211" y="2289948"/>
          <a:ext cx="1182837" cy="1124527"/>
        </a:xfrm>
        <a:prstGeom prst="ellipse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КРАСНОЯРСК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68433" y="2454631"/>
        <a:ext cx="836393" cy="795161"/>
      </dsp:txXfrm>
    </dsp:sp>
    <dsp:sp modelId="{BAB03003-8A2E-4D14-A477-9377283CAEBC}">
      <dsp:nvSpPr>
        <dsp:cNvPr id="0" name=""/>
        <dsp:cNvSpPr/>
      </dsp:nvSpPr>
      <dsp:spPr>
        <a:xfrm>
          <a:off x="1755581" y="1079440"/>
          <a:ext cx="1182837" cy="1124527"/>
        </a:xfrm>
        <a:prstGeom prst="ellipse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>
              <a:solidFill>
                <a:schemeClr val="accent1">
                  <a:lumMod val="50000"/>
                </a:schemeClr>
              </a:solidFill>
            </a:rPr>
            <a:t>НОВОСИБИРСК</a:t>
          </a:r>
          <a:endParaRPr lang="ru-RU" sz="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28803" y="1244123"/>
        <a:ext cx="836393" cy="795161"/>
      </dsp:txXfrm>
    </dsp:sp>
    <dsp:sp modelId="{3EABBD4B-50A5-424A-9150-9D3E62C421BB}">
      <dsp:nvSpPr>
        <dsp:cNvPr id="0" name=""/>
        <dsp:cNvSpPr/>
      </dsp:nvSpPr>
      <dsp:spPr>
        <a:xfrm>
          <a:off x="2620454" y="141414"/>
          <a:ext cx="1182837" cy="112452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chemeClr val="accent1">
                  <a:lumMod val="50000"/>
                </a:schemeClr>
              </a:solidFill>
            </a:rPr>
            <a:t>САНКТ-ПЕТЕРБУРГ</a:t>
          </a:r>
          <a:endParaRPr lang="ru-RU" sz="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93676" y="306097"/>
        <a:ext cx="836393" cy="79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90A4-5E90-46C5-B70E-891F9606B14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01BB0-4CB9-47CD-AFF4-87678119F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5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75A04-EF81-44DB-A538-73B47230742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1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22CE7-07A5-4CC8-B3D9-8CD18487A3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3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1BB0-4CB9-47CD-AFF4-87678119FD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8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01BB0-4CB9-47CD-AFF4-87678119FD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4E37-656C-446B-B932-EEDC30939465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0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2" cy="1362080"/>
          </a:xfrm>
          <a:prstGeom prst="rect">
            <a:avLst/>
          </a:prstGeom>
        </p:spPr>
        <p:txBody>
          <a:bodyPr lIns="45553" tIns="45553" rIns="45553" bIns="45553" anchor="t"/>
          <a:lstStyle>
            <a:lvl1pPr algn="l" defTabSz="911144">
              <a:defRPr sz="39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xfrm>
            <a:off x="722314" y="2906712"/>
            <a:ext cx="7772402" cy="1500190"/>
          </a:xfrm>
          <a:prstGeom prst="rect">
            <a:avLst/>
          </a:prstGeom>
        </p:spPr>
        <p:txBody>
          <a:bodyPr lIns="45553" tIns="45553" rIns="45553" bIns="45553" anchor="b"/>
          <a:lstStyle>
            <a:lvl1pPr marL="0" indent="0" defTabSz="911144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1144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1144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1144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1144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00692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553" tIns="45553" rIns="45553" bIns="45553"/>
          <a:lstStyle>
            <a:lvl1pPr marL="326059" indent="-326059" defTabSz="911144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310" indent="-316979" defTabSz="911144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4973" indent="-304289" defTabSz="911144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99114" indent="-338133" defTabSz="911144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9432" indent="-338133" defTabSz="911144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550696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553" tIns="45553" rIns="45553" bIns="45553" anchor="b"/>
          <a:lstStyle>
            <a:lvl1pPr marL="0" indent="0" defTabSz="911144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1144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1144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1144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1144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3"/>
          </p:nvPr>
        </p:nvSpPr>
        <p:spPr>
          <a:xfrm>
            <a:off x="4645029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3146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590656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68877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457256" y="273165"/>
            <a:ext cx="3008317" cy="1162051"/>
          </a:xfrm>
          <a:prstGeom prst="rect">
            <a:avLst/>
          </a:prstGeom>
        </p:spPr>
        <p:txBody>
          <a:bodyPr lIns="45553" tIns="45553" rIns="45553" bIns="45553" anchor="b"/>
          <a:lstStyle>
            <a:lvl1pPr algn="l" defTabSz="911144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3575163" y="273049"/>
            <a:ext cx="5111753" cy="5853115"/>
          </a:xfrm>
          <a:prstGeom prst="rect">
            <a:avLst/>
          </a:prstGeom>
        </p:spPr>
        <p:txBody>
          <a:bodyPr lIns="45553" tIns="45553" rIns="45553" bIns="45553"/>
          <a:lstStyle>
            <a:lvl1pPr marL="330361" indent="-330361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917" indent="-314586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294" indent="-293625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331" indent="-352374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654" indent="-352372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21765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553" tIns="45553" rIns="45553" bIns="45553" anchor="b"/>
          <a:lstStyle>
            <a:lvl1pPr algn="l" defTabSz="911144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pic" sz="half" idx="13"/>
          </p:nvPr>
        </p:nvSpPr>
        <p:spPr>
          <a:xfrm>
            <a:off x="1792290" y="612889"/>
            <a:ext cx="5486404" cy="4114801"/>
          </a:xfrm>
          <a:prstGeom prst="rect">
            <a:avLst/>
          </a:prstGeom>
        </p:spPr>
        <p:txBody>
          <a:bodyPr lIns="64110" tIns="32070" rIns="64110" bIns="32070">
            <a:noAutofit/>
          </a:bodyPr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1792290" y="5367452"/>
            <a:ext cx="5486404" cy="804865"/>
          </a:xfrm>
          <a:prstGeom prst="rect">
            <a:avLst/>
          </a:prstGeom>
        </p:spPr>
        <p:txBody>
          <a:bodyPr lIns="45553" tIns="45553" rIns="45553" bIns="45553"/>
          <a:lstStyle>
            <a:lvl1pPr marL="0" indent="0" defTabSz="911144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1144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1144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1144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1144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92056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553" tIns="45553" rIns="45553" bIns="45553"/>
          <a:lstStyle>
            <a:lvl1pPr marL="330361" indent="-330361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917" indent="-314586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294" indent="-293625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331" indent="-352374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654" indent="-352372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11915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6629514" y="274640"/>
            <a:ext cx="2057401" cy="5851529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553" tIns="45553" rIns="45553" bIns="45553"/>
          <a:lstStyle>
            <a:lvl1pPr marL="330361" indent="-330361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917" indent="-314586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294" indent="-293625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331" indent="-352374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654" indent="-352372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24787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3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587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4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1" y="2130424"/>
            <a:ext cx="7772402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71719" y="3886200"/>
            <a:ext cx="6400801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2377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2" cy="1362076"/>
          </a:xfrm>
          <a:prstGeom prst="rect">
            <a:avLst/>
          </a:prstGeom>
        </p:spPr>
        <p:txBody>
          <a:bodyPr anchor="t"/>
          <a:lstStyle>
            <a:lvl1pPr algn="l">
              <a:defRPr sz="3900" cap="all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722314" y="2906712"/>
            <a:ext cx="7772402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Shape 36"/>
          <p:cNvSpPr/>
          <p:nvPr/>
        </p:nvSpPr>
        <p:spPr>
          <a:xfrm>
            <a:off x="-12702" y="-25400"/>
            <a:ext cx="9169403" cy="1339454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574" tIns="45574" rIns="45574" bIns="45574" anchor="ctr"/>
          <a:lstStyle/>
          <a:p>
            <a:pPr defTabSz="908115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830767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546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199" y="72945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/>
          <a:lstStyle>
            <a:lvl1pPr marL="326219" indent="-326219">
              <a:spcBef>
                <a:spcPts val="563"/>
              </a:spcBef>
              <a:defRPr sz="2700"/>
            </a:lvl1pPr>
            <a:lvl2pPr marL="637617" indent="-317129">
              <a:spcBef>
                <a:spcPts val="563"/>
              </a:spcBef>
              <a:defRPr sz="2700"/>
            </a:lvl2pPr>
            <a:lvl3pPr marL="945424" indent="-304436">
              <a:spcBef>
                <a:spcPts val="563"/>
              </a:spcBef>
              <a:defRPr sz="2700"/>
            </a:lvl3pPr>
            <a:lvl4pPr marL="1299747" indent="-338295">
              <a:spcBef>
                <a:spcPts val="563"/>
              </a:spcBef>
              <a:defRPr sz="2700"/>
            </a:lvl4pPr>
            <a:lvl5pPr marL="1620215" indent="-338295">
              <a:spcBef>
                <a:spcPts val="563"/>
              </a:spcBef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346541" y="6308498"/>
            <a:ext cx="288023" cy="292511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218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199" y="72945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6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33431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410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199" y="72945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33431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923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33431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397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56" y="273171"/>
            <a:ext cx="3008317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575169" y="273049"/>
            <a:ext cx="5111753" cy="58531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457198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833431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725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1792290" y="612895"/>
            <a:ext cx="5486404" cy="4114801"/>
          </a:xfrm>
          <a:prstGeom prst="rect">
            <a:avLst/>
          </a:prstGeom>
        </p:spPr>
        <p:txBody>
          <a:bodyPr lIns="64096" tIns="32064" rIns="64096" bIns="32064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1792290" y="5367458"/>
            <a:ext cx="5486404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830767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89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199" y="72945"/>
            <a:ext cx="8229603" cy="11430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Текст заголовка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830767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236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629520" y="274637"/>
            <a:ext cx="2057401" cy="58515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199" y="274637"/>
            <a:ext cx="6019803" cy="585152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07678" y="6289026"/>
            <a:ext cx="326768" cy="331453"/>
          </a:xfrm>
          <a:prstGeom prst="rect">
            <a:avLst/>
          </a:prstGeom>
        </p:spPr>
        <p:txBody>
          <a:bodyPr/>
          <a:lstStyle/>
          <a:p>
            <a:pPr defTabSz="913312"/>
            <a:fld id="{86CB4B4D-7CA3-9044-876B-883B54F8677D}" type="slidenum">
              <a:rPr>
                <a:solidFill>
                  <a:srgbClr val="000000"/>
                </a:solidFill>
              </a:rPr>
              <a:pPr defTabSz="913312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645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20" tIns="45520" rIns="45520" bIns="45520"/>
          <a:lstStyle>
            <a:lvl1pPr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520" tIns="45520" rIns="45520" bIns="45520"/>
          <a:lstStyle>
            <a:lvl1pPr marL="325816" indent="-325816" defTabSz="910455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6830" indent="-316741" defTabSz="910455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4265" indent="-304060" defTabSz="910455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98134" indent="-337876" defTabSz="910455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8215" indent="-337876" defTabSz="910455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7296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20" tIns="45520" rIns="45520" bIns="45520"/>
          <a:lstStyle>
            <a:lvl1pPr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520" tIns="45520" rIns="45520" bIns="45520" anchor="b"/>
          <a:lstStyle>
            <a:lvl1pPr marL="0" indent="0" defTabSz="910455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455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455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455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455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3"/>
          </p:nvPr>
        </p:nvSpPr>
        <p:spPr>
          <a:xfrm>
            <a:off x="4645032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16675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20" tIns="45520" rIns="45520" bIns="45520"/>
          <a:lstStyle>
            <a:lvl1pPr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09343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5" y="273171"/>
            <a:ext cx="3008318" cy="1162051"/>
          </a:xfrm>
          <a:prstGeom prst="rect">
            <a:avLst/>
          </a:prstGeom>
        </p:spPr>
        <p:txBody>
          <a:bodyPr lIns="45520" tIns="45520" rIns="45520" bIns="45520" anchor="b"/>
          <a:lstStyle>
            <a:lvl1pPr algn="l" defTabSz="910455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3575169" y="273049"/>
            <a:ext cx="5111753" cy="5853115"/>
          </a:xfrm>
          <a:prstGeom prst="rect">
            <a:avLst/>
          </a:prstGeom>
        </p:spPr>
        <p:txBody>
          <a:bodyPr lIns="45520" tIns="45520" rIns="45520" bIns="45520"/>
          <a:lstStyle>
            <a:lvl1pPr marL="330113" indent="-33011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438" indent="-314350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595" indent="-29340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340" indent="-352108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424" indent="-352107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3"/>
          </p:nvPr>
        </p:nvSpPr>
        <p:spPr>
          <a:xfrm>
            <a:off x="457204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443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520" tIns="45520" rIns="45520" bIns="45520" anchor="b"/>
          <a:lstStyle>
            <a:lvl1pPr algn="l" defTabSz="910455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Shape 256"/>
          <p:cNvSpPr>
            <a:spLocks noGrp="1"/>
          </p:cNvSpPr>
          <p:nvPr>
            <p:ph type="pic" sz="half" idx="13"/>
          </p:nvPr>
        </p:nvSpPr>
        <p:spPr>
          <a:xfrm>
            <a:off x="1792290" y="612895"/>
            <a:ext cx="5486404" cy="4114801"/>
          </a:xfrm>
          <a:prstGeom prst="rect">
            <a:avLst/>
          </a:prstGeom>
        </p:spPr>
        <p:txBody>
          <a:bodyPr lIns="64096" tIns="32064" rIns="64096" bIns="32064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1792290" y="5367458"/>
            <a:ext cx="5486404" cy="804865"/>
          </a:xfrm>
          <a:prstGeom prst="rect">
            <a:avLst/>
          </a:prstGeom>
        </p:spPr>
        <p:txBody>
          <a:bodyPr lIns="45520" tIns="45520" rIns="45520" bIns="45520"/>
          <a:lstStyle>
            <a:lvl1pPr marL="0" indent="0" defTabSz="910455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455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455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455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455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46901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20" tIns="45520" rIns="45520" bIns="45520"/>
          <a:lstStyle>
            <a:lvl1pPr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</p:spPr>
        <p:txBody>
          <a:bodyPr lIns="45520" tIns="45520" rIns="45520" bIns="45520"/>
          <a:lstStyle>
            <a:lvl1pPr marL="330113" indent="-33011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438" indent="-314350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595" indent="-29340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340" indent="-352108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424" indent="-352107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1496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6629520" y="274640"/>
            <a:ext cx="2057401" cy="5851529"/>
          </a:xfrm>
          <a:prstGeom prst="rect">
            <a:avLst/>
          </a:prstGeom>
        </p:spPr>
        <p:txBody>
          <a:bodyPr lIns="45520" tIns="45520" rIns="45520" bIns="45520"/>
          <a:lstStyle>
            <a:lvl1pPr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520" tIns="45520" rIns="45520" bIns="45520"/>
          <a:lstStyle>
            <a:lvl1pPr marL="330113" indent="-33011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438" indent="-314350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595" indent="-293403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340" indent="-352108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424" indent="-352107" defTabSz="910455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20" tIns="45520" rIns="45520" bIns="45520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9781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6291807" y="6223192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224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</p:spPr>
        <p:txBody>
          <a:bodyPr lIns="45543" tIns="45543" rIns="45543" bIns="45543"/>
          <a:lstStyle>
            <a:lvl1pPr marL="330288" indent="-330288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774" indent="-31451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087" indent="-293559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038" indent="-352296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290" indent="-35229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43583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2" cy="1362080"/>
          </a:xfrm>
          <a:prstGeom prst="rect">
            <a:avLst/>
          </a:prstGeom>
        </p:spPr>
        <p:txBody>
          <a:bodyPr lIns="45543" tIns="45543" rIns="45543" bIns="45543" anchor="t"/>
          <a:lstStyle>
            <a:lvl1pPr algn="l" defTabSz="910940">
              <a:defRPr sz="39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xfrm>
            <a:off x="722314" y="2906712"/>
            <a:ext cx="7772402" cy="1500190"/>
          </a:xfrm>
          <a:prstGeom prst="rect">
            <a:avLst/>
          </a:prstGeom>
        </p:spPr>
        <p:txBody>
          <a:bodyPr lIns="45543" tIns="45543" rIns="45543" bIns="45543" anchor="b"/>
          <a:lstStyle>
            <a:lvl1pPr marL="0" indent="0" defTabSz="91094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94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94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94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94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0003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543" tIns="45543" rIns="45543" bIns="45543"/>
          <a:lstStyle>
            <a:lvl1pPr marL="325987" indent="-325987" defTabSz="910940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168" indent="-316908" defTabSz="910940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4763" indent="-304220" defTabSz="910940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98824" indent="-338057" defTabSz="910940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9071" indent="-338057" defTabSz="910940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39167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543" tIns="45543" rIns="45543" bIns="45543" anchor="b"/>
          <a:lstStyle>
            <a:lvl1pPr marL="0" indent="0" defTabSz="91094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94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94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94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94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3"/>
          </p:nvPr>
        </p:nvSpPr>
        <p:spPr>
          <a:xfrm>
            <a:off x="4645029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47493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0630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07712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457256" y="273171"/>
            <a:ext cx="3008317" cy="1162051"/>
          </a:xfrm>
          <a:prstGeom prst="rect">
            <a:avLst/>
          </a:prstGeom>
        </p:spPr>
        <p:txBody>
          <a:bodyPr lIns="45543" tIns="45543" rIns="45543" bIns="45543" anchor="b"/>
          <a:lstStyle>
            <a:lvl1pPr algn="l" defTabSz="91094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3575169" y="273049"/>
            <a:ext cx="5111753" cy="5853115"/>
          </a:xfrm>
          <a:prstGeom prst="rect">
            <a:avLst/>
          </a:prstGeom>
        </p:spPr>
        <p:txBody>
          <a:bodyPr lIns="45543" tIns="45543" rIns="45543" bIns="45543"/>
          <a:lstStyle>
            <a:lvl1pPr marL="330288" indent="-330288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774" indent="-31451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087" indent="-293559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038" indent="-352296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290" indent="-35229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41502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543" tIns="45543" rIns="45543" bIns="45543" anchor="b"/>
          <a:lstStyle>
            <a:lvl1pPr algn="l" defTabSz="91094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pic" sz="half" idx="13"/>
          </p:nvPr>
        </p:nvSpPr>
        <p:spPr>
          <a:xfrm>
            <a:off x="1792290" y="612895"/>
            <a:ext cx="5486404" cy="4114801"/>
          </a:xfrm>
          <a:prstGeom prst="rect">
            <a:avLst/>
          </a:prstGeom>
        </p:spPr>
        <p:txBody>
          <a:bodyPr lIns="64096" tIns="32064" rIns="64096" bIns="32064">
            <a:noAutofit/>
          </a:bodyPr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1792290" y="5367458"/>
            <a:ext cx="5486404" cy="804865"/>
          </a:xfrm>
          <a:prstGeom prst="rect">
            <a:avLst/>
          </a:prstGeom>
        </p:spPr>
        <p:txBody>
          <a:bodyPr lIns="45543" tIns="45543" rIns="45543" bIns="45543"/>
          <a:lstStyle>
            <a:lvl1pPr marL="0" indent="0" defTabSz="91094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94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94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94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94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93111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</p:spPr>
        <p:txBody>
          <a:bodyPr lIns="45543" tIns="45543" rIns="45543" bIns="45543"/>
          <a:lstStyle>
            <a:lvl1pPr marL="330288" indent="-330288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774" indent="-31451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087" indent="-293559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038" indent="-352296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290" indent="-35229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17283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6629520" y="274640"/>
            <a:ext cx="2057401" cy="5851529"/>
          </a:xfrm>
          <a:prstGeom prst="rect">
            <a:avLst/>
          </a:prstGeom>
        </p:spPr>
        <p:txBody>
          <a:bodyPr lIns="45543" tIns="45543" rIns="45543" bIns="45543"/>
          <a:lstStyle>
            <a:lvl1pPr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543" tIns="45543" rIns="45543" bIns="45543"/>
          <a:lstStyle>
            <a:lvl1pPr marL="330288" indent="-330288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774" indent="-31451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087" indent="-293559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038" indent="-352296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290" indent="-352294" defTabSz="91094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43" tIns="45543" rIns="45543" bIns="4554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5655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3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defTabSz="913312"/>
            <a:fld id="{86CB4B4D-7CA3-9044-876B-883B54F8677D}" type="slidenum">
              <a:rPr/>
              <a:pPr defTabSz="91331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50120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4" y="1142985"/>
            <a:ext cx="3143272" cy="2643206"/>
          </a:xfrm>
          <a:prstGeom prst="rect">
            <a:avLst/>
          </a:prstGeo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2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5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933323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0171" y="6502826"/>
            <a:ext cx="393821" cy="40023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913312"/>
            <a:fld id="{C8556121-AD11-4751-B487-6A092E459E7D}" type="slidenum">
              <a:rPr lang="ru-RU" smtClean="0">
                <a:solidFill>
                  <a:srgbClr val="1F497D">
                    <a:lumMod val="75000"/>
                  </a:srgbClr>
                </a:solidFill>
              </a:rPr>
              <a:pPr defTabSz="913312"/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6632"/>
            <a:ext cx="9144000" cy="720080"/>
          </a:xfrm>
          <a:prstGeom prst="rect">
            <a:avLst/>
          </a:prstGeom>
          <a:solidFill>
            <a:srgbClr val="3374C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1" tIns="45470" rIns="90941" bIns="45470" rtlCol="0" anchor="ctr"/>
          <a:lstStyle/>
          <a:p>
            <a:pPr algn="ctr" defTabSz="908115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3" descr="C:\Users\TYaskevich\Desktop\ДЛЯ ПРЕЗ\Рис. к презент\Логотип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224136" cy="64807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effectLst>
            <a:glow rad="1244600">
              <a:schemeClr val="accent1">
                <a:alpha val="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59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178" y="6520914"/>
            <a:ext cx="367340" cy="3748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defTabSz="913312">
              <a:defRPr/>
            </a:pPr>
            <a:fld id="{E72719F0-448B-46A0-9733-DBA3D1279C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312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" y="6237550"/>
            <a:ext cx="9137212" cy="6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2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98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1" y="2130424"/>
            <a:ext cx="7772402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71602" y="3886200"/>
            <a:ext cx="6400801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68605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2" cy="1362076"/>
          </a:xfrm>
          <a:prstGeom prst="rect">
            <a:avLst/>
          </a:prstGeom>
        </p:spPr>
        <p:txBody>
          <a:bodyPr anchor="t"/>
          <a:lstStyle>
            <a:lvl1pPr algn="l">
              <a:defRPr sz="3900" cap="all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722314" y="2906712"/>
            <a:ext cx="7772402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Shape 36"/>
          <p:cNvSpPr/>
          <p:nvPr/>
        </p:nvSpPr>
        <p:spPr>
          <a:xfrm>
            <a:off x="-12702" y="-25400"/>
            <a:ext cx="9169403" cy="1339454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75" tIns="45775" rIns="45775" bIns="45775" anchor="ctr"/>
          <a:lstStyle/>
          <a:p>
            <a:pPr marL="0" marR="0" lvl="0" indent="0" algn="l" defTabSz="91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830767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45922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199" y="72828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/>
          <a:lstStyle>
            <a:lvl1pPr marL="327625" indent="-327625">
              <a:spcBef>
                <a:spcPts val="563"/>
              </a:spcBef>
              <a:defRPr sz="2700"/>
            </a:lvl1pPr>
            <a:lvl2pPr marL="640404" indent="-318525">
              <a:spcBef>
                <a:spcPts val="563"/>
              </a:spcBef>
              <a:defRPr sz="2700"/>
            </a:lvl2pPr>
            <a:lvl3pPr marL="949539" indent="-305781">
              <a:spcBef>
                <a:spcPts val="563"/>
              </a:spcBef>
              <a:defRPr sz="2700"/>
            </a:lvl3pPr>
            <a:lvl4pPr marL="1305397" indent="-339761">
              <a:spcBef>
                <a:spcPts val="563"/>
              </a:spcBef>
              <a:defRPr sz="2700"/>
            </a:lvl4pPr>
            <a:lvl5pPr marL="1627276" indent="-339761">
              <a:spcBef>
                <a:spcPts val="563"/>
              </a:spcBef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346424" y="6308381"/>
            <a:ext cx="288023" cy="292511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92782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199" y="72828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6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33431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89028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199" y="72828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33431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58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33431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0112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7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575052" y="273049"/>
            <a:ext cx="5111753" cy="58531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457198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833431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89159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1792290" y="612778"/>
            <a:ext cx="5486404" cy="4114801"/>
          </a:xfrm>
          <a:prstGeom prst="rect">
            <a:avLst/>
          </a:prstGeom>
        </p:spPr>
        <p:txBody>
          <a:bodyPr lIns="64374" tIns="32188" rIns="64374" bIns="32188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1792290" y="5367341"/>
            <a:ext cx="5486404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830767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29672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199" y="72828"/>
            <a:ext cx="8229603" cy="11430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Текст заголовка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830767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35700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629403" y="274637"/>
            <a:ext cx="2057401" cy="58515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199" y="274637"/>
            <a:ext cx="6019803" cy="585152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07678" y="6288909"/>
            <a:ext cx="326768" cy="33145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120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14070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22" tIns="45722" rIns="45722" bIns="45722"/>
          <a:lstStyle>
            <a:lvl1pPr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722" tIns="45722" rIns="45722" bIns="45722"/>
          <a:lstStyle>
            <a:lvl1pPr marL="327220" indent="-327220" defTabSz="914433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9614" indent="-318134" defTabSz="914433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8368" indent="-305405" defTabSz="914433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03785" indent="-339340" defTabSz="914433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25266" indent="-339342" defTabSz="914433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16388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22" tIns="45722" rIns="45722" bIns="45722"/>
          <a:lstStyle>
            <a:lvl1pPr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722" tIns="45722" rIns="45722" bIns="45722" anchor="b"/>
          <a:lstStyle>
            <a:lvl1pPr marL="0" indent="0" defTabSz="914433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33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33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33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33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3"/>
          </p:nvPr>
        </p:nvSpPr>
        <p:spPr>
          <a:xfrm>
            <a:off x="4645032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09777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22" tIns="45722" rIns="45722" bIns="45722"/>
          <a:lstStyle>
            <a:lvl1pPr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03310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8" cy="1162051"/>
          </a:xfrm>
          <a:prstGeom prst="rect">
            <a:avLst/>
          </a:prstGeom>
        </p:spPr>
        <p:txBody>
          <a:bodyPr lIns="45722" tIns="45722" rIns="45722" bIns="45722" anchor="b"/>
          <a:lstStyle>
            <a:lvl1pPr algn="l" defTabSz="914433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3575052" y="273049"/>
            <a:ext cx="5111753" cy="5853115"/>
          </a:xfrm>
          <a:prstGeom prst="rect">
            <a:avLst/>
          </a:prstGeom>
        </p:spPr>
        <p:txBody>
          <a:bodyPr lIns="45722" tIns="45722" rIns="45722" bIns="45722"/>
          <a:lstStyle>
            <a:lvl1pPr marL="331525" indent="-331525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222" indent="-315742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7652" indent="-294690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072" indent="-353629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9553" indent="-353628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3"/>
          </p:nvPr>
        </p:nvSpPr>
        <p:spPr>
          <a:xfrm>
            <a:off x="457204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29232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722" tIns="45722" rIns="45722" bIns="45722" anchor="b"/>
          <a:lstStyle>
            <a:lvl1pPr algn="l" defTabSz="914433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Shape 256"/>
          <p:cNvSpPr>
            <a:spLocks noGrp="1"/>
          </p:cNvSpPr>
          <p:nvPr>
            <p:ph type="pic" sz="half" idx="13"/>
          </p:nvPr>
        </p:nvSpPr>
        <p:spPr>
          <a:xfrm>
            <a:off x="1792290" y="612778"/>
            <a:ext cx="5486404" cy="4114801"/>
          </a:xfrm>
          <a:prstGeom prst="rect">
            <a:avLst/>
          </a:prstGeom>
        </p:spPr>
        <p:txBody>
          <a:bodyPr lIns="64374" tIns="32188" rIns="64374" bIns="32188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1792290" y="5367341"/>
            <a:ext cx="5486404" cy="804865"/>
          </a:xfrm>
          <a:prstGeom prst="rect">
            <a:avLst/>
          </a:prstGeom>
        </p:spPr>
        <p:txBody>
          <a:bodyPr lIns="45722" tIns="45722" rIns="45722" bIns="45722"/>
          <a:lstStyle>
            <a:lvl1pPr marL="0" indent="0" defTabSz="914433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33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33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33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33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5519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22" tIns="45722" rIns="45722" bIns="45722"/>
          <a:lstStyle>
            <a:lvl1pPr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22" tIns="45722" rIns="45722" bIns="45722"/>
          <a:lstStyle>
            <a:lvl1pPr marL="331525" indent="-331525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222" indent="-315742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7652" indent="-294690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072" indent="-353629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9553" indent="-353628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72012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6629403" y="274640"/>
            <a:ext cx="2057401" cy="5851529"/>
          </a:xfrm>
          <a:prstGeom prst="rect">
            <a:avLst/>
          </a:prstGeom>
        </p:spPr>
        <p:txBody>
          <a:bodyPr lIns="45722" tIns="45722" rIns="45722" bIns="45722"/>
          <a:lstStyle>
            <a:lvl1pPr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722" tIns="45722" rIns="45722" bIns="45722"/>
          <a:lstStyle>
            <a:lvl1pPr marL="331525" indent="-331525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222" indent="-315742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7652" indent="-294690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072" indent="-353629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9553" indent="-353628" defTabSz="914433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722" tIns="45722" rIns="45722" bIns="45722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005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6291807" y="6223192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47007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44" tIns="45744" rIns="45744" bIns="45744"/>
          <a:lstStyle>
            <a:lvl1pPr marL="331701" indent="-331701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558" indent="-31590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8149" indent="-29484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770" indent="-353817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0420" indent="-353815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11912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2" cy="1362080"/>
          </a:xfrm>
          <a:prstGeom prst="rect">
            <a:avLst/>
          </a:prstGeom>
        </p:spPr>
        <p:txBody>
          <a:bodyPr lIns="45744" tIns="45744" rIns="45744" bIns="45744" anchor="t"/>
          <a:lstStyle>
            <a:lvl1pPr algn="l" defTabSz="914918">
              <a:defRPr sz="39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xfrm>
            <a:off x="722314" y="2906712"/>
            <a:ext cx="7772402" cy="1500190"/>
          </a:xfrm>
          <a:prstGeom prst="rect">
            <a:avLst/>
          </a:prstGeom>
        </p:spPr>
        <p:txBody>
          <a:bodyPr lIns="45744" tIns="45744" rIns="45744" bIns="45744" anchor="b"/>
          <a:lstStyle>
            <a:lvl1pPr marL="0" indent="0" defTabSz="914918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918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918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918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918">
              <a:spcBef>
                <a:spcPts val="352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7302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744" tIns="45744" rIns="45744" bIns="45744"/>
          <a:lstStyle>
            <a:lvl1pPr marL="327392" indent="-327392" defTabSz="914918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9952" indent="-318301" defTabSz="914918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8871" indent="-305567" defTabSz="914918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04475" indent="-339521" defTabSz="914918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26125" indent="-339521" defTabSz="914918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04419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744" tIns="45744" rIns="45744" bIns="45744" anchor="b"/>
          <a:lstStyle>
            <a:lvl1pPr marL="0" indent="0" defTabSz="914918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918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918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918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918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quarter" idx="13"/>
          </p:nvPr>
        </p:nvSpPr>
        <p:spPr>
          <a:xfrm>
            <a:off x="4645029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19619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4672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91259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457206" y="273054"/>
            <a:ext cx="3008317" cy="1162051"/>
          </a:xfrm>
          <a:prstGeom prst="rect">
            <a:avLst/>
          </a:prstGeom>
        </p:spPr>
        <p:txBody>
          <a:bodyPr lIns="45744" tIns="45744" rIns="45744" bIns="45744" anchor="b"/>
          <a:lstStyle>
            <a:lvl1pPr algn="l" defTabSz="914918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3575052" y="273049"/>
            <a:ext cx="5111753" cy="5853115"/>
          </a:xfrm>
          <a:prstGeom prst="rect">
            <a:avLst/>
          </a:prstGeom>
        </p:spPr>
        <p:txBody>
          <a:bodyPr lIns="45744" tIns="45744" rIns="45744" bIns="45744"/>
          <a:lstStyle>
            <a:lvl1pPr marL="331701" indent="-331701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558" indent="-31590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8149" indent="-29484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770" indent="-353817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0420" indent="-353815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04171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744" tIns="45744" rIns="45744" bIns="45744" anchor="b"/>
          <a:lstStyle>
            <a:lvl1pPr algn="l" defTabSz="914918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pic" sz="half" idx="13"/>
          </p:nvPr>
        </p:nvSpPr>
        <p:spPr>
          <a:xfrm>
            <a:off x="1792290" y="612778"/>
            <a:ext cx="5486404" cy="4114801"/>
          </a:xfrm>
          <a:prstGeom prst="rect">
            <a:avLst/>
          </a:prstGeom>
        </p:spPr>
        <p:txBody>
          <a:bodyPr lIns="64374" tIns="32188" rIns="64374" bIns="32188">
            <a:noAutofit/>
          </a:bodyPr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1792290" y="5367341"/>
            <a:ext cx="5486404" cy="804865"/>
          </a:xfrm>
          <a:prstGeom prst="rect">
            <a:avLst/>
          </a:prstGeom>
        </p:spPr>
        <p:txBody>
          <a:bodyPr lIns="45744" tIns="45744" rIns="45744" bIns="45744"/>
          <a:lstStyle>
            <a:lvl1pPr marL="0" indent="0" defTabSz="914918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918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918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918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918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41263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44" tIns="45744" rIns="45744" bIns="45744"/>
          <a:lstStyle>
            <a:lvl1pPr marL="331701" indent="-331701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558" indent="-31590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8149" indent="-29484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770" indent="-353817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0420" indent="-353815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97686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6629403" y="274640"/>
            <a:ext cx="2057401" cy="5851529"/>
          </a:xfrm>
          <a:prstGeom prst="rect">
            <a:avLst/>
          </a:prstGeom>
        </p:spPr>
        <p:txBody>
          <a:bodyPr lIns="45744" tIns="45744" rIns="45744" bIns="45744"/>
          <a:lstStyle>
            <a:lvl1pPr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744" tIns="45744" rIns="45744" bIns="45744"/>
          <a:lstStyle>
            <a:lvl1pPr marL="331701" indent="-331701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7558" indent="-31590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8149" indent="-294846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8770" indent="-353817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0420" indent="-353815" defTabSz="914918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744" tIns="45744" rIns="45744" bIns="45744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5859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3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9191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2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4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2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5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946440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178" y="6520914"/>
            <a:ext cx="367340" cy="374871"/>
          </a:xfrm>
        </p:spPr>
        <p:txBody>
          <a:bodyPr/>
          <a:lstStyle>
            <a:lvl1pPr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719F0-448B-46A0-9733-DBA3D1279CF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42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0054" y="6502709"/>
            <a:ext cx="393821" cy="400233"/>
          </a:xfr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56121-AD11-4751-B487-6A092E459E7D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6632"/>
            <a:ext cx="9144000" cy="720080"/>
          </a:xfrm>
          <a:prstGeom prst="rect">
            <a:avLst/>
          </a:prstGeom>
          <a:solidFill>
            <a:srgbClr val="3374C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marL="0" marR="0" lvl="0" indent="0" algn="ctr" defTabSz="91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9" name="Picture 3" descr="C:\Users\TYaskevich\Desktop\ДЛЯ ПРЕЗ\Рис. к презент\Логотип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42000" contras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224136" cy="648072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effectLst>
            <a:glow rad="1244600">
              <a:schemeClr val="accent1">
                <a:alpha val="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64959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178" y="6520914"/>
            <a:ext cx="367340" cy="374871"/>
          </a:xfrm>
        </p:spPr>
        <p:txBody>
          <a:bodyPr/>
          <a:lstStyle>
            <a:lvl1pPr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719F0-448B-46A0-9733-DBA3D1279CF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pic>
        <p:nvPicPr>
          <p:cNvPr id="6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" y="6237433"/>
            <a:ext cx="9137212" cy="6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56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178" y="6520914"/>
            <a:ext cx="367340" cy="374871"/>
          </a:xfrm>
        </p:spPr>
        <p:txBody>
          <a:bodyPr/>
          <a:lstStyle>
            <a:lvl1pPr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719F0-448B-46A0-9733-DBA3D1279CF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5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94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1" y="2130424"/>
            <a:ext cx="7772402" cy="1470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71713" y="3886200"/>
            <a:ext cx="6400801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25408" y="6405755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24828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706" y="6361716"/>
            <a:ext cx="500065" cy="365129"/>
          </a:xfrm>
          <a:prstGeom prst="rect">
            <a:avLst/>
          </a:prstGeom>
          <a:ln w="12700">
            <a:noFill/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8762952" y="6359868"/>
            <a:ext cx="364569" cy="36905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" y="6266336"/>
            <a:ext cx="9137212" cy="5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8043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199" y="72939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/>
          <a:lstStyle>
            <a:lvl1pPr marL="326291" indent="-326291">
              <a:spcBef>
                <a:spcPts val="563"/>
              </a:spcBef>
              <a:defRPr sz="2700"/>
            </a:lvl1pPr>
            <a:lvl2pPr marL="637760" indent="-317201">
              <a:spcBef>
                <a:spcPts val="563"/>
              </a:spcBef>
              <a:defRPr sz="2700"/>
            </a:lvl2pPr>
            <a:lvl3pPr marL="945634" indent="-304505">
              <a:spcBef>
                <a:spcPts val="563"/>
              </a:spcBef>
              <a:defRPr sz="2700"/>
            </a:lvl3pPr>
            <a:lvl4pPr marL="1300037" indent="-338371">
              <a:spcBef>
                <a:spcPts val="563"/>
              </a:spcBef>
              <a:defRPr sz="2700"/>
            </a:lvl4pPr>
            <a:lvl5pPr marL="1620577" indent="-338371">
              <a:spcBef>
                <a:spcPts val="563"/>
              </a:spcBef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346535" y="6308492"/>
            <a:ext cx="288023" cy="292511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2647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199" y="72939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6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6832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199" y="72939"/>
            <a:ext cx="8229603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55033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836277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56" y="273165"/>
            <a:ext cx="3008317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575163" y="273049"/>
            <a:ext cx="5111753" cy="58531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457198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59522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1792290" y="612889"/>
            <a:ext cx="5486404" cy="4114801"/>
          </a:xfrm>
          <a:prstGeom prst="rect">
            <a:avLst/>
          </a:prstGeom>
        </p:spPr>
        <p:txBody>
          <a:bodyPr lIns="64110" tIns="32070" rIns="64110" bIns="3207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1792290" y="5367452"/>
            <a:ext cx="5486404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830767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09352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199" y="72939"/>
            <a:ext cx="8229603" cy="11430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Текст заголовка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830767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9667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8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629514" y="274637"/>
            <a:ext cx="2057401" cy="58515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199" y="274637"/>
            <a:ext cx="6019803" cy="585152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0767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78244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31" tIns="45531" rIns="45531" bIns="45531"/>
          <a:lstStyle>
            <a:lvl1pPr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457199" y="1600199"/>
            <a:ext cx="4038602" cy="4525965"/>
          </a:xfrm>
          <a:prstGeom prst="rect">
            <a:avLst/>
          </a:prstGeom>
        </p:spPr>
        <p:txBody>
          <a:bodyPr lIns="45531" tIns="45531" rIns="45531" bIns="45531"/>
          <a:lstStyle>
            <a:lvl1pPr marL="325888" indent="-325888" defTabSz="910659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6973" indent="-316813" defTabSz="910659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44475" indent="-304129" defTabSz="910659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298424" indent="-337951" defTabSz="910659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18575" indent="-337951" defTabSz="910659">
              <a:spcBef>
                <a:spcPts val="563"/>
              </a:spcBef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59570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31" tIns="45531" rIns="45531" bIns="45531"/>
          <a:lstStyle>
            <a:lvl1pPr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457199" y="1535114"/>
            <a:ext cx="4040190" cy="639764"/>
          </a:xfrm>
          <a:prstGeom prst="rect">
            <a:avLst/>
          </a:prstGeom>
        </p:spPr>
        <p:txBody>
          <a:bodyPr lIns="45531" tIns="45531" rIns="45531" bIns="45531" anchor="b"/>
          <a:lstStyle>
            <a:lvl1pPr marL="0" indent="0" defTabSz="910659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659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659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659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659">
              <a:spcBef>
                <a:spcPts val="493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3"/>
          </p:nvPr>
        </p:nvSpPr>
        <p:spPr>
          <a:xfrm>
            <a:off x="4645032" y="1535111"/>
            <a:ext cx="404177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3012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31" tIns="45531" rIns="45531" bIns="45531"/>
          <a:lstStyle>
            <a:lvl1pPr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05228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5" y="273165"/>
            <a:ext cx="3008318" cy="1162051"/>
          </a:xfrm>
          <a:prstGeom prst="rect">
            <a:avLst/>
          </a:prstGeom>
        </p:spPr>
        <p:txBody>
          <a:bodyPr lIns="45531" tIns="45531" rIns="45531" bIns="45531" anchor="b"/>
          <a:lstStyle>
            <a:lvl1pPr algn="l" defTabSz="910659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3575163" y="273049"/>
            <a:ext cx="5111753" cy="5853115"/>
          </a:xfrm>
          <a:prstGeom prst="rect">
            <a:avLst/>
          </a:prstGeom>
        </p:spPr>
        <p:txBody>
          <a:bodyPr lIns="45531" tIns="45531" rIns="45531" bIns="45531"/>
          <a:lstStyle>
            <a:lvl1pPr marL="330185" indent="-330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581" indent="-314421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802" indent="-293469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634" indent="-352186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790" indent="-352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3"/>
          </p:nvPr>
        </p:nvSpPr>
        <p:spPr>
          <a:xfrm>
            <a:off x="457204" y="1435101"/>
            <a:ext cx="3008319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109788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1792290" y="4800598"/>
            <a:ext cx="5486404" cy="566740"/>
          </a:xfrm>
          <a:prstGeom prst="rect">
            <a:avLst/>
          </a:prstGeom>
        </p:spPr>
        <p:txBody>
          <a:bodyPr lIns="45531" tIns="45531" rIns="45531" bIns="45531" anchor="b"/>
          <a:lstStyle>
            <a:lvl1pPr algn="l" defTabSz="910659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Shape 256"/>
          <p:cNvSpPr>
            <a:spLocks noGrp="1"/>
          </p:cNvSpPr>
          <p:nvPr>
            <p:ph type="pic" sz="half" idx="13"/>
          </p:nvPr>
        </p:nvSpPr>
        <p:spPr>
          <a:xfrm>
            <a:off x="1792290" y="612889"/>
            <a:ext cx="5486404" cy="4114801"/>
          </a:xfrm>
          <a:prstGeom prst="rect">
            <a:avLst/>
          </a:prstGeom>
        </p:spPr>
        <p:txBody>
          <a:bodyPr lIns="64110" tIns="32070" rIns="64110" bIns="32070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1792290" y="5367452"/>
            <a:ext cx="5486404" cy="804865"/>
          </a:xfrm>
          <a:prstGeom prst="rect">
            <a:avLst/>
          </a:prstGeom>
        </p:spPr>
        <p:txBody>
          <a:bodyPr lIns="45531" tIns="45531" rIns="45531" bIns="45531"/>
          <a:lstStyle>
            <a:lvl1pPr marL="0" indent="0" defTabSz="910659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0659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0659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0659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0659">
              <a:spcBef>
                <a:spcPts val="282"/>
              </a:spcBef>
              <a:buSzTx/>
              <a:buFontTx/>
              <a:buNone/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75010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31" tIns="45531" rIns="45531" bIns="45531"/>
          <a:lstStyle>
            <a:lvl1pPr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531" tIns="45531" rIns="45531" bIns="45531"/>
          <a:lstStyle>
            <a:lvl1pPr marL="330185" indent="-330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581" indent="-314421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802" indent="-293469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634" indent="-352186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790" indent="-352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594649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6629514" y="274640"/>
            <a:ext cx="2057401" cy="5851529"/>
          </a:xfrm>
          <a:prstGeom prst="rect">
            <a:avLst/>
          </a:prstGeom>
        </p:spPr>
        <p:txBody>
          <a:bodyPr lIns="45531" tIns="45531" rIns="45531" bIns="45531"/>
          <a:lstStyle>
            <a:lvl1pPr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457199" y="274640"/>
            <a:ext cx="6019803" cy="5851529"/>
          </a:xfrm>
          <a:prstGeom prst="rect">
            <a:avLst/>
          </a:prstGeom>
        </p:spPr>
        <p:txBody>
          <a:bodyPr lIns="45531" tIns="45531" rIns="45531" bIns="45531"/>
          <a:lstStyle>
            <a:lvl1pPr marL="330185" indent="-330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581" indent="-314421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3802" indent="-293469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2634" indent="-352186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2790" indent="-352185" defTabSz="910659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8425518" y="6405815"/>
            <a:ext cx="261286" cy="266210"/>
          </a:xfrm>
          <a:prstGeom prst="rect">
            <a:avLst/>
          </a:prstGeom>
        </p:spPr>
        <p:txBody>
          <a:bodyPr lIns="45531" tIns="45531" rIns="45531" bIns="45531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52177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6291807" y="6223192"/>
            <a:ext cx="261395" cy="26632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82578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3" cy="1143002"/>
          </a:xfrm>
          <a:prstGeom prst="rect">
            <a:avLst/>
          </a:prstGeom>
        </p:spPr>
        <p:txBody>
          <a:bodyPr lIns="45553" tIns="45553" rIns="45553" bIns="45553"/>
          <a:lstStyle>
            <a:lvl1pPr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553" tIns="45553" rIns="45553" bIns="45553"/>
          <a:lstStyle>
            <a:lvl1pPr marL="330361" indent="-330361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34917" indent="-314586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34294" indent="-293625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13331" indent="-352374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33654" indent="-352372" defTabSz="911144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xfrm>
            <a:off x="8425470" y="6405789"/>
            <a:ext cx="261332" cy="266256"/>
          </a:xfrm>
          <a:prstGeom prst="rect">
            <a:avLst/>
          </a:prstGeom>
        </p:spPr>
        <p:txBody>
          <a:bodyPr lIns="45553" tIns="45553" rIns="45553" bIns="45553"/>
          <a:lstStyle>
            <a:lvl1pPr>
              <a:defRPr sz="11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650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2" y="-25400"/>
            <a:ext cx="9169403" cy="1339454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574" tIns="45574" rIns="45574" bIns="45574" anchor="ctr"/>
          <a:lstStyle/>
          <a:p>
            <a:pPr defTabSz="908115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61949" y="72945"/>
            <a:ext cx="8229602" cy="114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574" tIns="45574" rIns="45574" bIns="45574" anchor="ctr">
            <a:normAutofit/>
          </a:bodyPr>
          <a:lstStyle/>
          <a:p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29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2" r:id="rId30"/>
    <p:sldLayoutId id="2147483693" r:id="rId31"/>
    <p:sldLayoutId id="2147483694" r:id="rId32"/>
    <p:sldLayoutId id="2147483711" r:id="rId33"/>
  </p:sldLayoutIdLst>
  <p:transition spd="med"/>
  <p:hf hdr="0" ftr="0" dt="0"/>
  <p:txStyles>
    <p:titleStyle>
      <a:lvl1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Helvetica Neue Black Condensed"/>
        </a:defRPr>
      </a:lvl1pPr>
      <a:lvl2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2pPr>
      <a:lvl3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3pPr>
      <a:lvl4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4pPr>
      <a:lvl5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5pPr>
      <a:lvl6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6pPr>
      <a:lvl7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7pPr>
      <a:lvl8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8pPr>
      <a:lvl9pPr marL="0" marR="0" indent="0" algn="ct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9pPr>
    </p:titleStyle>
    <p:bodyStyle>
      <a:lvl1pPr marL="330525" marR="0" indent="-33052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1pPr>
      <a:lvl2pPr marL="635224" marR="0" indent="-314738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2pPr>
      <a:lvl3pPr marL="934742" marR="0" indent="-293768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3pPr>
      <a:lvl4pPr marL="1313970" marR="0" indent="-35254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4pPr>
      <a:lvl5pPr marL="1634445" marR="0" indent="-35254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»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5pPr>
      <a:lvl6pPr marL="1954924" marR="0" indent="-35254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75417" marR="0" indent="-35254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95891" marR="0" indent="-352543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916369" marR="0" indent="-352545" algn="l" defTabSz="911588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15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2" y="-25400"/>
            <a:ext cx="9169403" cy="1339454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75" tIns="45775" rIns="45775" bIns="45775" anchor="ctr"/>
          <a:lstStyle/>
          <a:p>
            <a:pPr marL="0" marR="0" lvl="0" indent="0" algn="l" defTabSz="91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7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61949" y="72828"/>
            <a:ext cx="8229602" cy="114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75" tIns="45775" rIns="45775" bIns="45775" anchor="ctr">
            <a:norm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75" tIns="45775" rIns="45775" bIns="45775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334318" y="6309372"/>
            <a:ext cx="326768" cy="331453"/>
          </a:xfrm>
          <a:prstGeom prst="rect">
            <a:avLst/>
          </a:prstGeom>
          <a:ln w="12700">
            <a:miter lim="400000"/>
          </a:ln>
        </p:spPr>
        <p:txBody>
          <a:bodyPr wrap="none" lIns="45775" tIns="45775" rIns="45775" bIns="45775" anchor="ctr">
            <a:spAutoFit/>
          </a:bodyPr>
          <a:lstStyle>
            <a:lvl1pPr algn="r">
              <a:defRPr sz="1500">
                <a:solidFill>
                  <a:srgbClr val="00549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2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75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4" r:id="rId31"/>
    <p:sldLayoutId id="2147483745" r:id="rId32"/>
    <p:sldLayoutId id="2147483747" r:id="rId33"/>
    <p:sldLayoutId id="2147483748" r:id="rId34"/>
    <p:sldLayoutId id="2147483749" r:id="rId35"/>
    <p:sldLayoutId id="2147483758" r:id="rId36"/>
  </p:sldLayoutIdLst>
  <p:transition spd="med"/>
  <p:hf hdr="0" ftr="0" dt="0"/>
  <p:txStyles>
    <p:titleStyle>
      <a:lvl1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Helvetica Neue Black Condensed"/>
        </a:defRPr>
      </a:lvl1pPr>
      <a:lvl2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2pPr>
      <a:lvl3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3pPr>
      <a:lvl4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4pPr>
      <a:lvl5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5pPr>
      <a:lvl6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6pPr>
      <a:lvl7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7pPr>
      <a:lvl8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8pPr>
      <a:lvl9pPr marL="0" marR="0" indent="0" algn="ct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9pPr>
    </p:titleStyle>
    <p:bodyStyle>
      <a:lvl1pPr marL="331937" marR="0" indent="-331937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1pPr>
      <a:lvl2pPr marL="638008" marR="0" indent="-316130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2pPr>
      <a:lvl3pPr marL="938812" marR="0" indent="-295055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3pPr>
      <a:lvl4pPr marL="1319703" marR="0" indent="-354066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4pPr>
      <a:lvl5pPr marL="1641581" marR="0" indent="-354067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»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5pPr>
      <a:lvl6pPr marL="1963460" marR="0" indent="-354067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85338" marR="0" indent="-354067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607215" marR="0" indent="-354065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929094" marR="0" indent="-354066" algn="l" defTabSz="915566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55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2" y="-25400"/>
            <a:ext cx="9169403" cy="1339454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584" tIns="45584" rIns="45584" bIns="45584" anchor="ctr"/>
          <a:lstStyle/>
          <a:p>
            <a:pPr defTabSz="908319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6226797"/>
            <a:ext cx="9144006" cy="45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421" y="6272066"/>
            <a:ext cx="500065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61949" y="72939"/>
            <a:ext cx="8229602" cy="114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584" tIns="45584" rIns="45584" bIns="45584" anchor="ctr">
            <a:norm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8229603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584" tIns="45584" rIns="45584" bIns="45584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334318" y="6309483"/>
            <a:ext cx="326768" cy="331453"/>
          </a:xfrm>
          <a:prstGeom prst="rect">
            <a:avLst/>
          </a:prstGeom>
          <a:ln w="12700">
            <a:miter lim="400000"/>
          </a:ln>
        </p:spPr>
        <p:txBody>
          <a:bodyPr wrap="none" lIns="45584" tIns="45584" rIns="45584" bIns="45584" anchor="ctr">
            <a:spAutoFit/>
          </a:bodyPr>
          <a:lstStyle>
            <a:lvl1pPr algn="r">
              <a:defRPr sz="1500">
                <a:solidFill>
                  <a:srgbClr val="00549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908319">
              <a:defRPr/>
            </a:pPr>
            <a:fld id="{86CB4B4D-7CA3-9044-876B-883B54F8677D}" type="slidenum">
              <a:rPr lang="ru-RU" smtClean="0"/>
              <a:pPr defTabSz="908319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91" r:id="rId30"/>
  </p:sldLayoutIdLst>
  <p:transition spd="med"/>
  <p:hf hdr="0" ftr="0" dt="0"/>
  <p:txStyles>
    <p:titleStyle>
      <a:lvl1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Helvetica Neue Black Condensed"/>
        </a:defRPr>
      </a:lvl1pPr>
      <a:lvl2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2pPr>
      <a:lvl3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3pPr>
      <a:lvl4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4pPr>
      <a:lvl5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5pPr>
      <a:lvl6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6pPr>
      <a:lvl7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7pPr>
      <a:lvl8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8pPr>
      <a:lvl9pPr marL="0" marR="0" indent="0" algn="ct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9pPr>
    </p:titleStyle>
    <p:bodyStyle>
      <a:lvl1pPr marL="330597" marR="0" indent="-330597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1pPr>
      <a:lvl2pPr marL="635366" marR="0" indent="-314809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2pPr>
      <a:lvl3pPr marL="934949" marR="0" indent="-293834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3pPr>
      <a:lvl4pPr marL="1314264" marR="0" indent="-352623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–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4pPr>
      <a:lvl5pPr marL="1634810" marR="0" indent="-352623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»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Helvetica Neue"/>
        </a:defRPr>
      </a:lvl5pPr>
      <a:lvl6pPr marL="1955361" marR="0" indent="-352623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75924" marR="0" indent="-352623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96470" marR="0" indent="-352621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917021" marR="0" indent="-352623" algn="l" defTabSz="911792" rtl="0" latinLnBrk="0">
        <a:lnSpc>
          <a:spcPct val="100000"/>
        </a:lnSpc>
        <a:spcBef>
          <a:spcPts val="634"/>
        </a:spcBef>
        <a:spcAft>
          <a:spcPts val="0"/>
        </a:spcAft>
        <a:buClrTx/>
        <a:buSzPct val="100000"/>
        <a:buFont typeface="Arial"/>
        <a:buChar char="•"/>
        <a:tabLst/>
        <a:defRPr sz="3100" b="0" i="0" u="none" strike="noStrike" cap="none" spc="0" baseline="0">
          <a:ln>
            <a:noFill/>
          </a:ln>
          <a:solidFill>
            <a:srgbClr val="00549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17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7.wdp"/><Relationship Id="rId18" Type="http://schemas.openxmlformats.org/officeDocument/2006/relationships/image" Target="../media/image21.png"/><Relationship Id="rId3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17" Type="http://schemas.microsoft.com/office/2007/relationships/hdphoto" Target="../media/hdphoto9.wdp"/><Relationship Id="rId2" Type="http://schemas.openxmlformats.org/officeDocument/2006/relationships/image" Target="../media/image2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4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6.png"/><Relationship Id="rId19" Type="http://schemas.microsoft.com/office/2007/relationships/hdphoto" Target="../media/hdphoto11.wdp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specedu" TargetMode="External"/><Relationship Id="rId2" Type="http://schemas.openxmlformats.org/officeDocument/2006/relationships/hyperlink" Target="https://vk.com/spec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8.wdp"/><Relationship Id="rId1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17" Type="http://schemas.microsoft.com/office/2007/relationships/hdphoto" Target="../media/hdphoto10.wdp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7.png"/><Relationship Id="rId19" Type="http://schemas.microsoft.com/office/2007/relationships/hdphoto" Target="../media/hdphoto11.wdp"/><Relationship Id="rId4" Type="http://schemas.openxmlformats.org/officeDocument/2006/relationships/image" Target="../media/image14.jpeg"/><Relationship Id="rId9" Type="http://schemas.microsoft.com/office/2007/relationships/hdphoto" Target="../media/hdphoto6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83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104763"/>
            <a:ext cx="1261765" cy="415498"/>
          </a:xfrm>
          <a:prstGeom prst="rect">
            <a:avLst/>
          </a:prstGeom>
          <a:solidFill>
            <a:srgbClr val="A4DA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2017</a:t>
            </a:r>
            <a:endParaRPr lang="ru-RU" sz="2700" b="1" dirty="0">
              <a:solidFill>
                <a:srgbClr val="4F81BD">
                  <a:lumMod val="75000"/>
                </a:srgbClr>
              </a:solidFill>
              <a:latin typeface="Textbook New Bold"/>
            </a:endParaRPr>
          </a:p>
        </p:txBody>
      </p:sp>
      <p:pic>
        <p:nvPicPr>
          <p:cNvPr id="6" name="Picture 2" descr="C:\Users\lmartynova\AppData\Local\Microsoft\Windows\Temporary Internet Files\Content.Outlook\59X04JPV\Инклюз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002" y="324165"/>
            <a:ext cx="945033" cy="9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06" y="4878131"/>
            <a:ext cx="660385" cy="102836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28650" y="1916832"/>
            <a:ext cx="5915350" cy="1458171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13271" tIns="56620" rIns="113271" bIns="5662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Проектирование рабочих программ по отдельным учебным предметам и коррекционным курсам</a:t>
            </a:r>
          </a:p>
        </p:txBody>
      </p:sp>
    </p:spTree>
    <p:extLst>
      <p:ext uri="{BB962C8B-B14F-4D97-AF65-F5344CB8AC3E}">
        <p14:creationId xmlns:p14="http://schemas.microsoft.com/office/powerpoint/2010/main" val="366747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37" y="332656"/>
            <a:ext cx="9132374" cy="3986729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13376" tIns="56672" rIns="113376" bIns="56672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Разработаны </a:t>
            </a:r>
            <a:r>
              <a:rPr lang="ru-RU" sz="4000" b="1" u="sng" kern="0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334</a:t>
            </a:r>
            <a:r>
              <a:rPr lang="ru-RU" sz="4000" b="1" kern="0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kern="0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примерные рабочие программы</a:t>
            </a:r>
            <a:r>
              <a:rPr lang="ru-RU" sz="36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отдельным предметам и коррекционным курсам </a:t>
            </a:r>
          </a:p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«Разработка программно-методического и учебно-дидактического обеспечения реализации требований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 (1 дополнительный, 1 классы)»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3" y="33561"/>
            <a:ext cx="3647859" cy="875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26" y="5903561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908720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90381"/>
            <a:ext cx="534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ЗАКАЗЧИК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: Министерство образования и науки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861075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4199335"/>
              </p:ext>
            </p:extLst>
          </p:nvPr>
        </p:nvGraphicFramePr>
        <p:xfrm>
          <a:off x="107504" y="1340768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7" y="188640"/>
            <a:ext cx="7848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СТРУКТУРА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</p:txBody>
      </p:sp>
    </p:spTree>
    <p:extLst>
      <p:ext uri="{BB962C8B-B14F-4D97-AF65-F5344CB8AC3E}">
        <p14:creationId xmlns:p14="http://schemas.microsoft.com/office/powerpoint/2010/main" val="22959423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7404059"/>
              </p:ext>
            </p:extLst>
          </p:nvPr>
        </p:nvGraphicFramePr>
        <p:xfrm>
          <a:off x="3707904" y="1340768"/>
          <a:ext cx="54360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8225092"/>
              </p:ext>
            </p:extLst>
          </p:nvPr>
        </p:nvGraphicFramePr>
        <p:xfrm>
          <a:off x="35496" y="1340768"/>
          <a:ext cx="367240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558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3059515"/>
              </p:ext>
            </p:extLst>
          </p:nvPr>
        </p:nvGraphicFramePr>
        <p:xfrm>
          <a:off x="-108520" y="1340768"/>
          <a:ext cx="9252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62545120"/>
              </p:ext>
            </p:extLst>
          </p:nvPr>
        </p:nvGraphicFramePr>
        <p:xfrm>
          <a:off x="-35496" y="3573016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41195" y="5733256"/>
            <a:ext cx="1794501" cy="864096"/>
            <a:chOff x="0" y="4243349"/>
            <a:chExt cx="1244382" cy="96672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4243349"/>
              <a:ext cx="1244382" cy="96672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7192" y="4290541"/>
              <a:ext cx="1149998" cy="872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accent1">
                      <a:lumMod val="50000"/>
                    </a:schemeClr>
                  </a:solidFill>
                </a:rPr>
                <a:t>Обучающиеся с тяжелыми нарушениями речи</a:t>
              </a: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02005" y="5661248"/>
            <a:ext cx="7135528" cy="1070946"/>
            <a:chOff x="1244976" y="2978"/>
            <a:chExt cx="7898430" cy="1193747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4597317" y="-3349363"/>
              <a:ext cx="1193747" cy="7898430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244976" y="61252"/>
              <a:ext cx="7840156" cy="1077199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МБОУ «С(К)О школа-интернат №11 г. Челябинска» для обучающихся с ограниченными возможностями здоровья (тяжёлыми нарушениями речи);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Кафедра логопедии Института детства МПГУ;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Кафедра логопедии и клиники </a:t>
              </a:r>
              <a:r>
                <a:rPr lang="ru-RU" sz="1300" dirty="0" err="1">
                  <a:solidFill>
                    <a:schemeClr val="accent1">
                      <a:lumMod val="50000"/>
                    </a:schemeClr>
                  </a:solidFill>
                </a:rPr>
                <a:t>дизонтогенеза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300" dirty="0" err="1">
                  <a:solidFill>
                    <a:schemeClr val="accent1">
                      <a:lumMod val="50000"/>
                    </a:schemeClr>
                  </a:solidFill>
                </a:rPr>
                <a:t>УрГПУ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7456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606831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495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1586254"/>
            <a:ext cx="8064895" cy="4651058"/>
            <a:chOff x="5762579" y="1050265"/>
            <a:chExt cx="2451167" cy="38734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70743" y="1121172"/>
              <a:ext cx="2443003" cy="38025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5762579" y="1050265"/>
              <a:ext cx="2443003" cy="3802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0329350"/>
              </p:ext>
            </p:extLst>
          </p:nvPr>
        </p:nvGraphicFramePr>
        <p:xfrm>
          <a:off x="-36513" y="1340768"/>
          <a:ext cx="9189939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8114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P:\ЦСФО\ПРОЕКТ ОВЗ Рабочие программы\ПРЕЗЕНТАЦИИ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528413"/>
            <a:ext cx="3600400" cy="235764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116632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</a:t>
            </a: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1 ДОПОЛНИТЕЛЬНОГО И 1 КЛАССОВ ПО ОТДЕЛЬНЫМ УЧЕБНЫМ ПРЕДМЕТАМ И КОРРЕКЦИОННЫМ КУРСАМ ДЛЯ ОБУЧАЮЩИХСЯ С ОВЗ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608" y="4509120"/>
            <a:ext cx="3242272" cy="430775"/>
            <a:chOff x="411557" y="1340193"/>
            <a:chExt cx="3258588" cy="51647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1557" y="1340193"/>
              <a:ext cx="3258588" cy="516479"/>
            </a:xfrm>
            <a:prstGeom prst="roundRect">
              <a:avLst>
                <a:gd name="adj" fmla="val 10000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426684" y="1355320"/>
              <a:ext cx="3228334" cy="486225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СОТРУДНИКИ МИНОБРНАУКИ</a:t>
              </a:r>
              <a:endParaRPr lang="ru-RU" sz="12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Скругленный прямоугольник 8"/>
          <p:cNvSpPr/>
          <p:nvPr/>
        </p:nvSpPr>
        <p:spPr>
          <a:xfrm>
            <a:off x="249309" y="4941168"/>
            <a:ext cx="3227519" cy="43417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ПЕДАГОГИЧЕСКИЕ РАБОТНИКИ ОБРАЗОВАТЕЛЬНЫХ ОРГАНИЗАЦИЙ</a:t>
            </a:r>
            <a:endParaRPr lang="ru-RU" sz="12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0"/>
          <p:cNvSpPr/>
          <p:nvPr/>
        </p:nvSpPr>
        <p:spPr>
          <a:xfrm>
            <a:off x="249309" y="5373216"/>
            <a:ext cx="3242571" cy="43204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НАУЧНО-ПЕДАГОГИЧЕСКИЕ РАБОТНИКИ ВУЗОВ, НАУЧНО-ИССЛЕДОВАТЕЛЬСКИХ ИНСТИТУТОВ</a:t>
            </a:r>
          </a:p>
        </p:txBody>
      </p:sp>
      <p:sp>
        <p:nvSpPr>
          <p:cNvPr id="22" name="Скругленный прямоугольник 14"/>
          <p:cNvSpPr/>
          <p:nvPr/>
        </p:nvSpPr>
        <p:spPr>
          <a:xfrm>
            <a:off x="249309" y="5805264"/>
            <a:ext cx="3227519" cy="32509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РОДИТЕЛИ ОБУЧАЮЩИХСЯ С ОВЗ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5495" y="3933056"/>
            <a:ext cx="3888433" cy="519817"/>
            <a:chOff x="411557" y="1340193"/>
            <a:chExt cx="3258588" cy="516479"/>
          </a:xfrm>
          <a:solidFill>
            <a:schemeClr val="bg1">
              <a:lumMod val="9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11557" y="1340193"/>
              <a:ext cx="3258588" cy="5164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6"/>
            <p:cNvSpPr/>
            <p:nvPr/>
          </p:nvSpPr>
          <p:spPr>
            <a:xfrm>
              <a:off x="426684" y="1355320"/>
              <a:ext cx="3228334" cy="486225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К ОБСУЖДЕНИЮ ПРИВЛЕЧЕНЫ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923929" y="1340768"/>
            <a:ext cx="5184576" cy="3541516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рямоугольник 28"/>
          <p:cNvSpPr/>
          <p:nvPr/>
        </p:nvSpPr>
        <p:spPr>
          <a:xfrm>
            <a:off x="3923929" y="4571007"/>
            <a:ext cx="2664295" cy="2286993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рямоугольник 32"/>
          <p:cNvSpPr/>
          <p:nvPr/>
        </p:nvSpPr>
        <p:spPr>
          <a:xfrm>
            <a:off x="6588224" y="4571007"/>
            <a:ext cx="2520280" cy="2286993"/>
          </a:xfrm>
          <a:prstGeom prst="rect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457873" y="1340768"/>
            <a:ext cx="2254655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КРУГЛЫХ СТОЛОВ</a:t>
            </a:r>
          </a:p>
        </p:txBody>
      </p:sp>
      <p:sp>
        <p:nvSpPr>
          <p:cNvPr id="20" name="Скругленный прямоугольник 6"/>
          <p:cNvSpPr/>
          <p:nvPr/>
        </p:nvSpPr>
        <p:spPr>
          <a:xfrm>
            <a:off x="107505" y="1340769"/>
            <a:ext cx="3600400" cy="399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ОРГАНИЗАЦИЯ ОН-ЛАЙН ОБСУЖДЕНИЯ НА САЙТЕ ИЗДАТЕЛЬСТВА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14"/>
          <p:cNvSpPr/>
          <p:nvPr/>
        </p:nvSpPr>
        <p:spPr>
          <a:xfrm>
            <a:off x="244637" y="6093296"/>
            <a:ext cx="3247243" cy="7647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ПРЕДСТАВИТЕЛИ ВСЕРОССИЙСКОГО ОБЩЕСТВА ГЛУХИХ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ПРЕДСТАВИТЕЛИ ВСЕРОССИЙСКОГО ОБЩЕСТВА СЛЕПЫХ</a:t>
            </a:r>
          </a:p>
        </p:txBody>
      </p:sp>
    </p:spTree>
    <p:extLst>
      <p:ext uri="{BB962C8B-B14F-4D97-AF65-F5344CB8AC3E}">
        <p14:creationId xmlns:p14="http://schemas.microsoft.com/office/powerpoint/2010/main" val="27021999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412776"/>
            <a:ext cx="3707904" cy="5328592"/>
            <a:chOff x="0" y="0"/>
            <a:chExt cx="4104456" cy="45365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104456" cy="45365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0" y="0"/>
              <a:ext cx="4104456" cy="1360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ЭКСПЕРТЫ</a:t>
              </a:r>
              <a:endParaRPr lang="ru-RU" sz="40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528" y="2708920"/>
            <a:ext cx="3168352" cy="3456384"/>
            <a:chOff x="410445" y="1227727"/>
            <a:chExt cx="3283564" cy="294872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0445" y="1227727"/>
              <a:ext cx="3283564" cy="29487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6"/>
            <p:cNvSpPr txBox="1"/>
            <p:nvPr/>
          </p:nvSpPr>
          <p:spPr>
            <a:xfrm>
              <a:off x="496810" y="1314092"/>
              <a:ext cx="3110834" cy="2775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ИЗ ЧИСЛА НАУЧНО-ПЕДАГОГИЧЕСКИХ РАБОТНИКОВ ВУЗОВ, НАУЧНЫХ ОРГАНИЗАЦИЙ, ИМЕЮЩИМИ УЧЕНУЮ СТЕПЕНЬ И ОПЫТ ПРАКТИЧЕСКОЙ ДЕЯТЕЛЬНОСТИ ПО ПРЕДМЕТНОЙ ОБЛАСТИ ПРОВОДИМОЙ ЭКСПЕРТИЗЫ</a:t>
              </a:r>
              <a:endParaRPr lang="ru-RU" sz="16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ПРИМЕРНЫХ РАБОЧИХ ПРОГРАММ ДЛЯ 1 ДОПОЛНИТЕЛЬНОГО И 1 КЛАССОВ ПО ОТДЕЛЬНЫМ УЧЕБНЫМ ПРЕДМЕТАМ И КОРРЕКЦИОННЫМ КУРСАМ ДЛЯ ОБУЧАЮЩИХСЯ С ОВЗ</a:t>
            </a:r>
          </a:p>
          <a:p>
            <a:pPr algn="ctr"/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79912" y="1387808"/>
            <a:ext cx="5400600" cy="5425568"/>
            <a:chOff x="0" y="-190752"/>
            <a:chExt cx="4132394" cy="45975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-190752"/>
              <a:ext cx="4104456" cy="453650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27938" y="-105554"/>
              <a:ext cx="4104456" cy="4512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Денисова Ольга Александровна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Головчиц</a:t>
              </a: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 Людмила Адамовна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Пенин</a:t>
              </a: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 Геннадий Николаевич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Никулина Галина Владимировна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Приходько Оксана Георгиевна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Левченко Ирина Юрьевна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психологических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Ильина Светлана Юрьевна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Стребелева</a:t>
              </a: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 Елена Антоновна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Закрепина</a:t>
              </a: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 Алла Васильевна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доцент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Евтушенко Илья Владимирович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доктор педагогических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Бабкина Наталья Викторовна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кандидат психологических наук, доцент</a:t>
              </a:r>
            </a:p>
            <a:p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Волосовец</a:t>
              </a:r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 Татьяна Владимировна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кандидат педагогических наук, профессор</a:t>
              </a:r>
            </a:p>
            <a:p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Денискина Венера </a:t>
              </a:r>
              <a:r>
                <a:rPr lang="ru-RU" sz="1300" b="1" dirty="0" err="1">
                  <a:solidFill>
                    <a:schemeClr val="accent1">
                      <a:lumMod val="50000"/>
                    </a:schemeClr>
                  </a:solidFill>
                </a:rPr>
                <a:t>Закировна</a:t>
              </a:r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, кандидат педагогических наук, доцент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2535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2100" y="584775"/>
            <a:ext cx="5904656" cy="2101082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algn="just" defTabSz="1300480" hangingPunct="0"/>
            <a:r>
              <a:rPr lang="ru-RU" sz="1400" dirty="0">
                <a:solidFill>
                  <a:srgbClr val="000000"/>
                </a:solidFill>
                <a:latin typeface="Calibri"/>
                <a:sym typeface="Helvetica"/>
              </a:rPr>
              <a:t>«Подчеркиваем, что </a:t>
            </a:r>
            <a:r>
              <a:rPr lang="ru-RU" sz="1400" b="1" dirty="0">
                <a:solidFill>
                  <a:srgbClr val="000000"/>
                </a:solidFill>
                <a:latin typeface="Calibri"/>
                <a:sym typeface="Helvetica"/>
              </a:rPr>
              <a:t>впервые</a:t>
            </a:r>
            <a:r>
              <a:rPr lang="ru-RU" sz="1400" dirty="0">
                <a:solidFill>
                  <a:srgbClr val="000000"/>
                </a:solidFill>
                <a:latin typeface="Calibri"/>
                <a:sym typeface="Helvetica"/>
              </a:rPr>
              <a:t> решаются актуальные вопросы методического обеспечения учащихся с нарушениями интеллекта. А именно: поэтапное формирование личностного развития; влияние определенных знаний в предметных областях на становление положительных форм взаимодействия ребенка в социальном окружении; оказание индивидуальной коррекционной помощи ребенку для овладения традиционными и альтернативными средствами общения с окружающими  людьми»</a:t>
            </a:r>
          </a:p>
          <a:p>
            <a:pPr algn="r" defTabSz="1300480" hangingPunct="0"/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Гл. науч. сотрудник ИКП РАО, </a:t>
            </a:r>
            <a:r>
              <a:rPr lang="ru-RU" sz="1400" i="1" dirty="0" err="1">
                <a:solidFill>
                  <a:srgbClr val="000000"/>
                </a:solidFill>
                <a:latin typeface="Calibri"/>
                <a:sym typeface="Helvetica"/>
              </a:rPr>
              <a:t>д.п.н</a:t>
            </a:r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Calibri"/>
                <a:sym typeface="Helvetica"/>
              </a:rPr>
              <a:t>Е.А. </a:t>
            </a:r>
            <a:r>
              <a:rPr lang="ru-RU" sz="1600" dirty="0" err="1">
                <a:solidFill>
                  <a:srgbClr val="000000"/>
                </a:solidFill>
                <a:latin typeface="Calibri"/>
                <a:sym typeface="Helvetica"/>
              </a:rPr>
              <a:t>Стребелева</a:t>
            </a:r>
            <a:endParaRPr lang="ru-RU" sz="2400" dirty="0">
              <a:solidFill>
                <a:srgbClr val="000000"/>
              </a:solidFill>
              <a:latin typeface="Calibri"/>
              <a:sym typeface="Helvetica"/>
            </a:endParaRPr>
          </a:p>
        </p:txBody>
      </p:sp>
      <p:pic>
        <p:nvPicPr>
          <p:cNvPr id="1026" name="Picture 2" descr="P:\ЦСФО\ПРОЕКТ ОВЗ_Госконтракт\ГК 2016-17\I ЭТАП\Круглые столы\Фотографии\1 цикл\25.10.2016\IMG_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84888"/>
            <a:ext cx="2811218" cy="21074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9989" y="0"/>
            <a:ext cx="737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0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Экспертиза примерных рабочих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5541" y="2685857"/>
            <a:ext cx="5904656" cy="188563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algn="just" defTabSz="1300480" hangingPunct="0"/>
            <a:r>
              <a:rPr lang="ru-RU" sz="1400" dirty="0">
                <a:solidFill>
                  <a:srgbClr val="000000"/>
                </a:solidFill>
                <a:latin typeface="Calibri"/>
                <a:sym typeface="Helvetica"/>
              </a:rPr>
              <a:t>«Несомненным достоинством программ является то, что разработчики определили вклад каждого учебного предмета в формирование сферы жизненной компетенции школьника, раскрыли специфические методы, приемы, формы и коррекционные подходы, которые педагог сможет использовать при реализации конкретного курса, представили обширный перечень современного научно обоснованного учебно-методического обеспечения учебных предметов и коррекционных курсов»</a:t>
            </a:r>
          </a:p>
          <a:p>
            <a:pPr algn="r" defTabSz="1300480" hangingPunct="0"/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ведущий науч. сотрудник ИКП РАО, </a:t>
            </a:r>
            <a:r>
              <a:rPr lang="ru-RU" sz="1400" i="1" dirty="0" err="1">
                <a:solidFill>
                  <a:srgbClr val="000000"/>
                </a:solidFill>
                <a:latin typeface="Calibri"/>
                <a:sym typeface="Helvetica"/>
              </a:rPr>
              <a:t>к.пс.н</a:t>
            </a:r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, доц. </a:t>
            </a:r>
            <a:r>
              <a:rPr lang="ru-RU" sz="1600" dirty="0">
                <a:solidFill>
                  <a:srgbClr val="000000"/>
                </a:solidFill>
                <a:latin typeface="Calibri"/>
                <a:sym typeface="Helvetica"/>
              </a:rPr>
              <a:t>Н.В. Бабкина</a:t>
            </a:r>
            <a:endParaRPr lang="ru-RU" sz="2400" dirty="0">
              <a:solidFill>
                <a:srgbClr val="000000"/>
              </a:solidFill>
              <a:latin typeface="Calibri"/>
              <a:sym typeface="Helvetic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213" y="4797152"/>
            <a:ext cx="5904656" cy="188563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algn="just" defTabSz="1300480" hangingPunct="0"/>
            <a:r>
              <a:rPr lang="ru-RU" sz="1400" dirty="0">
                <a:solidFill>
                  <a:srgbClr val="000000"/>
                </a:solidFill>
                <a:latin typeface="Calibri"/>
                <a:sym typeface="Helvetica"/>
              </a:rPr>
              <a:t>«Авторами комплекта была проделана большая и крайне актуальная работа, которая поможет педагогам начальной школы – как общеобразовательной, так и специальной коррекционной – получить более точное представление о специфике освоения детьми с РАС различных учебных дисциплин и той логике обучения, которая поможет справиться с их специальными трудностями в освоении учебных предметов»</a:t>
            </a:r>
          </a:p>
          <a:p>
            <a:pPr algn="r" defTabSz="1300480" hangingPunct="0"/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Гл. науч. сотрудник ИКП РАО, </a:t>
            </a:r>
            <a:r>
              <a:rPr lang="ru-RU" sz="1400" i="1" dirty="0" err="1">
                <a:solidFill>
                  <a:srgbClr val="000000"/>
                </a:solidFill>
                <a:latin typeface="Calibri"/>
                <a:sym typeface="Helvetica"/>
              </a:rPr>
              <a:t>д.пс.н</a:t>
            </a:r>
            <a:r>
              <a:rPr lang="ru-RU" sz="1400" i="1" dirty="0">
                <a:solidFill>
                  <a:srgbClr val="000000"/>
                </a:solidFill>
                <a:latin typeface="Calibri"/>
                <a:sym typeface="Helvetica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Calibri"/>
                <a:sym typeface="Helvetica"/>
              </a:rPr>
              <a:t>Е.Р. </a:t>
            </a:r>
            <a:r>
              <a:rPr lang="ru-RU" sz="1600" dirty="0" err="1">
                <a:solidFill>
                  <a:srgbClr val="000000"/>
                </a:solidFill>
                <a:latin typeface="Calibri"/>
                <a:sym typeface="Helvetica"/>
              </a:rPr>
              <a:t>Баенская</a:t>
            </a:r>
            <a:endParaRPr lang="ru-RU" sz="2400" dirty="0">
              <a:solidFill>
                <a:srgbClr val="000000"/>
              </a:solidFill>
              <a:latin typeface="Calibri"/>
              <a:sym typeface="Helvetica"/>
            </a:endParaRPr>
          </a:p>
        </p:txBody>
      </p:sp>
      <p:pic>
        <p:nvPicPr>
          <p:cNvPr id="1029" name="Picture 5" descr="C:\Users\igornostaev\Desktop\Baenskaya_E.R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660315"/>
            <a:ext cx="1524000" cy="202247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ЦСФО\ПРОЕКТ ОВЗ_Госконтракт\ГК 2016-17\I ЭТАП\Круглые столы\Фотографии\1 цикл\21.10.2016\IMG_08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84" y="2586655"/>
            <a:ext cx="2951757" cy="221390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298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277778"/>
            <a:ext cx="91805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2673" y="1515556"/>
            <a:ext cx="50338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Разработано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9 комплектов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примерных рабочих программ для 1 дополнительного и 1 классов по отдельным учебным предметам и коррекционным курсам (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всего 327 примерных рабочих программ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) для обучающихся с ОВЗ: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Глухих обучающихся;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Слабослышащих обучающихся;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Слепых обучающихся;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Слабовидящих обучающихся;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Обучающиеся с тяжелыми нарушениями речи;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Обучающиеся с нарушениями опорно-двигательного аппарата;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Обучающиеся с задержкой психического развития;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Обучающиеся с расстройствами аутистического спектра;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Обучающиеся с интеллектуальными нарушениями.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</p:txBody>
      </p:sp>
      <p:pic>
        <p:nvPicPr>
          <p:cNvPr id="11" name="Рисунок 10" descr="Y:\Полученные файлы\jpeg\obl-progr_gluhih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35" y="1396073"/>
            <a:ext cx="1874469" cy="2632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Y:\Полученные файлы\jpeg\obl-progr_narushenia_rechi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971" y="4171819"/>
            <a:ext cx="1891909" cy="264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Y:\Полученные файлы\jpeg\obl-progr_rasstroistva_autich_spektra.jpg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824" y="1844824"/>
            <a:ext cx="1872000" cy="2623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Y:\Полученные файлы\jpeg\obl-progr_umstv_otstalost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35" y="4053645"/>
            <a:ext cx="1882032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43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626" y="764704"/>
            <a:ext cx="9132374" cy="3986729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13376" tIns="56672" rIns="113376" bIns="56672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0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</a:p>
          <a:p>
            <a:endParaRPr lang="ru-RU" sz="24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«Разработка программно-методического и учебно-дидактического обеспечения реализации требований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 (1 дополнительный, 1 классы)»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3" y="33561"/>
            <a:ext cx="3647859" cy="875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26" y="5903561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908720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309320"/>
            <a:ext cx="5319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ИСПОЛНИТЕЛЬ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: АО «Издательство ʽʽПросвещениеʼʼ»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021288"/>
            <a:ext cx="1768632" cy="7932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190381"/>
            <a:ext cx="534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ЗАКАЗЧИК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: Министерство образования и науки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4653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44624"/>
            <a:ext cx="91805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ПРАКТИЧЕСКОГО ИСПОЛЬЗОВАНИЯ,  МЕХАНИЗМЫ ПРИМЕНЕНИЯ, ОСНОВНЫЕ ПОТРЕБИТЕЛИ РЕЗУЛЬТАТОВ ВЫПОЛНЕННЫХ РАБОТ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1340768"/>
            <a:ext cx="9180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ОСНОВНЫМИ ПОТРЕБИТЕЛЯМИ РЕЗУЛЬТАТОВ ПРОЕКТА ЯВЛЯЮТСЯ: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Специалисты (учителя, методисты, руководители органов управления образованием), работающие с детьми с ОВЗ;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авторы учебников, учебных пособий и методических рекомендаций;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обучающиеся с ОВЗ;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специалисты системы дополнительного профильного (педагогического) образования.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3520167"/>
            <a:ext cx="91805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ОБЛАСТЯМИ ПРАКТИЧЕСКОГО ИСПОЛЬЗОВАНИЯ И МЕХАНИЗМАМИ ПРИМЕНЕНИЯ РЕЗУЛЬТАТОВ ВЫПОЛНЕНИЯ РАБОТ ЯВЛЯЮТСЯ: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повышение эффективности образовательного процесса в рамках реализации требований Стандартов и адаптированных основных образовательных программ по всем предметным линиям предметных областей и коррекционным курсам и улучшения качества образовательных достижений обучающихся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повышение квалификации педагогов/методистов образовательных организаций, работающих с детьми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повышение квалификации профессорско-преподавательского состава региональных ВУЗов и учреждений дополнительного профессионального образования в целях более эффективной подготовки будущих педагогов и стажировки специалистов в области работы 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21511088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4" y="701407"/>
            <a:ext cx="6804983" cy="54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2837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1F497D"/>
                </a:solidFill>
                <a:latin typeface="Arial Narrow" panose="020B0606020202030204" pitchFamily="34" charset="0"/>
                <a:ea typeface="+mj-ea"/>
                <a:cs typeface="Calibri"/>
              </a:rPr>
              <a:t>Примерные рабочие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792088" cy="288032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defTabSz="1300480" hangingPunct="0"/>
            <a:endParaRPr lang="ru-RU" sz="2400">
              <a:solidFill>
                <a:srgbClr val="000000"/>
              </a:solidFill>
              <a:sym typeface="Helvetica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1331640" y="980728"/>
            <a:ext cx="5904656" cy="0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Прямоугольник 6"/>
          <p:cNvSpPr/>
          <p:nvPr/>
        </p:nvSpPr>
        <p:spPr>
          <a:xfrm>
            <a:off x="6732240" y="836712"/>
            <a:ext cx="27458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Helvetica Neue Bold Condensed"/>
                <a:cs typeface="Helvetica Neue Bold Condensed"/>
                <a:sym typeface="Helvetica"/>
              </a:rPr>
              <a:t>fgosreestr.ru</a:t>
            </a:r>
            <a:endParaRPr lang="ru-RU" sz="2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Helvetica Neue Bold Condensed"/>
              <a:cs typeface="Helvetica Neue Bold Condensed"/>
              <a:sym typeface="Helvetic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111" y="2906942"/>
            <a:ext cx="1872208" cy="792088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defTabSz="1300480" hangingPunct="0"/>
            <a:endParaRPr lang="ru-RU" sz="2400">
              <a:solidFill>
                <a:srgbClr val="000000"/>
              </a:solidFill>
              <a:sym typeface="Helvetica"/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4424319" y="2474894"/>
            <a:ext cx="2967286" cy="828092"/>
          </a:xfrm>
          <a:prstGeom prst="straightConnector1">
            <a:avLst/>
          </a:prstGeom>
          <a:noFill/>
          <a:ln w="25400" cap="flat">
            <a:solidFill>
              <a:srgbClr val="C00000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/>
          <p:cNvSpPr/>
          <p:nvPr/>
        </p:nvSpPr>
        <p:spPr>
          <a:xfrm>
            <a:off x="6702098" y="2219421"/>
            <a:ext cx="2551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1F497D"/>
                </a:solidFill>
                <a:latin typeface="Arial Narrow" panose="020B0606020202030204" pitchFamily="34" charset="0"/>
              </a:rPr>
              <a:t>Основные образовательные программы в части учебных предметов, курсов, дисциплин (модулей)</a:t>
            </a:r>
          </a:p>
        </p:txBody>
      </p:sp>
    </p:spTree>
    <p:extLst>
      <p:ext uri="{BB962C8B-B14F-4D97-AF65-F5344CB8AC3E}">
        <p14:creationId xmlns:p14="http://schemas.microsoft.com/office/powerpoint/2010/main" val="12548709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Рисунок 2" descr="Y:\Полученные файлы\jpeg\obl-progr_umstv_otstalost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104277"/>
            <a:ext cx="1882032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Y:\Полученные файлы\jpeg\obl-progr_gluhih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59" y="1412776"/>
            <a:ext cx="1874469" cy="2632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Y:\Полученные файлы\jpeg\obl-progr_slepih.jpg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/>
          <a:stretch/>
        </p:blipFill>
        <p:spPr bwMode="auto">
          <a:xfrm>
            <a:off x="5796136" y="4113628"/>
            <a:ext cx="1875241" cy="2627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Y:\Полученные файлы\jpeg\obl-progr_slabovid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74"/>
          <a:stretch/>
        </p:blipFill>
        <p:spPr bwMode="auto">
          <a:xfrm>
            <a:off x="3851920" y="4104277"/>
            <a:ext cx="1875549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Y:\Полученные файлы\jpeg\obl-progr_narushenia_rechi.jpg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0011" y="4099601"/>
            <a:ext cx="1891909" cy="264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Y:\Полученные файлы\jpeg\obl-progr_narushenia_oporn_dv_apparata.jpg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412776"/>
            <a:ext cx="1868914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Y:\Полученные файлы\jpeg\obl-zadergka_psih_razvitia.jpg"/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435305"/>
            <a:ext cx="1878790" cy="264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Y:\Полученные файлы\jpeg\obl-progr_rasstroistva_autich_spektra.jpg"/>
          <p:cNvPicPr/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8501" y="1412776"/>
            <a:ext cx="1872000" cy="2623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Y:\Полученные файлы\jpeg\obl-progr_pozdnooglohshih.jpg"/>
          <p:cNvPicPr/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2722098"/>
            <a:ext cx="1878945" cy="2651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8021" y="0"/>
            <a:ext cx="6757233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710">
              <a:lnSpc>
                <a:spcPts val="2900"/>
              </a:lnSpc>
            </a:pPr>
            <a:r>
              <a:rPr lang="ru-RU" sz="2400" b="1" u="sng" kern="0" dirty="0">
                <a:solidFill>
                  <a:srgbClr val="FF0000"/>
                </a:solidFill>
                <a:latin typeface="Arial Narrow" pitchFamily="34" charset="0"/>
              </a:rPr>
              <a:t>Новинка осени 2017!!!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4969" y="389769"/>
            <a:ext cx="9043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ПРИМЕРНЫЕ РАБОЧИЕ ПРОГРАММЫ ДЛЯ 1 ДОПОЛНИТЕЛЬНОГО И 1 КЛАССОВ ПО ОТДЕЛЬНЫМ УЧЕБНЫМ ПРЕДМЕТАМ И КОРРЕКЦИОННЫМ КУРСАМ ДЛЯ ОБУЧАЮЩИХСЯ С ОВЗ В ПЕЧАТНОМ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37692998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31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1F497D"/>
                </a:solidFill>
                <a:latin typeface="Arial Narrow" panose="020B0606020202030204" pitchFamily="34" charset="0"/>
              </a:rPr>
              <a:t>Официальный интернет-магазин Просвещения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81628" y="4487156"/>
            <a:ext cx="4319816" cy="362492"/>
          </a:xfrm>
          <a:prstGeom prst="rect">
            <a:avLst/>
          </a:prstGeom>
        </p:spPr>
        <p:txBody>
          <a:bodyPr wrap="square" lIns="64058" tIns="32046" rIns="64058" bIns="32046">
            <a:spAutoFit/>
          </a:bodyPr>
          <a:lstStyle/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4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Helvetica Neue Bold Condensed"/>
                <a:cs typeface="Helvetica Neue Bold Condensed"/>
                <a:sym typeface="Helvetica"/>
              </a:rPr>
              <a:t>shop.prosv.ru</a:t>
            </a:r>
            <a:endParaRPr lang="ru-RU" sz="4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Helvetica Neue Bold Condensed"/>
              <a:cs typeface="Helvetica Neue Bold Condensed"/>
              <a:sym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5" y="809617"/>
            <a:ext cx="8029525" cy="309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188" y="3183698"/>
            <a:ext cx="5103317" cy="36452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8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34318" y="6289020"/>
            <a:ext cx="326768" cy="33145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793" y="350572"/>
            <a:ext cx="7920880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altLang="ru-RU" sz="3600" b="1" kern="0" dirty="0">
                <a:solidFill>
                  <a:srgbClr val="4F81BD">
                    <a:lumMod val="75000"/>
                  </a:srgbClr>
                </a:solidFill>
              </a:rPr>
              <a:t>Мы в соц. Сетях</a:t>
            </a:r>
            <a:br>
              <a:rPr lang="ru-RU" altLang="ru-RU" sz="3600" b="1" kern="0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altLang="ru-RU" sz="3600" b="1" kern="0" dirty="0">
                <a:solidFill>
                  <a:srgbClr val="4F81BD">
                    <a:lumMod val="75000"/>
                  </a:srgbClr>
                </a:solidFill>
              </a:rPr>
              <a:t>Группа «Специальное образование»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506" y="1560805"/>
            <a:ext cx="623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1F497D"/>
                </a:solidFill>
                <a:ea typeface="Calibri"/>
                <a:cs typeface="Times New Roman"/>
                <a:hlinkClick r:id="rId2"/>
              </a:rPr>
              <a:t>https://vk.com/specedu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ru-RU" sz="2400" b="1" i="1" u="sng" dirty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https://www.facebook.com/groups/specedu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2" descr="C:\Users\igornostaev\Desktop\v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455" y="3783371"/>
            <a:ext cx="2414332" cy="18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gornostaev\Desktop\facebook_845x5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768" y="3783371"/>
            <a:ext cx="2605687" cy="17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gornostaev\Desktop\ed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04905"/>
            <a:ext cx="2821240" cy="30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781587">
            <a:off x="4447175" y="2545598"/>
            <a:ext cx="4367284" cy="518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t">
            <a:spAutoFit/>
          </a:bodyPr>
          <a:lstStyle/>
          <a:p>
            <a:pPr defTabSz="1300480" hangingPunct="0"/>
            <a:r>
              <a:rPr lang="en-US" sz="2400" b="1" i="1" u="sng" dirty="0">
                <a:solidFill>
                  <a:srgbClr val="4F81BD">
                    <a:lumMod val="50000"/>
                  </a:srgbClr>
                </a:solidFill>
                <a:sym typeface="Helvetica"/>
              </a:rPr>
              <a:t>#</a:t>
            </a:r>
            <a:r>
              <a:rPr lang="ru-RU" sz="2400" b="1" i="1" u="sng" dirty="0" err="1">
                <a:solidFill>
                  <a:srgbClr val="4F81BD">
                    <a:lumMod val="50000"/>
                  </a:srgbClr>
                </a:solidFill>
                <a:sym typeface="Helvetica"/>
              </a:rPr>
              <a:t>СпециальноеОбразование</a:t>
            </a:r>
            <a:endParaRPr lang="ru-RU" sz="2400" b="1" i="1" u="sng" dirty="0">
              <a:solidFill>
                <a:srgbClr val="4F81BD">
                  <a:lumMod val="50000"/>
                </a:srgbClr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2148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" y="1"/>
            <a:ext cx="91426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908" y="1422033"/>
            <a:ext cx="922675" cy="9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649885"/>
            <a:ext cx="5972922" cy="696361"/>
          </a:xfrm>
          <a:prstGeom prst="rect">
            <a:avLst/>
          </a:prstGeom>
          <a:noFill/>
        </p:spPr>
        <p:txBody>
          <a:bodyPr lIns="80056" tIns="40013" rIns="80056" bIns="40013">
            <a:spAutoFit/>
          </a:bodyPr>
          <a:lstStyle/>
          <a:p>
            <a:pPr algn="ctr" defTabSz="909810"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Arial Narrow" panose="020B0606020202030204" pitchFamily="34" charset="0"/>
                <a:cs typeface="Tahoma" pitchFamily="34" charset="0"/>
              </a:rPr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73133" y="6292989"/>
            <a:ext cx="288023" cy="323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719F0-448B-46A0-9733-DBA3D1279CF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-27384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РАЗРАБОТКИ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РАБОЧИХ ПРОГРАММ ПО ОТДЕЛЬНЫМ УЧЕБНЫМ ПРЕДМЕТАМ И КОРРЕКЦИОННЫМ КУРСАМ ДЛЯ ОБУЧАЮЩИХСЯ С ОВЗ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01" y="2204864"/>
            <a:ext cx="9144000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НЕОБХОДИМОСТЬ ПРИМЕНЕНИЯ КВАЛИФИЦИРОВАННОГО НАУЧНО-МЕТОДИЧЕСКОГО ПОДХОДА К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СТРУКТУРИРОВАНИЮ СОДЕРЖАНИЯ ОБРАЗОВАНИЯ ПО УЧЕБНЫМ ПРЕДМЕТАМ</a:t>
            </a:r>
            <a:r>
              <a:rPr kumimoji="0" lang="ru-RU" sz="1500" b="1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ПРЕДМЕТНЫХ СОДЕРЖАТЕЛЬНЫХ ОБЛАСТЕЙ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И КОРРЕКЦИОННЫМ КУРСАМ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ОБЯЗАТЕЛЬНОЙ КОРРЕКЦИОННО-РАЗВИВАЮЩЕЙ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01" y="1268760"/>
            <a:ext cx="91440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НЕОБХОДИМОСТЬ КАЧЕСТВЕННОГО </a:t>
            </a:r>
            <a:r>
              <a:rPr kumimoji="0" lang="ru-RU" sz="1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ОБНОВЛЕНИЯ УЧЕБНО-МЕТОДИЧЕСКОГО ОБЕСПЕЧЕНИЯ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ОБРАЗОВАНИЯ ДЕТЕЙ С ОВЗ И ИНВАЛИДНОСТЬЮ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01" y="3501008"/>
            <a:ext cx="91440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РЕАЛИЗАЦИЯ ТРЕБОВАНИЙ ВАРИАНТОВ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Helvetica"/>
              </a:rPr>
              <a:t>ПРИМЕРНЫХ АДАПТИРОВАННЫХ ОСНОВНЫХ ОБЩЕОБРАЗОВАТЕЛЬНЫХ ПРОГРАММ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2" y="4509120"/>
            <a:ext cx="2397621" cy="2232825"/>
            <a:chOff x="671" y="0"/>
            <a:chExt cx="2397621" cy="2232825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671" y="0"/>
              <a:ext cx="2397621" cy="223282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671" y="0"/>
              <a:ext cx="2397621" cy="2232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Helvetica"/>
                </a:rPr>
                <a:t>ФОРМИРОВАНИЕ ЖИЗНЕННОЙ КОМПЕТЕНЦИИ КАЖДОГО ОБУЧАЮЩЕГОСЯ С ОВЗ КАК НЕОТЪЕМЛЕМОЙ ЧАСТИ ОБРАЗОВАНИЯ ПРИ ПРОЕКТИРОВАНИИ АООП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98293" y="4509120"/>
            <a:ext cx="2397621" cy="2232825"/>
            <a:chOff x="2398292" y="0"/>
            <a:chExt cx="2397621" cy="2232825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2398292" y="0"/>
              <a:ext cx="2397621" cy="223282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1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398292" y="0"/>
              <a:ext cx="2397621" cy="2232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Helvetica"/>
                </a:rPr>
                <a:t>РЕАЛИЗАЦИЯ ДИФФЕРЕНЦИРОВАННОГО И ДЕЯТЕЛЬНОСТНОГО ПОДХОДОВ К ОБРАЗОВАНИЮ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95914" y="4509120"/>
            <a:ext cx="4347414" cy="2232825"/>
            <a:chOff x="4795913" y="0"/>
            <a:chExt cx="4347414" cy="2232825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4795913" y="0"/>
              <a:ext cx="4347414" cy="223282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795913" y="0"/>
              <a:ext cx="4347414" cy="2232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Helvetica"/>
                </a:rPr>
                <a:t>РЕАЛИЗАЦИЯ ПРИНЦИПОВ ГОСУДАРСТВЕННОЙ ПОЛИТИКИ РФ В ОБЛАСТИ ОБРАЗОВАНИЯ, УЧЕТА ТИПОЛОГИЧЕСКИХ И ИНДИВИДУАЛЬНЫХ ОБРАЗОВАТЕЛЬНЫХ ПОТРЕБНОСТЕЙ ОБУЧАЮЩИХСЯ, КОРРЕКЦИОННОЙ И РАЗВИВАЮЩЕЙ НАПРАВЛЕННОСТИ ОБРАЗОВАТЕЛЬНОГО ПРОЦЕССА, ОНТОГЕНЕТИЧЕСКОГО ПРИНЦИПА, ПРИНЦИПОВ ПРЕЕМСТВЕННОСТИ, СОТРУДНИЧЕСТВА, ЦЕЛОСТНОСТИ СОДЕРЖАНИЯ ОБРАЗОВАНИЯ, НАПРАВЛЕННОСТИ НА ФОРМИРОВАНИЕ ДЕЯТЕЛЬНОСТИ, ПЕРЕНОСА УСВОЕННЫХ ЗНАНИЙ, УМЕНИЙ, НАВЫКОВ И ОТНОШЕНИЙ, СФОРМИРОВАННЫХ В УСЛОВИЯХ УЧЕБНОЙ СИТУАЦИИ, В РАЗЛИЧНЫЕ ЖИЗНЕННЫЕ СИТУАЦИИ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38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199" y="321428"/>
            <a:ext cx="8229603" cy="6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КОМПЛЕКТА ПРП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556792"/>
            <a:ext cx="3888432" cy="511256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Комплект 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примерных рабочих программ по учебным предметам и коррекционным курсам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1 дополнительного 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1 класса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обучающихся с нарушениями опорно-двигательного аппарата</a:t>
            </a:r>
          </a:p>
        </p:txBody>
      </p:sp>
      <p:pic>
        <p:nvPicPr>
          <p:cNvPr id="6" name="Picture 2" descr="P:\ЦСФО\ПРОЕКТ ОВЗ Рабочие программы\ПРЕЗЕНТАЦИИ\Обложки\сжатые\obl-FGOS_OV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3191567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:\ЦСФО\ПРОЕКТ ОВЗ Рабочие программы\ПРЕЗЕНТАЦИИ\Обложки\сжатые\obl-progr_narushenia_oporn_dv_appar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875156"/>
            <a:ext cx="3024336" cy="3957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84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pic>
        <p:nvPicPr>
          <p:cNvPr id="44" name="Рисунок 43" descr="Y:\Полученные файлы\jpeg\obl-progr_gluhih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35" y="1412776"/>
            <a:ext cx="1874469" cy="2632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Y:\Полученные файлы\jpeg\obl-progr_slepih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6"/>
          <a:stretch/>
        </p:blipFill>
        <p:spPr bwMode="auto">
          <a:xfrm>
            <a:off x="5868144" y="4113628"/>
            <a:ext cx="1875241" cy="2627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Y:\Полученные файлы\jpeg\obl-progr_slabovid.jpg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74"/>
          <a:stretch/>
        </p:blipFill>
        <p:spPr bwMode="auto">
          <a:xfrm>
            <a:off x="3923928" y="4104277"/>
            <a:ext cx="1875549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 descr="Y:\Полученные файлы\jpeg\obl-progr_narushenia_rechi.jpg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4099601"/>
            <a:ext cx="1891909" cy="264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Y:\Полученные файлы\jpeg\obl-progr_narushenia_oporn_dv_apparata.jpg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412776"/>
            <a:ext cx="1868914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Y:\Полученные файлы\jpeg\obl-zadergka_psih_razvitia.jpg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435305"/>
            <a:ext cx="1878790" cy="264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 descr="Y:\Полученные файлы\jpeg\obl-progr_rasstroistva_autich_spektra.jpg"/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412776"/>
            <a:ext cx="1872000" cy="2623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Y:\Полученные файлы\jpeg\obl-progr_umstv_otstalost.jpg"/>
          <p:cNvPicPr/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4104277"/>
            <a:ext cx="1882032" cy="263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Y:\Полученные файлы\jpeg\obl-progr_pozdnooglohshih.jpg"/>
          <p:cNvPicPr/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2722098"/>
            <a:ext cx="1878945" cy="2651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35496" y="-99392"/>
            <a:ext cx="9108504" cy="1340768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13376" tIns="0" rIns="113376" bIns="0"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</a:pPr>
            <a:endParaRPr lang="ru-RU" sz="3200" b="1" kern="0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ru-RU" sz="2200" b="1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РАЗРАБОТАНО </a:t>
            </a:r>
            <a:r>
              <a:rPr lang="ru-RU" sz="2200" b="1" u="sng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КОМПЛЕКТОВ</a:t>
            </a:r>
            <a:r>
              <a:rPr lang="ru-RU" sz="2200" b="1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ПРИМЕРНЫХ РАБОЧИХ ПРОГРАММ </a:t>
            </a:r>
          </a:p>
          <a:p>
            <a:pPr>
              <a:lnSpc>
                <a:spcPts val="2100"/>
              </a:lnSpc>
            </a:pPr>
            <a:r>
              <a:rPr lang="ru-RU" sz="2200" b="1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1 ДОПОЛНИТЕЛЬНОГО И 1 КЛАССОВ ПО ОТДЕЛЬНЫМ УЧЕБНЫМ ПРЕДМЕТАМ И КОРРЕКЦИОННЫМ КУРСАМ ДЛЯ ОБУЧАЮЩИХСЯ С ОВЗ</a:t>
            </a:r>
          </a:p>
          <a:p>
            <a:pPr>
              <a:lnSpc>
                <a:spcPts val="2100"/>
              </a:lnSpc>
            </a:pPr>
            <a:endParaRPr lang="ru-RU" sz="2200" b="1" kern="0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50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pic>
        <p:nvPicPr>
          <p:cNvPr id="7" name="Рисунок 6" descr="Y:\Полученные файлы\jpeg\obl-progr_gluhih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6"/>
            <a:ext cx="406794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512" y="-95329"/>
            <a:ext cx="9180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ПРИМЕРНЫХ РАБОЧИХ ПРОГРАММ ДЛЯ 1 ДОПОЛНИТЕЛЬНОГО И 1 КЛАССОВ ПО ОТДЕЛЬНЫМ УЧЕБНЫМ ПРЕДМЕТАМ И КОРРЕКЦИОННЫМ КУРСАМ ДЛЯ ГЛУХИХ ОБУЧАЮЩИХСЯ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432248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Примерные рабочие программы (ПРП), сгруппированные по вариантам АООП НОО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глухих обучающихся: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1.2; 1.3; 1.4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требованиям Проекта: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40 примерных рабочих программ по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7 отдельным учебным предметам 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2 коррекционным курсам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Разработано 40 ПРП: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1.2: 7 уч. предметов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3 корр. курса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1.3: 7 уч. предметов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4 корр. курса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1.4: 8 уч. предметов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2 корр. курса </a:t>
            </a:r>
          </a:p>
        </p:txBody>
      </p:sp>
    </p:spTree>
    <p:extLst>
      <p:ext uri="{BB962C8B-B14F-4D97-AF65-F5344CB8AC3E}">
        <p14:creationId xmlns:p14="http://schemas.microsoft.com/office/powerpoint/2010/main" val="33028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-54679"/>
            <a:ext cx="9180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ПРИМЕРНЫХ РАБОЧИХ ПРОГРАММ ДЛЯ 1 ДОПОЛНИТЕЛЬНОГО И 1 КЛАССОВ ПО ОТДЕЛЬНЫМ УЧЕБНЫМ ПРЕДМЕТАМ И КОРРЕКЦИОННЫМ КУРСАМ ДЛЯ СЛАБОСЛЫШАЩИХ И ПОЗДНООГЛОХШИХ ОБУЧАЮЩИХСЯ</a:t>
            </a:r>
          </a:p>
          <a:p>
            <a:pPr algn="ctr"/>
            <a:endParaRPr lang="ru-RU" sz="2000" b="1" kern="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412776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Примерные рабочие программы (ПРП), сгруппированные по вариантам АООП НОО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слабослышащих и позднооглохших обучающихся: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2.2; 2.3 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требованиям Проекта: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38 примерных рабочих программ по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7 отдельным учебным предметам 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2 коррекционным курсам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Разработано 52 ПРП: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2.2 (I отделение):  7 уч. предметов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                         3 корр. курса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2.2 (II отделение): 7 уч. предметов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                         3 корр. курса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Вариант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.3:             7 уч. предметов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                         4 корр. курса </a:t>
            </a:r>
          </a:p>
        </p:txBody>
      </p:sp>
      <p:pic>
        <p:nvPicPr>
          <p:cNvPr id="6" name="Рисунок 5" descr="Y:\Полученные файлы\jpeg\obl-progr_pozdnooglohshih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412776"/>
            <a:ext cx="4030750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667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594591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Примерные рабочие программы (ПРП), сгруппированные по вариантам АООП НОО 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слепых обучающихся:</a:t>
            </a:r>
          </a:p>
          <a:p>
            <a:pPr lvl="0" algn="ctr">
              <a:spcAft>
                <a:spcPts val="1200"/>
              </a:spcAft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3.2; 3.3; 3.4  </a:t>
            </a:r>
          </a:p>
          <a:p>
            <a:pPr lvl="0">
              <a:spcAft>
                <a:spcPts val="600"/>
              </a:spcAft>
            </a:pPr>
            <a:r>
              <a:rPr lang="ru-RU" b="1" u="sng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По требованиям Проекта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: 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27 примерных рабочих программ по 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по 8 отдельным учебным предметам и 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1 коррекционному курсу</a:t>
            </a:r>
          </a:p>
          <a:p>
            <a:pPr lvl="0" algn="ctr"/>
            <a:endParaRPr lang="ru-RU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  <a:ea typeface="Times New Roman"/>
            </a:endParaRPr>
          </a:p>
          <a:p>
            <a:pPr lvl="0">
              <a:spcAft>
                <a:spcPts val="600"/>
              </a:spcAft>
            </a:pPr>
            <a:r>
              <a:rPr lang="ru-RU" b="1" u="sng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Разработано 31 ПРП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: 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Вариант 3.2: 8 уч. предметов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                  3 корр. курса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Вариант 3.3: 8 уч. предметов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                  2 корр. курса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Вариант 3.4: 9 уч. предметов</a:t>
            </a:r>
          </a:p>
          <a:p>
            <a:pPr lvl="0" algn="ctr"/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/>
              </a:rPr>
              <a:t>                 1 корр. курс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-3577"/>
            <a:ext cx="91805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ПРИМЕРНЫХ РАБОЧИХ ПРОГРАММ ДЛЯ 1 КЛАССА ПО ОТДЕЛЬНЫМ УЧЕБНЫМ ПРЕДМЕТАМ И КОРРЕКЦИОННЫМ КУРСАМ ДЛЯ СЛЕПЫХ ОБУЧАЮЩИХСЯ</a:t>
            </a:r>
          </a:p>
        </p:txBody>
      </p:sp>
      <p:pic>
        <p:nvPicPr>
          <p:cNvPr id="8" name="Рисунок 7" descr="Y:\Полученные файлы\jpeg\obl-progr_slepih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399310"/>
            <a:ext cx="4104456" cy="54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709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1"/>
          <p:cNvSpPr txBox="1">
            <a:spLocks/>
          </p:cNvSpPr>
          <p:nvPr/>
        </p:nvSpPr>
        <p:spPr>
          <a:xfrm>
            <a:off x="-107231" y="816520"/>
            <a:ext cx="1908621" cy="326845"/>
          </a:xfrm>
          <a:prstGeom prst="rect">
            <a:avLst/>
          </a:prstGeom>
        </p:spPr>
        <p:txBody>
          <a:bodyPr lIns="79613" tIns="39780" rIns="79613" bIns="3978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000" dirty="0">
              <a:solidFill>
                <a:srgbClr val="FFFF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-54679"/>
            <a:ext cx="918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ПРИМЕРНЫХ РАБОЧИХ ПРОГРАММ ДЛЯ 1 КЛАССА ПО ОТДЕЛЬНЫМ УЧЕБНЫМ ПРЕДМЕТАМ И КОРРЕКЦИОННЫМ КУРСАМ ДЛЯ СЛАБОВИДЯЩИХ ОБУЧАЮЩИХСЯ</a:t>
            </a:r>
          </a:p>
          <a:p>
            <a:pPr algn="ctr"/>
            <a:endParaRPr lang="ru-RU" sz="2000" b="1" kern="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464592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Примерные рабочие программы, сгруппированные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вариантам АООП НОО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для слабовидящих обучающихся: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4.2; 4.3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требованиям Проекта: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18 примерных рабочих программ по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по 8 отдельным учебным предметам 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1 коррекционному курсу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Разработано 19 ПРП: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4.2: 8 уч. предметов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2 корр. курса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Вариант 4.3: 8 уч. предметов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</a:rPr>
              <a:t>                  1 корр. курс</a:t>
            </a:r>
          </a:p>
        </p:txBody>
      </p:sp>
      <p:pic>
        <p:nvPicPr>
          <p:cNvPr id="6" name="Рисунок 5" descr="Y:\Полученные файлы\jpeg\obl-progr_slabovid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393876"/>
            <a:ext cx="4032448" cy="541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319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1" tIns="65021" rIns="65021" bIns="65021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1" tIns="65021" rIns="65021" bIns="65021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1" tIns="65021" rIns="65021" bIns="65021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1" tIns="65021" rIns="65021" bIns="65021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5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1" tIns="65021" rIns="65021" bIns="65021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1" tIns="65021" rIns="65021" bIns="65021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2249</Words>
  <Application>Microsoft Office PowerPoint</Application>
  <PresentationFormat>Экран (4:3)</PresentationFormat>
  <Paragraphs>295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Helvetica</vt:lpstr>
      <vt:lpstr>Helvetica Neue</vt:lpstr>
      <vt:lpstr>Helvetica Neue Black Condensed</vt:lpstr>
      <vt:lpstr>Helvetica Neue Bold Condensed</vt:lpstr>
      <vt:lpstr>Impact</vt:lpstr>
      <vt:lpstr>Tahoma</vt:lpstr>
      <vt:lpstr>Textbook New Bold</vt:lpstr>
      <vt:lpstr>Times New Roman</vt:lpstr>
      <vt:lpstr>Trebuchet MS</vt:lpstr>
      <vt:lpstr>Wingdings</vt:lpstr>
      <vt:lpstr>Тема Office</vt:lpstr>
      <vt:lpstr>4_Тема Office</vt:lpstr>
      <vt:lpstr>3_Тема Office</vt:lpstr>
      <vt:lpstr>5_Тема Office</vt:lpstr>
      <vt:lpstr>Презентация PowerPoint</vt:lpstr>
      <vt:lpstr>Презентация PowerPoint</vt:lpstr>
      <vt:lpstr>Презентация PowerPoint</vt:lpstr>
      <vt:lpstr>РАЗРАБОТКА КОМПЛЕКТА ПРП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Григорян Александра Сиракановна</dc:creator>
  <cp:lastModifiedBy>Когыльничан Виктор Леонидович (КОГОАУ ДПО ИРО Кировской области)</cp:lastModifiedBy>
  <cp:revision>175</cp:revision>
  <dcterms:created xsi:type="dcterms:W3CDTF">2016-11-22T20:37:24Z</dcterms:created>
  <dcterms:modified xsi:type="dcterms:W3CDTF">2017-12-18T09:43:46Z</dcterms:modified>
</cp:coreProperties>
</file>