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5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6.xml" ContentType="application/vnd.openxmlformats-officedocument.theme+xml"/>
  <Override PartName="/ppt/theme/theme6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  <p:sldMasterId id="2147483924" r:id="rId24"/>
    <p:sldMasterId id="2147483936" r:id="rId25"/>
    <p:sldMasterId id="2147483948" r:id="rId26"/>
    <p:sldMasterId id="2147483960" r:id="rId27"/>
    <p:sldMasterId id="2147483972" r:id="rId28"/>
    <p:sldMasterId id="2147483984" r:id="rId29"/>
    <p:sldMasterId id="2147483996" r:id="rId30"/>
    <p:sldMasterId id="2147484008" r:id="rId31"/>
    <p:sldMasterId id="2147484020" r:id="rId32"/>
    <p:sldMasterId id="2147484032" r:id="rId33"/>
    <p:sldMasterId id="2147484044" r:id="rId34"/>
    <p:sldMasterId id="2147484056" r:id="rId35"/>
    <p:sldMasterId id="2147484068" r:id="rId36"/>
    <p:sldMasterId id="2147484080" r:id="rId37"/>
    <p:sldMasterId id="2147484092" r:id="rId38"/>
    <p:sldMasterId id="2147484104" r:id="rId39"/>
    <p:sldMasterId id="2147484116" r:id="rId40"/>
    <p:sldMasterId id="2147484128" r:id="rId41"/>
    <p:sldMasterId id="2147484140" r:id="rId42"/>
    <p:sldMasterId id="2147484152" r:id="rId43"/>
    <p:sldMasterId id="2147484164" r:id="rId44"/>
    <p:sldMasterId id="2147484176" r:id="rId45"/>
    <p:sldMasterId id="2147484188" r:id="rId46"/>
    <p:sldMasterId id="2147484200" r:id="rId47"/>
    <p:sldMasterId id="2147484212" r:id="rId48"/>
    <p:sldMasterId id="2147484224" r:id="rId49"/>
    <p:sldMasterId id="2147484236" r:id="rId50"/>
    <p:sldMasterId id="2147484260" r:id="rId51"/>
    <p:sldMasterId id="2147484272" r:id="rId52"/>
    <p:sldMasterId id="2147484284" r:id="rId53"/>
    <p:sldMasterId id="2147484296" r:id="rId54"/>
    <p:sldMasterId id="2147484308" r:id="rId55"/>
    <p:sldMasterId id="2147484320" r:id="rId56"/>
    <p:sldMasterId id="2147484344" r:id="rId57"/>
    <p:sldMasterId id="2147484356" r:id="rId58"/>
    <p:sldMasterId id="2147484368" r:id="rId59"/>
    <p:sldMasterId id="2147484380" r:id="rId60"/>
    <p:sldMasterId id="2147484392" r:id="rId61"/>
    <p:sldMasterId id="2147484404" r:id="rId62"/>
    <p:sldMasterId id="2147484416" r:id="rId63"/>
    <p:sldMasterId id="2147484428" r:id="rId64"/>
    <p:sldMasterId id="2147484440" r:id="rId65"/>
    <p:sldMasterId id="2147484452" r:id="rId66"/>
  </p:sldMasterIdLst>
  <p:notesMasterIdLst>
    <p:notesMasterId r:id="rId220"/>
  </p:notesMasterIdLst>
  <p:sldIdLst>
    <p:sldId id="401" r:id="rId67"/>
    <p:sldId id="256" r:id="rId68"/>
    <p:sldId id="265" r:id="rId69"/>
    <p:sldId id="319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9" r:id="rId80"/>
    <p:sldId id="332" r:id="rId81"/>
    <p:sldId id="330" r:id="rId82"/>
    <p:sldId id="331" r:id="rId83"/>
    <p:sldId id="385" r:id="rId84"/>
    <p:sldId id="386" r:id="rId85"/>
    <p:sldId id="285" r:id="rId86"/>
    <p:sldId id="286" r:id="rId87"/>
    <p:sldId id="289" r:id="rId88"/>
    <p:sldId id="290" r:id="rId89"/>
    <p:sldId id="287" r:id="rId90"/>
    <p:sldId id="333" r:id="rId91"/>
    <p:sldId id="266" r:id="rId92"/>
    <p:sldId id="257" r:id="rId93"/>
    <p:sldId id="270" r:id="rId94"/>
    <p:sldId id="258" r:id="rId95"/>
    <p:sldId id="259" r:id="rId96"/>
    <p:sldId id="260" r:id="rId97"/>
    <p:sldId id="261" r:id="rId98"/>
    <p:sldId id="262" r:id="rId99"/>
    <p:sldId id="263" r:id="rId100"/>
    <p:sldId id="288" r:id="rId101"/>
    <p:sldId id="264" r:id="rId102"/>
    <p:sldId id="271" r:id="rId103"/>
    <p:sldId id="272" r:id="rId104"/>
    <p:sldId id="273" r:id="rId105"/>
    <p:sldId id="274" r:id="rId106"/>
    <p:sldId id="275" r:id="rId107"/>
    <p:sldId id="276" r:id="rId108"/>
    <p:sldId id="277" r:id="rId109"/>
    <p:sldId id="268" r:id="rId110"/>
    <p:sldId id="269" r:id="rId111"/>
    <p:sldId id="279" r:id="rId112"/>
    <p:sldId id="278" r:id="rId113"/>
    <p:sldId id="283" r:id="rId114"/>
    <p:sldId id="284" r:id="rId115"/>
    <p:sldId id="267" r:id="rId116"/>
    <p:sldId id="282" r:id="rId117"/>
    <p:sldId id="280" r:id="rId118"/>
    <p:sldId id="281" r:id="rId119"/>
    <p:sldId id="291" r:id="rId120"/>
    <p:sldId id="292" r:id="rId121"/>
    <p:sldId id="293" r:id="rId122"/>
    <p:sldId id="295" r:id="rId123"/>
    <p:sldId id="296" r:id="rId124"/>
    <p:sldId id="297" r:id="rId125"/>
    <p:sldId id="294" r:id="rId126"/>
    <p:sldId id="298" r:id="rId127"/>
    <p:sldId id="299" r:id="rId128"/>
    <p:sldId id="300" r:id="rId129"/>
    <p:sldId id="301" r:id="rId130"/>
    <p:sldId id="302" r:id="rId131"/>
    <p:sldId id="303" r:id="rId132"/>
    <p:sldId id="304" r:id="rId133"/>
    <p:sldId id="307" r:id="rId134"/>
    <p:sldId id="308" r:id="rId135"/>
    <p:sldId id="305" r:id="rId136"/>
    <p:sldId id="306" r:id="rId137"/>
    <p:sldId id="309" r:id="rId138"/>
    <p:sldId id="316" r:id="rId139"/>
    <p:sldId id="310" r:id="rId140"/>
    <p:sldId id="311" r:id="rId141"/>
    <p:sldId id="312" r:id="rId142"/>
    <p:sldId id="313" r:id="rId143"/>
    <p:sldId id="314" r:id="rId144"/>
    <p:sldId id="315" r:id="rId145"/>
    <p:sldId id="318" r:id="rId146"/>
    <p:sldId id="317" r:id="rId147"/>
    <p:sldId id="349" r:id="rId148"/>
    <p:sldId id="335" r:id="rId149"/>
    <p:sldId id="336" r:id="rId150"/>
    <p:sldId id="337" r:id="rId151"/>
    <p:sldId id="338" r:id="rId152"/>
    <p:sldId id="350" r:id="rId153"/>
    <p:sldId id="341" r:id="rId154"/>
    <p:sldId id="342" r:id="rId155"/>
    <p:sldId id="343" r:id="rId156"/>
    <p:sldId id="344" r:id="rId157"/>
    <p:sldId id="345" r:id="rId158"/>
    <p:sldId id="348" r:id="rId159"/>
    <p:sldId id="346" r:id="rId160"/>
    <p:sldId id="347" r:id="rId161"/>
    <p:sldId id="351" r:id="rId162"/>
    <p:sldId id="352" r:id="rId163"/>
    <p:sldId id="353" r:id="rId164"/>
    <p:sldId id="354" r:id="rId165"/>
    <p:sldId id="355" r:id="rId166"/>
    <p:sldId id="356" r:id="rId167"/>
    <p:sldId id="364" r:id="rId168"/>
    <p:sldId id="375" r:id="rId169"/>
    <p:sldId id="374" r:id="rId170"/>
    <p:sldId id="366" r:id="rId171"/>
    <p:sldId id="367" r:id="rId172"/>
    <p:sldId id="368" r:id="rId173"/>
    <p:sldId id="389" r:id="rId174"/>
    <p:sldId id="387" r:id="rId175"/>
    <p:sldId id="388" r:id="rId176"/>
    <p:sldId id="365" r:id="rId177"/>
    <p:sldId id="393" r:id="rId178"/>
    <p:sldId id="395" r:id="rId179"/>
    <p:sldId id="391" r:id="rId180"/>
    <p:sldId id="396" r:id="rId181"/>
    <p:sldId id="392" r:id="rId182"/>
    <p:sldId id="397" r:id="rId183"/>
    <p:sldId id="398" r:id="rId184"/>
    <p:sldId id="394" r:id="rId185"/>
    <p:sldId id="371" r:id="rId186"/>
    <p:sldId id="380" r:id="rId187"/>
    <p:sldId id="402" r:id="rId188"/>
    <p:sldId id="379" r:id="rId189"/>
    <p:sldId id="400" r:id="rId190"/>
    <p:sldId id="406" r:id="rId191"/>
    <p:sldId id="407" r:id="rId192"/>
    <p:sldId id="408" r:id="rId193"/>
    <p:sldId id="381" r:id="rId194"/>
    <p:sldId id="383" r:id="rId195"/>
    <p:sldId id="384" r:id="rId196"/>
    <p:sldId id="413" r:id="rId197"/>
    <p:sldId id="412" r:id="rId198"/>
    <p:sldId id="414" r:id="rId199"/>
    <p:sldId id="372" r:id="rId200"/>
    <p:sldId id="373" r:id="rId201"/>
    <p:sldId id="369" r:id="rId202"/>
    <p:sldId id="370" r:id="rId203"/>
    <p:sldId id="409" r:id="rId204"/>
    <p:sldId id="410" r:id="rId205"/>
    <p:sldId id="411" r:id="rId206"/>
    <p:sldId id="376" r:id="rId207"/>
    <p:sldId id="382" r:id="rId208"/>
    <p:sldId id="403" r:id="rId209"/>
    <p:sldId id="404" r:id="rId210"/>
    <p:sldId id="405" r:id="rId211"/>
    <p:sldId id="357" r:id="rId212"/>
    <p:sldId id="378" r:id="rId213"/>
    <p:sldId id="399" r:id="rId214"/>
    <p:sldId id="359" r:id="rId215"/>
    <p:sldId id="360" r:id="rId216"/>
    <p:sldId id="361" r:id="rId217"/>
    <p:sldId id="362" r:id="rId218"/>
    <p:sldId id="363" r:id="rId2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18.xml"/><Relationship Id="rId138" Type="http://schemas.openxmlformats.org/officeDocument/2006/relationships/slide" Target="slides/slide72.xml"/><Relationship Id="rId159" Type="http://schemas.openxmlformats.org/officeDocument/2006/relationships/slide" Target="slides/slide93.xml"/><Relationship Id="rId170" Type="http://schemas.openxmlformats.org/officeDocument/2006/relationships/slide" Target="slides/slide104.xml"/><Relationship Id="rId191" Type="http://schemas.openxmlformats.org/officeDocument/2006/relationships/slide" Target="slides/slide125.xml"/><Relationship Id="rId205" Type="http://schemas.openxmlformats.org/officeDocument/2006/relationships/slide" Target="slides/slide139.xml"/><Relationship Id="rId107" Type="http://schemas.openxmlformats.org/officeDocument/2006/relationships/slide" Target="slides/slide4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8.xml"/><Relationship Id="rId128" Type="http://schemas.openxmlformats.org/officeDocument/2006/relationships/slide" Target="slides/slide62.xml"/><Relationship Id="rId149" Type="http://schemas.openxmlformats.org/officeDocument/2006/relationships/slide" Target="slides/slide8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29.xml"/><Relationship Id="rId160" Type="http://schemas.openxmlformats.org/officeDocument/2006/relationships/slide" Target="slides/slide94.xml"/><Relationship Id="rId181" Type="http://schemas.openxmlformats.org/officeDocument/2006/relationships/slide" Target="slides/slide115.xml"/><Relationship Id="rId216" Type="http://schemas.openxmlformats.org/officeDocument/2006/relationships/slide" Target="slides/slide150.xml"/><Relationship Id="rId211" Type="http://schemas.openxmlformats.org/officeDocument/2006/relationships/slide" Target="slides/slide14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" Target="slides/slide3.xml"/><Relationship Id="rId113" Type="http://schemas.openxmlformats.org/officeDocument/2006/relationships/slide" Target="slides/slide47.xml"/><Relationship Id="rId118" Type="http://schemas.openxmlformats.org/officeDocument/2006/relationships/slide" Target="slides/slide52.xml"/><Relationship Id="rId134" Type="http://schemas.openxmlformats.org/officeDocument/2006/relationships/slide" Target="slides/slide68.xml"/><Relationship Id="rId139" Type="http://schemas.openxmlformats.org/officeDocument/2006/relationships/slide" Target="slides/slide73.xml"/><Relationship Id="rId80" Type="http://schemas.openxmlformats.org/officeDocument/2006/relationships/slide" Target="slides/slide14.xml"/><Relationship Id="rId85" Type="http://schemas.openxmlformats.org/officeDocument/2006/relationships/slide" Target="slides/slide19.xml"/><Relationship Id="rId150" Type="http://schemas.openxmlformats.org/officeDocument/2006/relationships/slide" Target="slides/slide84.xml"/><Relationship Id="rId155" Type="http://schemas.openxmlformats.org/officeDocument/2006/relationships/slide" Target="slides/slide89.xml"/><Relationship Id="rId171" Type="http://schemas.openxmlformats.org/officeDocument/2006/relationships/slide" Target="slides/slide105.xml"/><Relationship Id="rId176" Type="http://schemas.openxmlformats.org/officeDocument/2006/relationships/slide" Target="slides/slide110.xml"/><Relationship Id="rId192" Type="http://schemas.openxmlformats.org/officeDocument/2006/relationships/slide" Target="slides/slide126.xml"/><Relationship Id="rId197" Type="http://schemas.openxmlformats.org/officeDocument/2006/relationships/slide" Target="slides/slide131.xml"/><Relationship Id="rId206" Type="http://schemas.openxmlformats.org/officeDocument/2006/relationships/slide" Target="slides/slide140.xml"/><Relationship Id="rId201" Type="http://schemas.openxmlformats.org/officeDocument/2006/relationships/slide" Target="slides/slide135.xml"/><Relationship Id="rId222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7.xml"/><Relationship Id="rId108" Type="http://schemas.openxmlformats.org/officeDocument/2006/relationships/slide" Target="slides/slide42.xml"/><Relationship Id="rId124" Type="http://schemas.openxmlformats.org/officeDocument/2006/relationships/slide" Target="slides/slide58.xml"/><Relationship Id="rId129" Type="http://schemas.openxmlformats.org/officeDocument/2006/relationships/slide" Target="slides/slide63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4.xml"/><Relationship Id="rId75" Type="http://schemas.openxmlformats.org/officeDocument/2006/relationships/slide" Target="slides/slide9.xml"/><Relationship Id="rId91" Type="http://schemas.openxmlformats.org/officeDocument/2006/relationships/slide" Target="slides/slide25.xml"/><Relationship Id="rId96" Type="http://schemas.openxmlformats.org/officeDocument/2006/relationships/slide" Target="slides/slide30.xml"/><Relationship Id="rId140" Type="http://schemas.openxmlformats.org/officeDocument/2006/relationships/slide" Target="slides/slide74.xml"/><Relationship Id="rId145" Type="http://schemas.openxmlformats.org/officeDocument/2006/relationships/slide" Target="slides/slide79.xml"/><Relationship Id="rId161" Type="http://schemas.openxmlformats.org/officeDocument/2006/relationships/slide" Target="slides/slide95.xml"/><Relationship Id="rId166" Type="http://schemas.openxmlformats.org/officeDocument/2006/relationships/slide" Target="slides/slide100.xml"/><Relationship Id="rId182" Type="http://schemas.openxmlformats.org/officeDocument/2006/relationships/slide" Target="slides/slide116.xml"/><Relationship Id="rId187" Type="http://schemas.openxmlformats.org/officeDocument/2006/relationships/slide" Target="slides/slide121.xml"/><Relationship Id="rId217" Type="http://schemas.openxmlformats.org/officeDocument/2006/relationships/slide" Target="slides/slide1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14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8.xml"/><Relationship Id="rId119" Type="http://schemas.openxmlformats.org/officeDocument/2006/relationships/slide" Target="slides/slide53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15.xml"/><Relationship Id="rId86" Type="http://schemas.openxmlformats.org/officeDocument/2006/relationships/slide" Target="slides/slide20.xml"/><Relationship Id="rId130" Type="http://schemas.openxmlformats.org/officeDocument/2006/relationships/slide" Target="slides/slide64.xml"/><Relationship Id="rId135" Type="http://schemas.openxmlformats.org/officeDocument/2006/relationships/slide" Target="slides/slide69.xml"/><Relationship Id="rId151" Type="http://schemas.openxmlformats.org/officeDocument/2006/relationships/slide" Target="slides/slide85.xml"/><Relationship Id="rId156" Type="http://schemas.openxmlformats.org/officeDocument/2006/relationships/slide" Target="slides/slide90.xml"/><Relationship Id="rId177" Type="http://schemas.openxmlformats.org/officeDocument/2006/relationships/slide" Target="slides/slide111.xml"/><Relationship Id="rId198" Type="http://schemas.openxmlformats.org/officeDocument/2006/relationships/slide" Target="slides/slide132.xml"/><Relationship Id="rId172" Type="http://schemas.openxmlformats.org/officeDocument/2006/relationships/slide" Target="slides/slide106.xml"/><Relationship Id="rId193" Type="http://schemas.openxmlformats.org/officeDocument/2006/relationships/slide" Target="slides/slide127.xml"/><Relationship Id="rId202" Type="http://schemas.openxmlformats.org/officeDocument/2006/relationships/slide" Target="slides/slide136.xml"/><Relationship Id="rId207" Type="http://schemas.openxmlformats.org/officeDocument/2006/relationships/slide" Target="slides/slide141.xml"/><Relationship Id="rId223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3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0.xml"/><Relationship Id="rId97" Type="http://schemas.openxmlformats.org/officeDocument/2006/relationships/slide" Target="slides/slide31.xml"/><Relationship Id="rId104" Type="http://schemas.openxmlformats.org/officeDocument/2006/relationships/slide" Target="slides/slide38.xml"/><Relationship Id="rId120" Type="http://schemas.openxmlformats.org/officeDocument/2006/relationships/slide" Target="slides/slide54.xml"/><Relationship Id="rId125" Type="http://schemas.openxmlformats.org/officeDocument/2006/relationships/slide" Target="slides/slide59.xml"/><Relationship Id="rId141" Type="http://schemas.openxmlformats.org/officeDocument/2006/relationships/slide" Target="slides/slide75.xml"/><Relationship Id="rId146" Type="http://schemas.openxmlformats.org/officeDocument/2006/relationships/slide" Target="slides/slide80.xml"/><Relationship Id="rId167" Type="http://schemas.openxmlformats.org/officeDocument/2006/relationships/slide" Target="slides/slide101.xml"/><Relationship Id="rId188" Type="http://schemas.openxmlformats.org/officeDocument/2006/relationships/slide" Target="slides/slide12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.xml"/><Relationship Id="rId92" Type="http://schemas.openxmlformats.org/officeDocument/2006/relationships/slide" Target="slides/slide26.xml"/><Relationship Id="rId162" Type="http://schemas.openxmlformats.org/officeDocument/2006/relationships/slide" Target="slides/slide96.xml"/><Relationship Id="rId183" Type="http://schemas.openxmlformats.org/officeDocument/2006/relationships/slide" Target="slides/slide117.xml"/><Relationship Id="rId213" Type="http://schemas.openxmlformats.org/officeDocument/2006/relationships/slide" Target="slides/slide147.xml"/><Relationship Id="rId218" Type="http://schemas.openxmlformats.org/officeDocument/2006/relationships/slide" Target="slides/slide15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21.xml"/><Relationship Id="rId110" Type="http://schemas.openxmlformats.org/officeDocument/2006/relationships/slide" Target="slides/slide44.xml"/><Relationship Id="rId115" Type="http://schemas.openxmlformats.org/officeDocument/2006/relationships/slide" Target="slides/slide49.xml"/><Relationship Id="rId131" Type="http://schemas.openxmlformats.org/officeDocument/2006/relationships/slide" Target="slides/slide65.xml"/><Relationship Id="rId136" Type="http://schemas.openxmlformats.org/officeDocument/2006/relationships/slide" Target="slides/slide70.xml"/><Relationship Id="rId157" Type="http://schemas.openxmlformats.org/officeDocument/2006/relationships/slide" Target="slides/slide91.xml"/><Relationship Id="rId178" Type="http://schemas.openxmlformats.org/officeDocument/2006/relationships/slide" Target="slides/slide112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6.xml"/><Relationship Id="rId152" Type="http://schemas.openxmlformats.org/officeDocument/2006/relationships/slide" Target="slides/slide86.xml"/><Relationship Id="rId173" Type="http://schemas.openxmlformats.org/officeDocument/2006/relationships/slide" Target="slides/slide107.xml"/><Relationship Id="rId194" Type="http://schemas.openxmlformats.org/officeDocument/2006/relationships/slide" Target="slides/slide128.xml"/><Relationship Id="rId199" Type="http://schemas.openxmlformats.org/officeDocument/2006/relationships/slide" Target="slides/slide133.xml"/><Relationship Id="rId203" Type="http://schemas.openxmlformats.org/officeDocument/2006/relationships/slide" Target="slides/slide137.xml"/><Relationship Id="rId208" Type="http://schemas.openxmlformats.org/officeDocument/2006/relationships/slide" Target="slides/slide142.xml"/><Relationship Id="rId19" Type="http://schemas.openxmlformats.org/officeDocument/2006/relationships/slideMaster" Target="slideMasters/slideMaster19.xml"/><Relationship Id="rId224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1.xml"/><Relationship Id="rId100" Type="http://schemas.openxmlformats.org/officeDocument/2006/relationships/slide" Target="slides/slide34.xml"/><Relationship Id="rId105" Type="http://schemas.openxmlformats.org/officeDocument/2006/relationships/slide" Target="slides/slide39.xml"/><Relationship Id="rId126" Type="http://schemas.openxmlformats.org/officeDocument/2006/relationships/slide" Target="slides/slide60.xml"/><Relationship Id="rId147" Type="http://schemas.openxmlformats.org/officeDocument/2006/relationships/slide" Target="slides/slide81.xml"/><Relationship Id="rId168" Type="http://schemas.openxmlformats.org/officeDocument/2006/relationships/slide" Target="slides/slide102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6.xml"/><Relationship Id="rId93" Type="http://schemas.openxmlformats.org/officeDocument/2006/relationships/slide" Target="slides/slide27.xml"/><Relationship Id="rId98" Type="http://schemas.openxmlformats.org/officeDocument/2006/relationships/slide" Target="slides/slide32.xml"/><Relationship Id="rId121" Type="http://schemas.openxmlformats.org/officeDocument/2006/relationships/slide" Target="slides/slide55.xml"/><Relationship Id="rId142" Type="http://schemas.openxmlformats.org/officeDocument/2006/relationships/slide" Target="slides/slide76.xml"/><Relationship Id="rId163" Type="http://schemas.openxmlformats.org/officeDocument/2006/relationships/slide" Target="slides/slide97.xml"/><Relationship Id="rId184" Type="http://schemas.openxmlformats.org/officeDocument/2006/relationships/slide" Target="slides/slide118.xml"/><Relationship Id="rId189" Type="http://schemas.openxmlformats.org/officeDocument/2006/relationships/slide" Target="slides/slide123.xml"/><Relationship Id="rId219" Type="http://schemas.openxmlformats.org/officeDocument/2006/relationships/slide" Target="slides/slide153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48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.xml"/><Relationship Id="rId116" Type="http://schemas.openxmlformats.org/officeDocument/2006/relationships/slide" Target="slides/slide50.xml"/><Relationship Id="rId137" Type="http://schemas.openxmlformats.org/officeDocument/2006/relationships/slide" Target="slides/slide71.xml"/><Relationship Id="rId158" Type="http://schemas.openxmlformats.org/officeDocument/2006/relationships/slide" Target="slides/slide9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7.xml"/><Relationship Id="rId88" Type="http://schemas.openxmlformats.org/officeDocument/2006/relationships/slide" Target="slides/slide22.xml"/><Relationship Id="rId111" Type="http://schemas.openxmlformats.org/officeDocument/2006/relationships/slide" Target="slides/slide45.xml"/><Relationship Id="rId132" Type="http://schemas.openxmlformats.org/officeDocument/2006/relationships/slide" Target="slides/slide66.xml"/><Relationship Id="rId153" Type="http://schemas.openxmlformats.org/officeDocument/2006/relationships/slide" Target="slides/slide87.xml"/><Relationship Id="rId174" Type="http://schemas.openxmlformats.org/officeDocument/2006/relationships/slide" Target="slides/slide108.xml"/><Relationship Id="rId179" Type="http://schemas.openxmlformats.org/officeDocument/2006/relationships/slide" Target="slides/slide113.xml"/><Relationship Id="rId195" Type="http://schemas.openxmlformats.org/officeDocument/2006/relationships/slide" Target="slides/slide129.xml"/><Relationship Id="rId209" Type="http://schemas.openxmlformats.org/officeDocument/2006/relationships/slide" Target="slides/slide143.xml"/><Relationship Id="rId190" Type="http://schemas.openxmlformats.org/officeDocument/2006/relationships/slide" Target="slides/slide124.xml"/><Relationship Id="rId204" Type="http://schemas.openxmlformats.org/officeDocument/2006/relationships/slide" Target="slides/slide138.xml"/><Relationship Id="rId220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0.xml"/><Relationship Id="rId127" Type="http://schemas.openxmlformats.org/officeDocument/2006/relationships/slide" Target="slides/slide6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7.xml"/><Relationship Id="rId78" Type="http://schemas.openxmlformats.org/officeDocument/2006/relationships/slide" Target="slides/slide12.xml"/><Relationship Id="rId94" Type="http://schemas.openxmlformats.org/officeDocument/2006/relationships/slide" Target="slides/slide28.xml"/><Relationship Id="rId99" Type="http://schemas.openxmlformats.org/officeDocument/2006/relationships/slide" Target="slides/slide33.xml"/><Relationship Id="rId101" Type="http://schemas.openxmlformats.org/officeDocument/2006/relationships/slide" Target="slides/slide35.xml"/><Relationship Id="rId122" Type="http://schemas.openxmlformats.org/officeDocument/2006/relationships/slide" Target="slides/slide56.xml"/><Relationship Id="rId143" Type="http://schemas.openxmlformats.org/officeDocument/2006/relationships/slide" Target="slides/slide77.xml"/><Relationship Id="rId148" Type="http://schemas.openxmlformats.org/officeDocument/2006/relationships/slide" Target="slides/slide82.xml"/><Relationship Id="rId164" Type="http://schemas.openxmlformats.org/officeDocument/2006/relationships/slide" Target="slides/slide98.xml"/><Relationship Id="rId169" Type="http://schemas.openxmlformats.org/officeDocument/2006/relationships/slide" Target="slides/slide103.xml"/><Relationship Id="rId185" Type="http://schemas.openxmlformats.org/officeDocument/2006/relationships/slide" Target="slides/slide1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14.xml"/><Relationship Id="rId210" Type="http://schemas.openxmlformats.org/officeDocument/2006/relationships/slide" Target="slides/slide144.xml"/><Relationship Id="rId215" Type="http://schemas.openxmlformats.org/officeDocument/2006/relationships/slide" Target="slides/slide14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2.xml"/><Relationship Id="rId89" Type="http://schemas.openxmlformats.org/officeDocument/2006/relationships/slide" Target="slides/slide23.xml"/><Relationship Id="rId112" Type="http://schemas.openxmlformats.org/officeDocument/2006/relationships/slide" Target="slides/slide46.xml"/><Relationship Id="rId133" Type="http://schemas.openxmlformats.org/officeDocument/2006/relationships/slide" Target="slides/slide67.xml"/><Relationship Id="rId154" Type="http://schemas.openxmlformats.org/officeDocument/2006/relationships/slide" Target="slides/slide88.xml"/><Relationship Id="rId175" Type="http://schemas.openxmlformats.org/officeDocument/2006/relationships/slide" Target="slides/slide109.xml"/><Relationship Id="rId196" Type="http://schemas.openxmlformats.org/officeDocument/2006/relationships/slide" Target="slides/slide130.xml"/><Relationship Id="rId200" Type="http://schemas.openxmlformats.org/officeDocument/2006/relationships/slide" Target="slides/slide134.xml"/><Relationship Id="rId16" Type="http://schemas.openxmlformats.org/officeDocument/2006/relationships/slideMaster" Target="slideMasters/slideMaster16.xml"/><Relationship Id="rId221" Type="http://schemas.openxmlformats.org/officeDocument/2006/relationships/presProps" Target="presProps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3.xml"/><Relationship Id="rId102" Type="http://schemas.openxmlformats.org/officeDocument/2006/relationships/slide" Target="slides/slide36.xml"/><Relationship Id="rId123" Type="http://schemas.openxmlformats.org/officeDocument/2006/relationships/slide" Target="slides/slide57.xml"/><Relationship Id="rId144" Type="http://schemas.openxmlformats.org/officeDocument/2006/relationships/slide" Target="slides/slide78.xml"/><Relationship Id="rId90" Type="http://schemas.openxmlformats.org/officeDocument/2006/relationships/slide" Target="slides/slide24.xml"/><Relationship Id="rId165" Type="http://schemas.openxmlformats.org/officeDocument/2006/relationships/slide" Target="slides/slide99.xml"/><Relationship Id="rId186" Type="http://schemas.openxmlformats.org/officeDocument/2006/relationships/slide" Target="slides/slide1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A1B9F-B6EF-464D-A137-B6A8052CFE46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DB8C2-8A9B-4CF6-9D64-BDBDDC749C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03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95F5C6-9E60-4FF9-8804-99FA81483C56}" type="slidenum">
              <a:rPr lang="ru-RU" altLang="ru-RU">
                <a:solidFill>
                  <a:prstClr val="black"/>
                </a:solidFill>
              </a:rPr>
              <a:pPr eaLnBrk="1" hangingPunct="1"/>
              <a:t>29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</a:rPr>
              <a:t>Крабовидная туманность. Взрыв 1054 г.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345F3B-E17D-4B64-91DC-7E5564C67478}" type="slidenum">
              <a:rPr lang="ru-RU" altLang="ru-RU">
                <a:solidFill>
                  <a:prstClr val="black"/>
                </a:solidFill>
              </a:rPr>
              <a:pPr eaLnBrk="1" hangingPunct="1"/>
              <a:t>31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>
                <a:latin typeface="Arial" charset="0"/>
              </a:rPr>
              <a:t>Кассиопея А. Взрыв 1630 или 1680 г.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1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7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4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5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BF26-3051-4E48-9813-2FFC8CD173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6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3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682DD-B507-402B-A109-F01744B2C80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1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9E614-8966-4792-A889-E231330E4C3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0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8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44E56-2AC8-4D59-85F9-D48C49FCD01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8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8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2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AD12-9450-493A-88B5-3FD8DBB91B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7E90-EFE0-41A4-97CF-C18C4D101DF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A9FD-7052-44C0-B2B0-51E1B3C0B5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7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9DBE-6D9F-41F8-BB32-69D006F899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F8B2-C550-425E-8F8B-65772A310C0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92EB-E13D-416B-ADE0-472D5C426E9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8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2D29D-87CB-492E-86CC-6E35EA51B6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6E0C4-BB7B-4468-B965-65F7ED7F7D7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1A930-2C35-438F-BB14-1CD88B4436E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36F15-EDA4-4F2E-BFA4-95C81F70AA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BCE6-67BB-4EE5-8EB9-0825784429C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E2098-5DE0-4C08-8F09-BAB2728D6E9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8F373-13A5-4BCB-84EC-E0B4F3690C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8B497-A76A-40B1-8D8F-3899F775485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80EEC-45AE-40A8-8928-7388D86C5E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6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2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7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5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A53F0-64B7-45A5-A41A-FDA0A4FF95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2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6BA05-6CD7-4321-BF75-AB594AD128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B4E5-3616-4543-89EC-576935BF5EB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40435-0A96-4B63-9806-E77632F1639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47F4B-6838-4B45-860A-4876FF94971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4F2F5-D4DA-4BFD-BD61-446950A836D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72E9F-5472-4717-ACD8-BC49BF28B35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55CE9-AD00-4FCF-AD4B-487E04853B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F8DF4-B19C-42EA-8BCC-E3C3F3B1F56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2D45-5670-4456-A2DD-55CD06E8102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51C10-0AA8-4A02-991B-829CD1F93C6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8B67-4AA0-4C8C-9F02-46F65DC9324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22EC-470C-4522-B77D-052FEA929C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57D46-7396-4DE4-9AD4-DD3352C3FF4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2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BF26-3051-4E48-9813-2FFC8CD173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0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9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682DD-B507-402B-A109-F01744B2C80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8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5B5C4-AB69-4FEA-8F56-9743B47733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1FA27-8263-4E57-AD71-176A1BE429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016D2-C7A0-4A78-B1BE-12B43E7C90C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1836-588C-4A1D-9209-080F94A10F4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43DBF-2EC4-40B3-9C2B-27339F2212F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6D0D-8B9C-4A94-8371-AEBE1FE675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BB11A-6069-442A-B2CD-1015896B88D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9E614-8966-4792-A889-E231330E4C3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1146B-8D11-410A-A293-73DF5D58B10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2C5FD-D9AE-4E2F-800B-5056843DA41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D2A95-E183-465F-BB3F-0FC31C75B1D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78EE2-7A5E-4939-9ECC-24803060F72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44E56-2AC8-4D59-85F9-D48C49FCD01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4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4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3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AD12-9450-493A-88B5-3FD8DBB91B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8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3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92EB-E13D-416B-ADE0-472D5C426E9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0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3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8B497-A76A-40B1-8D8F-3899F775485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1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80EEC-45AE-40A8-8928-7388D86C5E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2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A53F0-64B7-45A5-A41A-FDA0A4FF95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3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6BA05-6CD7-4321-BF75-AB594AD128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C3B69-7CBF-4D8E-9CC8-0783A9C8C32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24519-EEE5-4550-817C-27DFAE8918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4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0BB2A-E722-45DB-B4AE-8FEFB04B7F9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A021F-CF2D-4D0D-8D22-4C1790D0040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6F10-7C2F-4680-9015-97AF98FD685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4F11F-728F-494F-AB74-EC1EB208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C6927-D7C9-493A-9F6A-5BFF7AD6EF7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5185-8A32-4223-BFD3-24FE587250E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B215C-1594-4754-B42F-907E7E7A6D3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0E9B2-3922-4A20-80C2-7F11750AC38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22EC-470C-4522-B77D-052FEA929C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B8946-5CE8-4D01-9B4F-1EAC0CB0706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BF26-3051-4E48-9813-2FFC8CD173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682DD-B507-402B-A109-F01744B2C80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9E614-8966-4792-A889-E231330E4C3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181A4-4F73-4821-9CCE-6F2BFBC08BB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A9A64-2456-4695-BCBC-418CA67FB96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AAF40-420E-42EE-B509-BFE282F18BA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BF800-CE4F-4158-AAEE-4C0B0F487D5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5856F-FD44-48CB-8C0B-DBA97B536A6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68A61-E4D5-4083-8E8C-94361814F31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44E56-2AC8-4D59-85F9-D48C49FCD01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95722-4DF4-4697-9356-D81690B801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1B130-28A4-4B3C-A886-1AF9E273BC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21223-360A-4BCA-B6E4-AB132348837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D6A7C-6A85-4415-BFC2-DBB93AF3E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5E1C9-F400-4977-B304-D057110379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33481-2D31-424B-B02E-E8A32B47AE5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05030-05A0-4C97-9347-CECB4E15C19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CB011-8144-4033-8599-37746149821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44B22-9A2D-4892-AB20-AC47F789AE9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8BD94-2A36-4C8F-9B4D-352FF84128C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AD12-9450-493A-88B5-3FD8DBB91B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32DFA-2FFE-4A80-9D7E-211FD8A896F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86C9E-3E76-413C-A41C-796F5964A07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0F8ED-A015-43F4-BAA1-13625AC2AB5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0AC62-FD02-4D35-A744-F87627B3EF4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80441-F399-44CA-B99E-882600596EF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44CBD-C890-4D56-97B2-A9237D95635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6829F-48C7-47CC-AC4F-672670450E6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49827-D322-40C6-B22D-06A6B9E9F67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CA671-C70B-4BDB-B394-6D022632421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353D5-03D9-4D0F-AEB9-0529272807A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92EB-E13D-416B-ADE0-472D5C426E9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B8FF-DB90-46E3-B9FB-FE236C1CCE2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9BAC5-9DD1-4660-A755-0C1B96F2DED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24715-2EFB-4AF4-9630-F2B14DCD1B5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A011A-3D51-4726-922D-B661DE5FB5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0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54E78-4D4E-4893-B96F-9D611C102B2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873C1-0ADF-4C6F-BFF9-9BE7E1148FC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42DD6-D7F2-4DCE-A5F2-6D61643E3A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D71BD-A63D-4050-8772-CAF41D251AA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515F-2718-44F4-919E-0DC61350F50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4FC0A-70BC-4A2E-AA84-4CD450ACF50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8B497-A76A-40B1-8D8F-3899F775485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F1946-D9BE-4638-904F-43632B04F1A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4CA37-9C26-4864-BB4E-56B81082EC9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F4D41-8B58-4A94-A3C0-2311D1E90E1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0C5AD-A249-41D9-916A-B6001C35B92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12BA-5AC7-400D-B13F-82BD9BB91F5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DD3D3-856B-4835-90A0-9AE5F307EE2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13B12-635D-40F7-BB7B-DCEE89F64E3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585BD-6404-49C9-B53C-70697C6A12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E7D5A-DA78-412F-A000-42C74BB3747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805A5-FFB6-48FF-BCA6-F780E155A75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80EEC-45AE-40A8-8928-7388D86C5E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55366-CD19-46D6-B6E0-B42CFC3C0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C8964-D16E-40CE-9506-982D31BD7C3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5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BE722-E25D-4AAB-B283-80A97F6BC34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B182B-BF43-4939-8CC6-13B97BE4D26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B63A4-C457-4E5E-AB7D-F9BA65C9CF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A93D8-015C-4D95-AE1B-848D7CD275A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09E24-7729-491E-820A-050C0EA914E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3333D-FCB2-469C-97C3-FE999574F9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31AE6-60B5-483B-A4E3-0D19E2C2E91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A53F0-64B7-45A5-A41A-FDA0A4FF95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6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8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9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5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6BA05-6CD7-4321-BF75-AB594AD128A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22EC-470C-4522-B77D-052FEA929C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EB09A-4EA7-4EC6-9AEA-0079AF8955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32D2-28C4-4FD3-B031-9121D626B2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2C470-9B0F-4817-8665-C985CC2CEE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B1C07-675B-46BE-A341-D89534528B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1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9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20EE-B6C5-4D1C-99F3-A1E50F0C00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4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41B85-E0F1-4585-AFDE-63F0D8B7A9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2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89C72-B45F-41B6-8577-A7144061F2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F672-B621-4FD4-90D0-49CC090DFC9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C4F2A-2EC0-40A1-9B63-7B6F804EB5B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D92-829A-4A88-96FF-9C364C09AE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15440"/>
      </p:ext>
    </p:extLst>
  </p:cSld>
  <p:clrMapOvr>
    <a:masterClrMapping/>
  </p:clrMapOvr>
  <p:transition spd="med">
    <p:fade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17624"/>
      </p:ext>
    </p:extLst>
  </p:cSld>
  <p:clrMapOvr>
    <a:masterClrMapping/>
  </p:clrMapOvr>
  <p:transition spd="med">
    <p:fade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02822"/>
      </p:ext>
    </p:extLst>
  </p:cSld>
  <p:clrMapOvr>
    <a:masterClrMapping/>
  </p:clrMapOvr>
  <p:transition spd="med">
    <p:fade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23934"/>
      </p:ext>
    </p:extLst>
  </p:cSld>
  <p:clrMapOvr>
    <a:masterClrMapping/>
  </p:clrMapOvr>
  <p:transition spd="med">
    <p:fade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94538"/>
      </p:ext>
    </p:extLst>
  </p:cSld>
  <p:clrMapOvr>
    <a:masterClrMapping/>
  </p:clrMapOvr>
  <p:transition spd="med">
    <p:fade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40666"/>
      </p:ext>
    </p:extLst>
  </p:cSld>
  <p:clrMapOvr>
    <a:masterClrMapping/>
  </p:clrMapOvr>
  <p:transition spd="med">
    <p:fade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73996"/>
      </p:ext>
    </p:extLst>
  </p:cSld>
  <p:clrMapOvr>
    <a:masterClrMapping/>
  </p:clrMapOvr>
  <p:transition spd="med">
    <p:fade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2329"/>
      </p:ext>
    </p:extLst>
  </p:cSld>
  <p:clrMapOvr>
    <a:masterClrMapping/>
  </p:clrMapOvr>
  <p:transition spd="med">
    <p:fade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46097"/>
      </p:ext>
    </p:extLst>
  </p:cSld>
  <p:clrMapOvr>
    <a:masterClrMapping/>
  </p:clrMapOvr>
  <p:transition spd="med">
    <p:fade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5944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5CE49-DA1A-4660-ACA1-96D946B18F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85199"/>
      </p:ext>
    </p:extLst>
  </p:cSld>
  <p:clrMapOvr>
    <a:masterClrMapping/>
  </p:clrMapOvr>
  <p:transition spd="med">
    <p:fade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36972"/>
      </p:ext>
    </p:extLst>
  </p:cSld>
  <p:clrMapOvr>
    <a:masterClrMapping/>
  </p:clrMapOvr>
  <p:transition spd="med">
    <p:fade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32572"/>
      </p:ext>
    </p:extLst>
  </p:cSld>
  <p:clrMapOvr>
    <a:masterClrMapping/>
  </p:clrMapOvr>
  <p:transition spd="med">
    <p:fade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15155"/>
      </p:ext>
    </p:extLst>
  </p:cSld>
  <p:clrMapOvr>
    <a:masterClrMapping/>
  </p:clrMapOvr>
  <p:transition spd="med">
    <p:fade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04844"/>
      </p:ext>
    </p:extLst>
  </p:cSld>
  <p:clrMapOvr>
    <a:masterClrMapping/>
  </p:clrMapOvr>
  <p:transition spd="med">
    <p:fade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53552"/>
      </p:ext>
    </p:extLst>
  </p:cSld>
  <p:clrMapOvr>
    <a:masterClrMapping/>
  </p:clrMapOvr>
  <p:transition spd="med">
    <p:fade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42986"/>
      </p:ext>
    </p:extLst>
  </p:cSld>
  <p:clrMapOvr>
    <a:masterClrMapping/>
  </p:clrMapOvr>
  <p:transition spd="med">
    <p:fade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87300"/>
      </p:ext>
    </p:extLst>
  </p:cSld>
  <p:clrMapOvr>
    <a:masterClrMapping/>
  </p:clrMapOvr>
  <p:transition spd="med">
    <p:fade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83875"/>
      </p:ext>
    </p:extLst>
  </p:cSld>
  <p:clrMapOvr>
    <a:masterClrMapping/>
  </p:clrMapOvr>
  <p:transition spd="med">
    <p:fade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30564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EB09A-4EA7-4EC6-9AEA-0079AF8955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66772"/>
      </p:ext>
    </p:extLst>
  </p:cSld>
  <p:clrMapOvr>
    <a:masterClrMapping/>
  </p:clrMapOvr>
  <p:transition spd="med">
    <p:fade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2985"/>
      </p:ext>
    </p:extLst>
  </p:cSld>
  <p:clrMapOvr>
    <a:masterClrMapping/>
  </p:clrMapOvr>
  <p:transition spd="med">
    <p:fade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4341"/>
      </p:ext>
    </p:extLst>
  </p:cSld>
  <p:clrMapOvr>
    <a:masterClrMapping/>
  </p:clrMapOvr>
  <p:transition spd="med">
    <p:fade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89667"/>
      </p:ext>
    </p:extLst>
  </p:cSld>
  <p:clrMapOvr>
    <a:masterClrMapping/>
  </p:clrMapOvr>
  <p:transition spd="med">
    <p:fade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52445"/>
      </p:ext>
    </p:extLst>
  </p:cSld>
  <p:clrMapOvr>
    <a:masterClrMapping/>
  </p:clrMapOvr>
  <p:transition spd="med">
    <p:fade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28609"/>
      </p:ext>
    </p:extLst>
  </p:cSld>
  <p:clrMapOvr>
    <a:masterClrMapping/>
  </p:clrMapOvr>
  <p:transition spd="med">
    <p:fade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92969"/>
      </p:ext>
    </p:extLst>
  </p:cSld>
  <p:clrMapOvr>
    <a:masterClrMapping/>
  </p:clrMapOvr>
  <p:transition spd="med">
    <p:fade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42519"/>
      </p:ext>
    </p:extLst>
  </p:cSld>
  <p:clrMapOvr>
    <a:masterClrMapping/>
  </p:clrMapOvr>
  <p:transition spd="med">
    <p:fade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52141"/>
      </p:ext>
    </p:extLst>
  </p:cSld>
  <p:clrMapOvr>
    <a:masterClrMapping/>
  </p:clrMapOvr>
  <p:transition spd="med">
    <p:fad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25318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32D2-28C4-4FD3-B031-9121D626B2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92909"/>
      </p:ext>
    </p:extLst>
  </p:cSld>
  <p:clrMapOvr>
    <a:masterClrMapping/>
  </p:clrMapOvr>
  <p:transition spd="med">
    <p:fade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99650"/>
      </p:ext>
    </p:extLst>
  </p:cSld>
  <p:clrMapOvr>
    <a:masterClrMapping/>
  </p:clrMapOvr>
  <p:transition spd="med">
    <p:fade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15889"/>
      </p:ext>
    </p:extLst>
  </p:cSld>
  <p:clrMapOvr>
    <a:masterClrMapping/>
  </p:clrMapOvr>
  <p:transition spd="med">
    <p:fade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B8490-920D-40B6-8890-DC5A3B1D5D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9963"/>
      </p:ext>
    </p:extLst>
  </p:cSld>
  <p:clrMapOvr>
    <a:masterClrMapping/>
  </p:clrMapOvr>
  <p:transition spd="med">
    <p:fade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5822-7027-4347-BA87-DB895BE9DF5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24174"/>
      </p:ext>
    </p:extLst>
  </p:cSld>
  <p:clrMapOvr>
    <a:masterClrMapping/>
  </p:clrMapOvr>
  <p:transition spd="med">
    <p:fade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7AFD-BD78-4041-A2FF-0ABE5E17AA0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25181"/>
      </p:ext>
    </p:extLst>
  </p:cSld>
  <p:clrMapOvr>
    <a:masterClrMapping/>
  </p:clrMapOvr>
  <p:transition spd="med">
    <p:fade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80299-8494-4328-935B-87812E227F0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88520"/>
      </p:ext>
    </p:extLst>
  </p:cSld>
  <p:clrMapOvr>
    <a:masterClrMapping/>
  </p:clrMapOvr>
  <p:transition spd="med">
    <p:fade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8CBC8-066B-45B5-857C-345DF400BAE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50245"/>
      </p:ext>
    </p:extLst>
  </p:cSld>
  <p:clrMapOvr>
    <a:masterClrMapping/>
  </p:clrMapOvr>
  <p:transition spd="med">
    <p:fade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CE5B9-4052-4DC7-BCB2-4459DEF3781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06667"/>
      </p:ext>
    </p:extLst>
  </p:cSld>
  <p:clrMapOvr>
    <a:masterClrMapping/>
  </p:clrMapOvr>
  <p:transition spd="med">
    <p:fade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A5D8-E3DD-4D9D-A971-EEB8D2FA62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44299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2C470-9B0F-4817-8665-C985CC2CEE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71E2D-CE8C-4C14-AAAB-E3CF80E405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47487"/>
      </p:ext>
    </p:extLst>
  </p:cSld>
  <p:clrMapOvr>
    <a:masterClrMapping/>
  </p:clrMapOvr>
  <p:transition spd="med">
    <p:fade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5E72-F1ED-4AB2-83FC-034BD51DE61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05695"/>
      </p:ext>
    </p:extLst>
  </p:cSld>
  <p:clrMapOvr>
    <a:masterClrMapping/>
  </p:clrMapOvr>
  <p:transition spd="med">
    <p:fade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FD2F6-5A0C-4749-9963-8D5F2BC64B2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77795"/>
      </p:ext>
    </p:extLst>
  </p:cSld>
  <p:clrMapOvr>
    <a:masterClrMapping/>
  </p:clrMapOvr>
  <p:transition spd="med">
    <p:fade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95377-555D-4DF0-B4B0-280AF5C33E5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73642"/>
      </p:ext>
    </p:extLst>
  </p:cSld>
  <p:clrMapOvr>
    <a:masterClrMapping/>
  </p:clrMapOvr>
  <p:transition spd="med">
    <p:fade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4ACF8-089E-459D-AAFF-8B76F734042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74440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A591-3F8C-4548-9CBB-C7F467606B9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98923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8C9D4-A7C2-40C0-97FF-6964E35AD8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0353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EE941-DCB0-473C-A40C-706764C1C6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87413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4A393-1C4B-4992-8663-8FC9A502AE6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76305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6011E-59DE-4F9E-8C22-8A9E6E011E0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97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B1C07-675B-46BE-A341-D89534528B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4D8C5-7A47-4A6A-A9F4-B11DAC32082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98765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88716-7140-4B54-90AE-CD706AECEDA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8857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2E7A9-496C-4F8E-91D6-88426AF1350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70637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9088-5600-4505-9FF1-6D616758C77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66516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4F277-27FD-44E0-AC44-B421364F19D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1531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8BBCC-CDFE-412F-93BE-3707BE04CC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74467"/>
      </p:ext>
    </p:extLst>
  </p:cSld>
  <p:clrMapOvr>
    <a:masterClrMapping/>
  </p:clrMapOvr>
  <p:transition spd="med">
    <p:fade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0A928-EFB6-4673-B273-C3802C4A7FA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11244"/>
      </p:ext>
    </p:extLst>
  </p:cSld>
  <p:clrMapOvr>
    <a:masterClrMapping/>
  </p:clrMapOvr>
  <p:transition spd="med">
    <p:fade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C26FB-B82B-41D6-B284-3B55932D8DF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12612"/>
      </p:ext>
    </p:extLst>
  </p:cSld>
  <p:clrMapOvr>
    <a:masterClrMapping/>
  </p:clrMapOvr>
  <p:transition spd="med">
    <p:fade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2D30A-A07B-41E4-B0F9-9CA052C6868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70950"/>
      </p:ext>
    </p:extLst>
  </p:cSld>
  <p:clrMapOvr>
    <a:masterClrMapping/>
  </p:clrMapOvr>
  <p:transition spd="med">
    <p:fade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C2724-AA7C-47A8-BE02-5B4B2F7848A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9982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4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20EE-B6C5-4D1C-99F3-A1E50F0C00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17B1E-4166-4F58-9210-26C835A47FD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5439"/>
      </p:ext>
    </p:extLst>
  </p:cSld>
  <p:clrMapOvr>
    <a:masterClrMapping/>
  </p:clrMapOvr>
  <p:transition spd="med">
    <p:fade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DE34-9D11-49FA-A35F-449FC06A7A1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6650"/>
      </p:ext>
    </p:extLst>
  </p:cSld>
  <p:clrMapOvr>
    <a:masterClrMapping/>
  </p:clrMapOvr>
  <p:transition spd="med">
    <p:fade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0107-34C5-42CC-9902-7C2263A9980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78771"/>
      </p:ext>
    </p:extLst>
  </p:cSld>
  <p:clrMapOvr>
    <a:masterClrMapping/>
  </p:clrMapOvr>
  <p:transition spd="med">
    <p:fade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2422F-0113-4B84-BEDA-B78A6B9D02E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0350"/>
      </p:ext>
    </p:extLst>
  </p:cSld>
  <p:clrMapOvr>
    <a:masterClrMapping/>
  </p:clrMapOvr>
  <p:transition spd="med">
    <p:fade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6ECF2-D1FF-48EF-8D9E-4CA798E203F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50689"/>
      </p:ext>
    </p:extLst>
  </p:cSld>
  <p:clrMapOvr>
    <a:masterClrMapping/>
  </p:clrMapOvr>
  <p:transition spd="med">
    <p:fade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77BBB-359E-4B31-BBD8-73778675287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55048"/>
      </p:ext>
    </p:extLst>
  </p:cSld>
  <p:clrMapOvr>
    <a:masterClrMapping/>
  </p:clrMapOvr>
  <p:transition spd="med">
    <p:fade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8BBCC-CDFE-412F-93BE-3707BE04CC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31"/>
      </p:ext>
    </p:extLst>
  </p:cSld>
  <p:clrMapOvr>
    <a:masterClrMapping/>
  </p:clrMapOvr>
  <p:transition spd="med">
    <p:fade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0A928-EFB6-4673-B273-C3802C4A7FA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72697"/>
      </p:ext>
    </p:extLst>
  </p:cSld>
  <p:clrMapOvr>
    <a:masterClrMapping/>
  </p:clrMapOvr>
  <p:transition spd="med">
    <p:fade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C26FB-B82B-41D6-B284-3B55932D8DF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8457"/>
      </p:ext>
    </p:extLst>
  </p:cSld>
  <p:clrMapOvr>
    <a:masterClrMapping/>
  </p:clrMapOvr>
  <p:transition spd="med">
    <p:fade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2D30A-A07B-41E4-B0F9-9CA052C6868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57641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41B85-E0F1-4585-AFDE-63F0D8B7A9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C2724-AA7C-47A8-BE02-5B4B2F7848A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83817"/>
      </p:ext>
    </p:extLst>
  </p:cSld>
  <p:clrMapOvr>
    <a:masterClrMapping/>
  </p:clrMapOvr>
  <p:transition spd="med">
    <p:fade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17B1E-4166-4F58-9210-26C835A47FD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11197"/>
      </p:ext>
    </p:extLst>
  </p:cSld>
  <p:clrMapOvr>
    <a:masterClrMapping/>
  </p:clrMapOvr>
  <p:transition spd="med">
    <p:fade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DE34-9D11-49FA-A35F-449FC06A7A1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78117"/>
      </p:ext>
    </p:extLst>
  </p:cSld>
  <p:clrMapOvr>
    <a:masterClrMapping/>
  </p:clrMapOvr>
  <p:transition spd="med">
    <p:fade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0107-34C5-42CC-9902-7C2263A9980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84360"/>
      </p:ext>
    </p:extLst>
  </p:cSld>
  <p:clrMapOvr>
    <a:masterClrMapping/>
  </p:clrMapOvr>
  <p:transition spd="med">
    <p:fade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2422F-0113-4B84-BEDA-B78A6B9D02E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35248"/>
      </p:ext>
    </p:extLst>
  </p:cSld>
  <p:clrMapOvr>
    <a:masterClrMapping/>
  </p:clrMapOvr>
  <p:transition spd="med">
    <p:fade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6ECF2-D1FF-48EF-8D9E-4CA798E203F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37944"/>
      </p:ext>
    </p:extLst>
  </p:cSld>
  <p:clrMapOvr>
    <a:masterClrMapping/>
  </p:clrMapOvr>
  <p:transition spd="med">
    <p:fade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77BBB-359E-4B31-BBD8-73778675287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92238"/>
      </p:ext>
    </p:extLst>
  </p:cSld>
  <p:clrMapOvr>
    <a:masterClrMapping/>
  </p:clrMapOvr>
  <p:transition spd="med">
    <p:fade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98004-3CA1-4D0E-8691-295806944EC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4477"/>
      </p:ext>
    </p:extLst>
  </p:cSld>
  <p:clrMapOvr>
    <a:masterClrMapping/>
  </p:clrMapOvr>
  <p:transition spd="med">
    <p:fade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9DD5-990D-45AC-8D1C-A8539F72F39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27615"/>
      </p:ext>
    </p:extLst>
  </p:cSld>
  <p:clrMapOvr>
    <a:masterClrMapping/>
  </p:clrMapOvr>
  <p:transition spd="med">
    <p:fade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31615-23D2-4F97-9CF9-52A764EE18B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81067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89C72-B45F-41B6-8577-A7144061F2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44140-84AB-4553-BCE0-8401FE887C6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75459"/>
      </p:ext>
    </p:extLst>
  </p:cSld>
  <p:clrMapOvr>
    <a:masterClrMapping/>
  </p:clrMapOvr>
  <p:transition spd="med">
    <p:fade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108F2-A70C-461A-80F7-4104A7C8F07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08823"/>
      </p:ext>
    </p:extLst>
  </p:cSld>
  <p:clrMapOvr>
    <a:masterClrMapping/>
  </p:clrMapOvr>
  <p:transition spd="med">
    <p:fade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15253-488A-4117-B422-4295441555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59723"/>
      </p:ext>
    </p:extLst>
  </p:cSld>
  <p:clrMapOvr>
    <a:masterClrMapping/>
  </p:clrMapOvr>
  <p:transition spd="med">
    <p:fade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9208C-0639-4E53-8AF6-A13430EAD69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82605"/>
      </p:ext>
    </p:extLst>
  </p:cSld>
  <p:clrMapOvr>
    <a:masterClrMapping/>
  </p:clrMapOvr>
  <p:transition spd="med">
    <p:fade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9930-62C6-463D-9A91-085BCB79219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71079"/>
      </p:ext>
    </p:extLst>
  </p:cSld>
  <p:clrMapOvr>
    <a:masterClrMapping/>
  </p:clrMapOvr>
  <p:transition spd="med">
    <p:fade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B62B6-B6FC-498E-A6DE-314208FEF2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62421"/>
      </p:ext>
    </p:extLst>
  </p:cSld>
  <p:clrMapOvr>
    <a:masterClrMapping/>
  </p:clrMapOvr>
  <p:transition spd="med">
    <p:fade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1979F-945E-4C49-BDED-DABAB4F8A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17851"/>
      </p:ext>
    </p:extLst>
  </p:cSld>
  <p:clrMapOvr>
    <a:masterClrMapping/>
  </p:clrMapOvr>
  <p:transition spd="med">
    <p:fade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E38B6-6099-46F2-8760-402D520626B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75109"/>
      </p:ext>
    </p:extLst>
  </p:cSld>
  <p:clrMapOvr>
    <a:masterClrMapping/>
  </p:clrMapOvr>
  <p:transition spd="med">
    <p:fade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72F69-D2CC-4145-A14C-E90A2B2B5E4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00028"/>
      </p:ext>
    </p:extLst>
  </p:cSld>
  <p:clrMapOvr>
    <a:masterClrMapping/>
  </p:clrMapOvr>
  <p:transition spd="med">
    <p:fade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C6B26-9A55-4EA8-A546-C8B3DBFBB4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05029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F672-B621-4FD4-90D0-49CC090DFC9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46E1B-BE35-47E7-8CE2-792D9E057E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23232"/>
      </p:ext>
    </p:extLst>
  </p:cSld>
  <p:clrMapOvr>
    <a:masterClrMapping/>
  </p:clrMapOvr>
  <p:transition spd="med">
    <p:fade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79EA2-F343-4A78-8B67-740485C6FF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26721"/>
      </p:ext>
    </p:extLst>
  </p:cSld>
  <p:clrMapOvr>
    <a:masterClrMapping/>
  </p:clrMapOvr>
  <p:transition spd="med">
    <p:fade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2839D-502F-4060-AA2D-935682731C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39876"/>
      </p:ext>
    </p:extLst>
  </p:cSld>
  <p:clrMapOvr>
    <a:masterClrMapping/>
  </p:clrMapOvr>
  <p:transition spd="med">
    <p:fade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B941D-19AE-47BE-A73F-80942F20CCD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74779"/>
      </p:ext>
    </p:extLst>
  </p:cSld>
  <p:clrMapOvr>
    <a:masterClrMapping/>
  </p:clrMapOvr>
  <p:transition spd="med">
    <p:fade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2624-82EE-4923-B3C1-FF8A11176D6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85680"/>
      </p:ext>
    </p:extLst>
  </p:cSld>
  <p:clrMapOvr>
    <a:masterClrMapping/>
  </p:clrMapOvr>
  <p:transition spd="med">
    <p:fade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6972F-4102-4B15-84F2-436EB8BC832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15105"/>
      </p:ext>
    </p:extLst>
  </p:cSld>
  <p:clrMapOvr>
    <a:masterClrMapping/>
  </p:clrMapOvr>
  <p:transition spd="med">
    <p:fade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8EAFE-ACBC-4DDA-949D-996B7A21945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95792"/>
      </p:ext>
    </p:extLst>
  </p:cSld>
  <p:clrMapOvr>
    <a:masterClrMapping/>
  </p:clrMapOvr>
  <p:transition spd="med">
    <p:fade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8615-FB11-4FAD-818D-E2490C6ABA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55303"/>
      </p:ext>
    </p:extLst>
  </p:cSld>
  <p:clrMapOvr>
    <a:masterClrMapping/>
  </p:clrMapOvr>
  <p:transition spd="med">
    <p:fade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8F477-E4EC-4B63-94DC-1A76BD74251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49173"/>
      </p:ext>
    </p:extLst>
  </p:cSld>
  <p:clrMapOvr>
    <a:masterClrMapping/>
  </p:clrMapOvr>
  <p:transition spd="med">
    <p:fade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72F69-D2CC-4145-A14C-E90A2B2B5E4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5656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C4F2A-2EC0-40A1-9B63-7B6F804EB5B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C6B26-9A55-4EA8-A546-C8B3DBFBB4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27143"/>
      </p:ext>
    </p:extLst>
  </p:cSld>
  <p:clrMapOvr>
    <a:masterClrMapping/>
  </p:clrMapOvr>
  <p:transition spd="med">
    <p:fade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46E1B-BE35-47E7-8CE2-792D9E057E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32083"/>
      </p:ext>
    </p:extLst>
  </p:cSld>
  <p:clrMapOvr>
    <a:masterClrMapping/>
  </p:clrMapOvr>
  <p:transition spd="med">
    <p:fade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79EA2-F343-4A78-8B67-740485C6FF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72214"/>
      </p:ext>
    </p:extLst>
  </p:cSld>
  <p:clrMapOvr>
    <a:masterClrMapping/>
  </p:clrMapOvr>
  <p:transition spd="med">
    <p:fade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2839D-502F-4060-AA2D-935682731C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40924"/>
      </p:ext>
    </p:extLst>
  </p:cSld>
  <p:clrMapOvr>
    <a:masterClrMapping/>
  </p:clrMapOvr>
  <p:transition spd="med">
    <p:fade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B941D-19AE-47BE-A73F-80942F20CCD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81663"/>
      </p:ext>
    </p:extLst>
  </p:cSld>
  <p:clrMapOvr>
    <a:masterClrMapping/>
  </p:clrMapOvr>
  <p:transition spd="med">
    <p:fade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2624-82EE-4923-B3C1-FF8A11176D6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44506"/>
      </p:ext>
    </p:extLst>
  </p:cSld>
  <p:clrMapOvr>
    <a:masterClrMapping/>
  </p:clrMapOvr>
  <p:transition spd="med">
    <p:fade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6972F-4102-4B15-84F2-436EB8BC832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78732"/>
      </p:ext>
    </p:extLst>
  </p:cSld>
  <p:clrMapOvr>
    <a:masterClrMapping/>
  </p:clrMapOvr>
  <p:transition spd="med">
    <p:fade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8EAFE-ACBC-4DDA-949D-996B7A21945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40644"/>
      </p:ext>
    </p:extLst>
  </p:cSld>
  <p:clrMapOvr>
    <a:masterClrMapping/>
  </p:clrMapOvr>
  <p:transition spd="med">
    <p:fade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8615-FB11-4FAD-818D-E2490C6ABA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77661"/>
      </p:ext>
    </p:extLst>
  </p:cSld>
  <p:clrMapOvr>
    <a:masterClrMapping/>
  </p:clrMapOvr>
  <p:transition spd="med">
    <p:fade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8F477-E4EC-4B63-94DC-1A76BD74251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79238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D92-829A-4A88-96FF-9C364C09AE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72F69-D2CC-4145-A14C-E90A2B2B5E4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46838"/>
      </p:ext>
    </p:extLst>
  </p:cSld>
  <p:clrMapOvr>
    <a:masterClrMapping/>
  </p:clrMapOvr>
  <p:transition spd="med">
    <p:fade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C6B26-9A55-4EA8-A546-C8B3DBFBB4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61609"/>
      </p:ext>
    </p:extLst>
  </p:cSld>
  <p:clrMapOvr>
    <a:masterClrMapping/>
  </p:clrMapOvr>
  <p:transition spd="med">
    <p:fade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46E1B-BE35-47E7-8CE2-792D9E057E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27352"/>
      </p:ext>
    </p:extLst>
  </p:cSld>
  <p:clrMapOvr>
    <a:masterClrMapping/>
  </p:clrMapOvr>
  <p:transition spd="med">
    <p:fade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79EA2-F343-4A78-8B67-740485C6FF2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82409"/>
      </p:ext>
    </p:extLst>
  </p:cSld>
  <p:clrMapOvr>
    <a:masterClrMapping/>
  </p:clrMapOvr>
  <p:transition spd="med">
    <p:fade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2839D-502F-4060-AA2D-935682731C5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86163"/>
      </p:ext>
    </p:extLst>
  </p:cSld>
  <p:clrMapOvr>
    <a:masterClrMapping/>
  </p:clrMapOvr>
  <p:transition spd="med">
    <p:fade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B941D-19AE-47BE-A73F-80942F20CCD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03413"/>
      </p:ext>
    </p:extLst>
  </p:cSld>
  <p:clrMapOvr>
    <a:masterClrMapping/>
  </p:clrMapOvr>
  <p:transition spd="med">
    <p:fade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02624-82EE-4923-B3C1-FF8A11176D6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9756"/>
      </p:ext>
    </p:extLst>
  </p:cSld>
  <p:clrMapOvr>
    <a:masterClrMapping/>
  </p:clrMapOvr>
  <p:transition spd="med">
    <p:fade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6972F-4102-4B15-84F2-436EB8BC832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38236"/>
      </p:ext>
    </p:extLst>
  </p:cSld>
  <p:clrMapOvr>
    <a:masterClrMapping/>
  </p:clrMapOvr>
  <p:transition spd="med">
    <p:fade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8EAFE-ACBC-4DDA-949D-996B7A21945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70876"/>
      </p:ext>
    </p:extLst>
  </p:cSld>
  <p:clrMapOvr>
    <a:masterClrMapping/>
  </p:clrMapOvr>
  <p:transition spd="med">
    <p:fade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8615-FB11-4FAD-818D-E2490C6ABA3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82851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5CE49-DA1A-4660-ACA1-96D946B18F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8F477-E4EC-4B63-94DC-1A76BD74251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735"/>
      </p:ext>
    </p:extLst>
  </p:cSld>
  <p:clrMapOvr>
    <a:masterClrMapping/>
  </p:clrMapOvr>
  <p:transition spd="med">
    <p:fade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23760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01064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68991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66177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11327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8321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1588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09010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680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EB09A-4EA7-4EC6-9AEA-0079AF8955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62555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5981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F63C3-8F7D-46FC-A566-66FE7C42186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54748"/>
      </p:ext>
    </p:extLst>
  </p:cSld>
  <p:clrMapOvr>
    <a:masterClrMapping/>
  </p:clrMapOvr>
  <p:transition>
    <p:fade/>
  </p:transition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6F661-6E37-4587-9A8D-75FE5FE5A79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34141"/>
      </p:ext>
    </p:extLst>
  </p:cSld>
  <p:clrMapOvr>
    <a:masterClrMapping/>
  </p:clrMapOvr>
  <p:transition>
    <p:fade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AECC-C20A-4817-A2C3-32DE3D2283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00429"/>
      </p:ext>
    </p:extLst>
  </p:cSld>
  <p:clrMapOvr>
    <a:masterClrMapping/>
  </p:clrMapOvr>
  <p:transition>
    <p:fade/>
  </p:transition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9A23C-01E1-4969-A7DF-4A996AE2877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77627"/>
      </p:ext>
    </p:extLst>
  </p:cSld>
  <p:clrMapOvr>
    <a:masterClrMapping/>
  </p:clrMapOvr>
  <p:transition>
    <p:fade/>
  </p:transition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F1C38-48C1-4909-813C-5AB00E0F49A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82128"/>
      </p:ext>
    </p:extLst>
  </p:cSld>
  <p:clrMapOvr>
    <a:masterClrMapping/>
  </p:clrMapOvr>
  <p:transition>
    <p:fade/>
  </p:transition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8C984-9688-47DB-81C8-A7940AA460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57155"/>
      </p:ext>
    </p:extLst>
  </p:cSld>
  <p:clrMapOvr>
    <a:masterClrMapping/>
  </p:clrMapOvr>
  <p:transition>
    <p:fade/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F8C4E-8648-49B8-B690-3F33E0AA86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02308"/>
      </p:ext>
    </p:extLst>
  </p:cSld>
  <p:clrMapOvr>
    <a:masterClrMapping/>
  </p:clrMapOvr>
  <p:transition>
    <p:fade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CF24F-D6F2-4DA6-9320-A6ECFFC6F8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8959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32D2-28C4-4FD3-B031-9121D626B2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833C9-2C76-4D4B-A2FB-D55370F8488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43976"/>
      </p:ext>
    </p:extLst>
  </p:cSld>
  <p:clrMapOvr>
    <a:masterClrMapping/>
  </p:clrMapOvr>
  <p:transition>
    <p:fade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58F18-9F91-42B6-8637-B025331D27E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69175"/>
      </p:ext>
    </p:extLst>
  </p:cSld>
  <p:clrMapOvr>
    <a:masterClrMapping/>
  </p:clrMapOvr>
  <p:transition>
    <p:fade/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7EE0D-297D-43BD-A8E8-91E9AAC27AC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01187"/>
      </p:ext>
    </p:extLst>
  </p:cSld>
  <p:clrMapOvr>
    <a:masterClrMapping/>
  </p:clrMapOvr>
  <p:transition>
    <p:fade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F63C3-8F7D-46FC-A566-66FE7C42186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89418"/>
      </p:ext>
    </p:extLst>
  </p:cSld>
  <p:clrMapOvr>
    <a:masterClrMapping/>
  </p:clrMapOvr>
  <p:transition>
    <p:fade/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6F661-6E37-4587-9A8D-75FE5FE5A79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32686"/>
      </p:ext>
    </p:extLst>
  </p:cSld>
  <p:clrMapOvr>
    <a:masterClrMapping/>
  </p:clrMapOvr>
  <p:transition>
    <p:fade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AECC-C20A-4817-A2C3-32DE3D2283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0400"/>
      </p:ext>
    </p:extLst>
  </p:cSld>
  <p:clrMapOvr>
    <a:masterClrMapping/>
  </p:clrMapOvr>
  <p:transition>
    <p:fade/>
  </p:transition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9A23C-01E1-4969-A7DF-4A996AE2877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33564"/>
      </p:ext>
    </p:extLst>
  </p:cSld>
  <p:clrMapOvr>
    <a:masterClrMapping/>
  </p:clrMapOvr>
  <p:transition>
    <p:fade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F1C38-48C1-4909-813C-5AB00E0F49A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8705"/>
      </p:ext>
    </p:extLst>
  </p:cSld>
  <p:clrMapOvr>
    <a:masterClrMapping/>
  </p:clrMapOvr>
  <p:transition>
    <p:fade/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8C984-9688-47DB-81C8-A7940AA460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44180"/>
      </p:ext>
    </p:extLst>
  </p:cSld>
  <p:clrMapOvr>
    <a:masterClrMapping/>
  </p:clrMapOvr>
  <p:transition>
    <p:fade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F8C4E-8648-49B8-B690-3F33E0AA86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2793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2C470-9B0F-4817-8665-C985CC2CEE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CF24F-D6F2-4DA6-9320-A6ECFFC6F8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74431"/>
      </p:ext>
    </p:extLst>
  </p:cSld>
  <p:clrMapOvr>
    <a:masterClrMapping/>
  </p:clrMapOvr>
  <p:transition>
    <p:fade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833C9-2C76-4D4B-A2FB-D55370F8488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66487"/>
      </p:ext>
    </p:extLst>
  </p:cSld>
  <p:clrMapOvr>
    <a:masterClrMapping/>
  </p:clrMapOvr>
  <p:transition>
    <p:fade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58F18-9F91-42B6-8637-B025331D27E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89997"/>
      </p:ext>
    </p:extLst>
  </p:cSld>
  <p:clrMapOvr>
    <a:masterClrMapping/>
  </p:clrMapOvr>
  <p:transition>
    <p:fade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7EE0D-297D-43BD-A8E8-91E9AAC27AC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00323"/>
      </p:ext>
    </p:extLst>
  </p:cSld>
  <p:clrMapOvr>
    <a:masterClrMapping/>
  </p:clrMapOvr>
  <p:transition>
    <p:fade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F63C3-8F7D-46FC-A566-66FE7C42186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5338"/>
      </p:ext>
    </p:extLst>
  </p:cSld>
  <p:clrMapOvr>
    <a:masterClrMapping/>
  </p:clrMapOvr>
  <p:transition>
    <p:fade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6F661-6E37-4587-9A8D-75FE5FE5A79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44216"/>
      </p:ext>
    </p:extLst>
  </p:cSld>
  <p:clrMapOvr>
    <a:masterClrMapping/>
  </p:clrMapOvr>
  <p:transition>
    <p:fade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AECC-C20A-4817-A2C3-32DE3D2283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17223"/>
      </p:ext>
    </p:extLst>
  </p:cSld>
  <p:clrMapOvr>
    <a:masterClrMapping/>
  </p:clrMapOvr>
  <p:transition>
    <p:fade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9A23C-01E1-4969-A7DF-4A996AE2877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55424"/>
      </p:ext>
    </p:extLst>
  </p:cSld>
  <p:clrMapOvr>
    <a:masterClrMapping/>
  </p:clrMapOvr>
  <p:transition>
    <p:fade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F1C38-48C1-4909-813C-5AB00E0F49A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86296"/>
      </p:ext>
    </p:extLst>
  </p:cSld>
  <p:clrMapOvr>
    <a:masterClrMapping/>
  </p:clrMapOvr>
  <p:transition>
    <p:fade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8C984-9688-47DB-81C8-A7940AA460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1963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B1C07-675B-46BE-A341-D89534528B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F8C4E-8648-49B8-B690-3F33E0AA86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89145"/>
      </p:ext>
    </p:extLst>
  </p:cSld>
  <p:clrMapOvr>
    <a:masterClrMapping/>
  </p:clrMapOvr>
  <p:transition>
    <p:fade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CF24F-D6F2-4DA6-9320-A6ECFFC6F8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24099"/>
      </p:ext>
    </p:extLst>
  </p:cSld>
  <p:clrMapOvr>
    <a:masterClrMapping/>
  </p:clrMapOvr>
  <p:transition>
    <p:fade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833C9-2C76-4D4B-A2FB-D55370F8488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15818"/>
      </p:ext>
    </p:extLst>
  </p:cSld>
  <p:clrMapOvr>
    <a:masterClrMapping/>
  </p:clrMapOvr>
  <p:transition>
    <p:fade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58F18-9F91-42B6-8637-B025331D27E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67624"/>
      </p:ext>
    </p:extLst>
  </p:cSld>
  <p:clrMapOvr>
    <a:masterClrMapping/>
  </p:clrMapOvr>
  <p:transition>
    <p:fade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7EE0D-297D-43BD-A8E8-91E9AAC27AC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55896"/>
      </p:ext>
    </p:extLst>
  </p:cSld>
  <p:clrMapOvr>
    <a:masterClrMapping/>
  </p:clrMapOvr>
  <p:transition>
    <p:fade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F63C3-8F7D-46FC-A566-66FE7C42186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2426"/>
      </p:ext>
    </p:extLst>
  </p:cSld>
  <p:clrMapOvr>
    <a:masterClrMapping/>
  </p:clrMapOvr>
  <p:transition>
    <p:fade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6F661-6E37-4587-9A8D-75FE5FE5A79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50629"/>
      </p:ext>
    </p:extLst>
  </p:cSld>
  <p:clrMapOvr>
    <a:masterClrMapping/>
  </p:clrMapOvr>
  <p:transition>
    <p:fade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AECC-C20A-4817-A2C3-32DE3D2283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59947"/>
      </p:ext>
    </p:extLst>
  </p:cSld>
  <p:clrMapOvr>
    <a:masterClrMapping/>
  </p:clrMapOvr>
  <p:transition>
    <p:fade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9A23C-01E1-4969-A7DF-4A996AE2877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64642"/>
      </p:ext>
    </p:extLst>
  </p:cSld>
  <p:clrMapOvr>
    <a:masterClrMapping/>
  </p:clrMapOvr>
  <p:transition>
    <p:fade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F1C38-48C1-4909-813C-5AB00E0F49A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1683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20EE-B6C5-4D1C-99F3-A1E50F0C00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8C984-9688-47DB-81C8-A7940AA460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59132"/>
      </p:ext>
    </p:extLst>
  </p:cSld>
  <p:clrMapOvr>
    <a:masterClrMapping/>
  </p:clrMapOvr>
  <p:transition>
    <p:fade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F8C4E-8648-49B8-B690-3F33E0AA86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24112"/>
      </p:ext>
    </p:extLst>
  </p:cSld>
  <p:clrMapOvr>
    <a:masterClrMapping/>
  </p:clrMapOvr>
  <p:transition>
    <p:fade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CF24F-D6F2-4DA6-9320-A6ECFFC6F8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36810"/>
      </p:ext>
    </p:extLst>
  </p:cSld>
  <p:clrMapOvr>
    <a:masterClrMapping/>
  </p:clrMapOvr>
  <p:transition>
    <p:fade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833C9-2C76-4D4B-A2FB-D55370F8488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16531"/>
      </p:ext>
    </p:extLst>
  </p:cSld>
  <p:clrMapOvr>
    <a:masterClrMapping/>
  </p:clrMapOvr>
  <p:transition>
    <p:fade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58F18-9F91-42B6-8637-B025331D27E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63017"/>
      </p:ext>
    </p:extLst>
  </p:cSld>
  <p:clrMapOvr>
    <a:masterClrMapping/>
  </p:clrMapOvr>
  <p:transition>
    <p:fade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7EE0D-297D-43BD-A8E8-91E9AAC27AC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70519"/>
      </p:ext>
    </p:extLst>
  </p:cSld>
  <p:clrMapOvr>
    <a:masterClrMapping/>
  </p:clrMapOvr>
  <p:transition>
    <p:fade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F63C3-8F7D-46FC-A566-66FE7C42186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01808"/>
      </p:ext>
    </p:extLst>
  </p:cSld>
  <p:clrMapOvr>
    <a:masterClrMapping/>
  </p:clrMapOvr>
  <p:transition>
    <p:fade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6F661-6E37-4587-9A8D-75FE5FE5A79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39013"/>
      </p:ext>
    </p:extLst>
  </p:cSld>
  <p:clrMapOvr>
    <a:masterClrMapping/>
  </p:clrMapOvr>
  <p:transition>
    <p:fade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AECC-C20A-4817-A2C3-32DE3D2283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04871"/>
      </p:ext>
    </p:extLst>
  </p:cSld>
  <p:clrMapOvr>
    <a:masterClrMapping/>
  </p:clrMapOvr>
  <p:transition>
    <p:fade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9A23C-01E1-4969-A7DF-4A996AE2877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2794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41B85-E0F1-4585-AFDE-63F0D8B7A9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F1C38-48C1-4909-813C-5AB00E0F49A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79937"/>
      </p:ext>
    </p:extLst>
  </p:cSld>
  <p:clrMapOvr>
    <a:masterClrMapping/>
  </p:clrMapOvr>
  <p:transition>
    <p:fade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8C984-9688-47DB-81C8-A7940AA460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73815"/>
      </p:ext>
    </p:extLst>
  </p:cSld>
  <p:clrMapOvr>
    <a:masterClrMapping/>
  </p:clrMapOvr>
  <p:transition>
    <p:fade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F8C4E-8648-49B8-B690-3F33E0AA86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70739"/>
      </p:ext>
    </p:extLst>
  </p:cSld>
  <p:clrMapOvr>
    <a:masterClrMapping/>
  </p:clrMapOvr>
  <p:transition>
    <p:fade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CF24F-D6F2-4DA6-9320-A6ECFFC6F8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32669"/>
      </p:ext>
    </p:extLst>
  </p:cSld>
  <p:clrMapOvr>
    <a:masterClrMapping/>
  </p:clrMapOvr>
  <p:transition>
    <p:fade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833C9-2C76-4D4B-A2FB-D55370F8488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40657"/>
      </p:ext>
    </p:extLst>
  </p:cSld>
  <p:clrMapOvr>
    <a:masterClrMapping/>
  </p:clrMapOvr>
  <p:transition>
    <p:fade/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58F18-9F91-42B6-8637-B025331D27E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65858"/>
      </p:ext>
    </p:extLst>
  </p:cSld>
  <p:clrMapOvr>
    <a:masterClrMapping/>
  </p:clrMapOvr>
  <p:transition>
    <p:fade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7EE0D-297D-43BD-A8E8-91E9AAC27AC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7004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89C72-B45F-41B6-8577-A7144061F2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F672-B621-4FD4-90D0-49CC090DFC9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C4F2A-2EC0-40A1-9B63-7B6F804EB5B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D92-829A-4A88-96FF-9C364C09AE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5CE49-DA1A-4660-ACA1-96D946B18F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EB09A-4EA7-4EC6-9AEA-0079AF8955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F32D2-28C4-4FD3-B031-9121D626B21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2C470-9B0F-4817-8665-C985CC2CEE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B1C07-675B-46BE-A341-D89534528BF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20EE-B6C5-4D1C-99F3-A1E50F0C00D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41B85-E0F1-4585-AFDE-63F0D8B7A9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89C72-B45F-41B6-8577-A7144061F2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F672-B621-4FD4-90D0-49CC090DFC9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8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C4F2A-2EC0-40A1-9B63-7B6F804EB5B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70D92-829A-4A88-96FF-9C364C09AE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A5CE49-DA1A-4660-ACA1-96D946B18F1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143B0-4E0D-45CE-8224-6F59F1BCE1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18664-6546-4A91-BFE4-9A1FC2A39F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3FF-F5F1-404C-AD13-F7A4E3F6E9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F189-0932-4B20-95FB-9F725008E3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5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9D3B6-9439-43F5-98EF-986C37CA54C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C847-A779-4F55-A7BE-1AEB47E37EE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929A-F057-4994-B573-AB6D146CE3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2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654A-97D1-4EF2-9448-11F134A956F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71C4-0F79-4C9D-AA52-F34AB4F6B7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2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636A-6E0E-4C96-A466-F890319D1C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89D4-0FF6-4E39-B54D-EC3C498362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42A63-B0BF-4020-A675-C0D8793B3608}" type="datetimeFigureOut">
              <a:rPr lang="ru-RU" smtClean="0"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972D6-5E60-44C2-A574-7EFCB2B0A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7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7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3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7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7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4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1EC25-AB2A-4E5B-8ADA-630F72CB44C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5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6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2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C48884-0811-442D-A6A7-A795A17DE34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5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9ACC05-637A-4C12-8B11-DD5709A862E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2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3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B3BF7A-78B9-4085-B653-8186932B8436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4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3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3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8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2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8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3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C48884-0811-442D-A6A7-A795A17DE34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6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19DD48-09ED-4B38-A10A-3919ECB87E81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8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0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B569AE-6A10-468A-9BD3-FFF616BB2B5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7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517825-C051-49AD-916D-8E9FC5C15DB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6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DC85C-0460-40F5-B5C2-FAB7C5D919EA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3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29CEAD-4E9C-4CAF-82D3-29791E50163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0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6ECBB7-7459-4532-B0F7-894FB46AF6F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2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3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C48884-0811-442D-A6A7-A795A17DE34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2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3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108D-8E10-4EFA-9756-67C2DAAB611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087D-0A72-438F-96B3-F55D8FC8D0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8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5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5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2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0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5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9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0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0512-9F4A-42CB-B4B9-77D681FAB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0A9AA-01DB-49A1-B9F0-D736B6211B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0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5501ED-C81A-4FFA-A1E9-320253416B6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6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6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1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755182-03B7-49E4-B2D7-9D929C6DB9C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9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3F98FF-E588-49F8-9607-88336A6BF2D0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4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848A1-13C3-4BA1-87D8-397EEFC9994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6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848A1-13C3-4BA1-87D8-397EEFC9994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1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6F36AF-B225-4AB3-B164-6A65103939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3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63B66B-36CA-486D-8650-66156455FB6B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63B66B-36CA-486D-8650-66156455FB6B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4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5501ED-C81A-4FFA-A1E9-320253416B6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1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63B66B-36CA-486D-8650-66156455FB6B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737F-1087-4970-B999-0AB4B318BB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28A46-D34B-4277-9F66-97D0EECD17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3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A73FD-8227-4953-8725-B947DD3F1F70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9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A73FD-8227-4953-8725-B947DD3F1F70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0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A73FD-8227-4953-8725-B947DD3F1F70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5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A73FD-8227-4953-8725-B947DD3F1F70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9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A73FD-8227-4953-8725-B947DD3F1F70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6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5501ED-C81A-4FFA-A1E9-320253416B6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2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5501ED-C81A-4FFA-A1E9-320253416B6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5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7874-DF84-4341-9474-8DCF2516987D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0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7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3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2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5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6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8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0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0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3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2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4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2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5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5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0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0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8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0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0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1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1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1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6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7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7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7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7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49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9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2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2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4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4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9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9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9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5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66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4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70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42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43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4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4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0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3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2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4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4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34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4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4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4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4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0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0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0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0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0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0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099" name="Rectangle 3" descr="100_TIT2"/>
          <p:cNvSpPr>
            <a:spLocks noGrp="1" noChangeAspect="1" noChangeArrowheads="1"/>
          </p:cNvSpPr>
          <p:nvPr isPhoto="1"/>
        </p:nvSpPr>
        <p:spPr bwMode="auto">
          <a:xfrm>
            <a:off x="-1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3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Magnet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7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titna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STAR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34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1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MOON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9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MOON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9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Dogov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919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i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764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4000">
                <a:solidFill>
                  <a:schemeClr val="folHlink"/>
                </a:solidFill>
              </a:rPr>
              <a:t>Космические частицы сверхвысоких энергий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850" y="1700213"/>
            <a:ext cx="8229600" cy="4114800"/>
          </a:xfrm>
        </p:spPr>
        <p:txBody>
          <a:bodyPr/>
          <a:lstStyle/>
          <a:p>
            <a:r>
              <a:rPr lang="ru-RU" altLang="ru-RU" sz="2800" b="1">
                <a:solidFill>
                  <a:schemeClr val="bg1"/>
                </a:solidFill>
              </a:rPr>
              <a:t>До 10</a:t>
            </a:r>
            <a:r>
              <a:rPr lang="ru-RU" altLang="ru-RU" sz="2800" b="1" baseline="30000">
                <a:solidFill>
                  <a:schemeClr val="bg1"/>
                </a:solidFill>
              </a:rPr>
              <a:t>10</a:t>
            </a:r>
            <a:r>
              <a:rPr lang="ru-RU" altLang="ru-RU" sz="2800" b="1">
                <a:solidFill>
                  <a:schemeClr val="bg1"/>
                </a:solidFill>
              </a:rPr>
              <a:t> эВ – </a:t>
            </a:r>
            <a:r>
              <a:rPr lang="en-US" altLang="ru-RU" sz="2800" b="1">
                <a:solidFill>
                  <a:schemeClr val="bg1"/>
                </a:solidFill>
              </a:rPr>
              <a:t>c</a:t>
            </a:r>
            <a:r>
              <a:rPr lang="ru-RU" altLang="ru-RU" sz="2800" b="1">
                <a:solidFill>
                  <a:schemeClr val="bg1"/>
                </a:solidFill>
              </a:rPr>
              <a:t>олнечные космические лучи</a:t>
            </a:r>
          </a:p>
          <a:p>
            <a:r>
              <a:rPr lang="ru-RU" altLang="ru-RU" sz="2800" b="1">
                <a:solidFill>
                  <a:schemeClr val="bg1"/>
                </a:solidFill>
              </a:rPr>
              <a:t>До 10</a:t>
            </a:r>
            <a:r>
              <a:rPr lang="ru-RU" altLang="ru-RU" sz="2800" b="1" baseline="30000">
                <a:solidFill>
                  <a:schemeClr val="bg1"/>
                </a:solidFill>
              </a:rPr>
              <a:t>17</a:t>
            </a:r>
            <a:r>
              <a:rPr lang="ru-RU" altLang="ru-RU" sz="2800" b="1">
                <a:solidFill>
                  <a:schemeClr val="bg1"/>
                </a:solidFill>
              </a:rPr>
              <a:t> эВ – галактические космич</a:t>
            </a:r>
            <a:r>
              <a:rPr lang="en-US" altLang="ru-RU" sz="2800" b="1">
                <a:solidFill>
                  <a:schemeClr val="bg1"/>
                </a:solidFill>
              </a:rPr>
              <a:t>.</a:t>
            </a:r>
            <a:r>
              <a:rPr lang="ru-RU" altLang="ru-RU" sz="2800" b="1">
                <a:solidFill>
                  <a:schemeClr val="bg1"/>
                </a:solidFill>
              </a:rPr>
              <a:t> лучи</a:t>
            </a:r>
          </a:p>
          <a:p>
            <a:r>
              <a:rPr lang="ru-RU" altLang="ru-RU" sz="2800" b="1">
                <a:solidFill>
                  <a:schemeClr val="bg1"/>
                </a:solidFill>
              </a:rPr>
              <a:t>Более высокие энергии (до 10</a:t>
            </a:r>
            <a:r>
              <a:rPr lang="en-US" altLang="ru-RU" sz="2800" b="1" baseline="30000">
                <a:solidFill>
                  <a:schemeClr val="bg1"/>
                </a:solidFill>
              </a:rPr>
              <a:t>20</a:t>
            </a:r>
            <a:r>
              <a:rPr lang="ru-RU" altLang="ru-RU" sz="2800" b="1">
                <a:solidFill>
                  <a:schemeClr val="bg1"/>
                </a:solidFill>
              </a:rPr>
              <a:t> эВ) –частицы внегалактического происхождения</a:t>
            </a:r>
            <a:r>
              <a:rPr lang="en-US" altLang="ru-RU" sz="2800" b="1">
                <a:solidFill>
                  <a:schemeClr val="bg1"/>
                </a:solidFill>
              </a:rPr>
              <a:t> (?)</a:t>
            </a:r>
            <a:r>
              <a:rPr lang="ru-RU" altLang="ru-RU" sz="2800" b="1">
                <a:solidFill>
                  <a:schemeClr val="bg1"/>
                </a:solidFill>
              </a:rPr>
              <a:t> Природа малопонятна.</a:t>
            </a:r>
            <a:endParaRPr lang="en-US" altLang="ru-RU" sz="2800" b="1">
              <a:solidFill>
                <a:schemeClr val="bg1"/>
              </a:solidFill>
            </a:endParaRPr>
          </a:p>
          <a:p>
            <a:endParaRPr lang="ru-RU" altLang="ru-RU" sz="2800" b="1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Максимальная энергия частиц на БАК: </a:t>
            </a:r>
          </a:p>
          <a:p>
            <a:pPr>
              <a:buFontTx/>
              <a:buNone/>
            </a:pPr>
            <a:r>
              <a:rPr lang="en-US" altLang="ru-RU" sz="2800" b="1">
                <a:solidFill>
                  <a:schemeClr val="bg1"/>
                </a:solidFill>
              </a:rPr>
              <a:t>                   </a:t>
            </a:r>
            <a:r>
              <a:rPr lang="ru-RU" altLang="ru-RU" sz="2800" b="1">
                <a:solidFill>
                  <a:schemeClr val="bg1"/>
                </a:solidFill>
              </a:rPr>
              <a:t>(7 – 14) ·10</a:t>
            </a:r>
            <a:r>
              <a:rPr lang="ru-RU" altLang="ru-RU" sz="2800" b="1" baseline="30000">
                <a:solidFill>
                  <a:schemeClr val="bg1"/>
                </a:solidFill>
              </a:rPr>
              <a:t>12</a:t>
            </a:r>
            <a:r>
              <a:rPr lang="ru-RU" altLang="ru-RU" sz="2800" b="1">
                <a:solidFill>
                  <a:schemeClr val="bg1"/>
                </a:solidFill>
              </a:rPr>
              <a:t> эВ</a:t>
            </a:r>
            <a:r>
              <a:rPr lang="en-US" altLang="ru-RU" sz="2800" b="1">
                <a:solidFill>
                  <a:schemeClr val="bg1"/>
                </a:solidFill>
              </a:rPr>
              <a:t>.</a:t>
            </a:r>
            <a:endParaRPr lang="ru-RU" altLang="ru-RU" sz="2800" b="1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altLang="ru-RU" sz="2800" b="1">
                <a:solidFill>
                  <a:schemeClr val="bg1"/>
                </a:solidFill>
              </a:rPr>
              <a:t>Проект </a:t>
            </a:r>
            <a:r>
              <a:rPr lang="en-US" altLang="ru-RU" sz="2800" b="1">
                <a:solidFill>
                  <a:schemeClr val="bg1"/>
                </a:solidFill>
              </a:rPr>
              <a:t>VLHC (</a:t>
            </a:r>
            <a:r>
              <a:rPr lang="ru-RU" altLang="ru-RU" sz="2800" b="1">
                <a:solidFill>
                  <a:schemeClr val="bg1"/>
                </a:solidFill>
              </a:rPr>
              <a:t>2030-</a:t>
            </a:r>
            <a:r>
              <a:rPr lang="en-US" altLang="ru-RU" sz="2800" b="1">
                <a:solidFill>
                  <a:schemeClr val="bg1"/>
                </a:solidFill>
              </a:rPr>
              <a:t>2035 </a:t>
            </a:r>
            <a:r>
              <a:rPr lang="ru-RU" altLang="ru-RU" sz="2800" b="1">
                <a:solidFill>
                  <a:schemeClr val="bg1"/>
                </a:solidFill>
              </a:rPr>
              <a:t>год?)</a:t>
            </a:r>
            <a:r>
              <a:rPr lang="en-US" altLang="ru-RU" sz="2800" b="1">
                <a:solidFill>
                  <a:schemeClr val="bg1"/>
                </a:solidFill>
              </a:rPr>
              <a:t> – 10</a:t>
            </a:r>
            <a:r>
              <a:rPr lang="en-US" altLang="ru-RU" sz="2800" b="1" baseline="30000">
                <a:solidFill>
                  <a:schemeClr val="bg1"/>
                </a:solidFill>
              </a:rPr>
              <a:t>14</a:t>
            </a:r>
            <a:r>
              <a:rPr lang="en-US" altLang="ru-RU" sz="2800" b="1">
                <a:solidFill>
                  <a:schemeClr val="bg1"/>
                </a:solidFill>
              </a:rPr>
              <a:t> </a:t>
            </a:r>
            <a:r>
              <a:rPr lang="ru-RU" altLang="ru-RU" sz="2800" b="1">
                <a:solidFill>
                  <a:schemeClr val="bg1"/>
                </a:solidFill>
              </a:rPr>
              <a:t>эВ</a:t>
            </a:r>
            <a:r>
              <a:rPr lang="en-US" altLang="ru-RU" sz="2800" b="1">
                <a:solidFill>
                  <a:schemeClr val="bg1"/>
                </a:solidFill>
              </a:rPr>
              <a:t>.</a:t>
            </a:r>
            <a:endParaRPr lang="ru-RU" altLang="ru-RU" sz="2800" b="1">
              <a:solidFill>
                <a:schemeClr val="bg1"/>
              </a:solidFill>
            </a:endParaRPr>
          </a:p>
          <a:p>
            <a:endParaRPr lang="ru-RU" altLang="ru-RU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n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735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9197"/>
            <a:ext cx="9073008" cy="669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84995"/>
      </p:ext>
    </p:extLst>
  </p:cSld>
  <p:clrMapOvr>
    <a:masterClrMapping/>
  </p:clrMapOvr>
  <p:transition spd="med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ec1a2f38e8e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713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orb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715976"/>
      </p:ext>
    </p:extLst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e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110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HAS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MoonPHASES_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15888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111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145_Moon_E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514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9001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243" name="Rectangle 3" descr="240_matter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W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3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219" name="Rectangle 3" descr="106_J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40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5603" name="Rectangle 3" descr="152_Lectorium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9461"/>
      </p:ext>
    </p:extLst>
  </p:cSld>
  <p:clrMapOvr>
    <a:masterClrMapping/>
  </p:clrMapOvr>
  <p:transition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6627" name="Rectangle 3" descr="154_Lectorium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9672"/>
      </p:ext>
    </p:extLst>
  </p:cSld>
  <p:clrMapOvr>
    <a:masterClrMapping/>
  </p:clrMapOvr>
  <p:transition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7651" name="Rectangle 3" descr="156_Coursera"/>
          <p:cNvSpPr>
            <a:spLocks noGrp="1" noChangeAspect="1" noChangeArrowheads="1"/>
          </p:cNvSpPr>
          <p:nvPr isPhoto="1"/>
        </p:nvSpPr>
        <p:spPr bwMode="auto">
          <a:xfrm>
            <a:off x="103188" y="0"/>
            <a:ext cx="89360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 b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28540"/>
      </p:ext>
    </p:extLst>
  </p:cSld>
  <p:clrMapOvr>
    <a:masterClrMapping/>
  </p:clrMapOvr>
  <p:transition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omepage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144000" cy="6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34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889_my_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59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sv-SE" altLang="ru-RU">
              <a:solidFill>
                <a:srgbClr val="3333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802380" y="1989138"/>
            <a:ext cx="28781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/>
              <a:buNone/>
            </a:pPr>
            <a:r>
              <a:rPr lang="en-GB" altLang="ru-RU" sz="2400" dirty="0">
                <a:solidFill>
                  <a:srgbClr val="00FF00"/>
                </a:solidFill>
                <a:latin typeface="Times" pitchFamily="18" charset="0"/>
                <a:cs typeface="Arial" pitchFamily="34" charset="0"/>
              </a:rPr>
              <a:t>   </a:t>
            </a:r>
            <a:r>
              <a:rPr lang="en-GB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~2%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/>
              <a:buNone/>
            </a:pP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весь видимый мир</a:t>
            </a:r>
            <a:endParaRPr lang="en-GB" altLang="ru-RU" sz="2400" dirty="0">
              <a:solidFill>
                <a:srgbClr val="BBE0E3"/>
              </a:solidFill>
              <a:latin typeface="Times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StarBats"/>
              <a:buNone/>
            </a:pPr>
            <a:r>
              <a:rPr lang="en-GB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(</a:t>
            </a: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звезды + газ</a:t>
            </a:r>
            <a:endParaRPr lang="ru-RU" altLang="ru-RU" sz="2400" dirty="0">
              <a:solidFill>
                <a:srgbClr val="BBE0E3"/>
              </a:solidFill>
              <a:latin typeface="Times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0000"/>
              <a:buFont typeface="StarBats"/>
              <a:buNone/>
            </a:pP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+ твердые 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тела</a:t>
            </a:r>
            <a:r>
              <a:rPr lang="en-GB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436096" y="4094148"/>
            <a:ext cx="32636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/>
              <a:buNone/>
            </a:pPr>
            <a:r>
              <a:rPr lang="en-GB" altLang="ru-RU" sz="2400" dirty="0">
                <a:solidFill>
                  <a:srgbClr val="00FF00"/>
                </a:solidFill>
                <a:latin typeface="Times" pitchFamily="18" charset="0"/>
                <a:cs typeface="Arial" pitchFamily="34" charset="0"/>
              </a:rPr>
              <a:t>  </a:t>
            </a:r>
            <a:r>
              <a:rPr lang="en-GB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~98%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7000"/>
              <a:buFont typeface="StarBats"/>
              <a:buNone/>
            </a:pPr>
            <a:r>
              <a:rPr lang="en-GB" altLang="ru-RU" sz="16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   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Темная масса: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7000"/>
              <a:buFont typeface="StarBats"/>
              <a:buNone/>
            </a:pP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   барионная (7%)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7000"/>
              <a:buFont typeface="StarBats"/>
              <a:buNone/>
            </a:pP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(межгалактический </a:t>
            </a: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газ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?)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7000"/>
              <a:buFont typeface="StarBats"/>
              <a:buNone/>
            </a:pP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   </a:t>
            </a: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+ </a:t>
            </a:r>
            <a:r>
              <a:rPr lang="ru-RU" altLang="ru-RU" sz="2400" dirty="0" err="1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небарионная</a:t>
            </a:r>
            <a:r>
              <a:rPr lang="ru-RU" altLang="ru-RU" sz="2400" dirty="0" smtClean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(93</a:t>
            </a:r>
            <a:r>
              <a:rPr lang="ru-RU" altLang="ru-RU" sz="2400" dirty="0">
                <a:solidFill>
                  <a:srgbClr val="BBE0E3"/>
                </a:solidFill>
                <a:latin typeface="Times" pitchFamily="18" charset="0"/>
                <a:cs typeface="Arial" pitchFamily="34" charset="0"/>
              </a:rPr>
              <a:t>%)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881688" y="741363"/>
            <a:ext cx="29178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FF9933"/>
                </a:solidFill>
                <a:cs typeface="Arial" pitchFamily="34" charset="0"/>
              </a:rPr>
              <a:t>Только вещество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FF9933"/>
                </a:solidFill>
                <a:cs typeface="Arial" pitchFamily="34" charset="0"/>
              </a:rPr>
              <a:t>(не считая темную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FF9933"/>
                </a:solidFill>
                <a:cs typeface="Arial" pitchFamily="34" charset="0"/>
              </a:rPr>
              <a:t>энергию:</a:t>
            </a:r>
          </a:p>
        </p:txBody>
      </p:sp>
    </p:spTree>
    <p:extLst>
      <p:ext uri="{BB962C8B-B14F-4D97-AF65-F5344CB8AC3E}">
        <p14:creationId xmlns:p14="http://schemas.microsoft.com/office/powerpoint/2010/main" val="2331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omepage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87104"/>
      </p:ext>
    </p:extLst>
  </p:cSld>
  <p:clrMapOvr>
    <a:masterClrMapping/>
  </p:clrMapOvr>
  <p:transition spd="med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" y="0"/>
            <a:ext cx="8662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75203"/>
      </p:ext>
    </p:extLst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41542"/>
      </p:ext>
    </p:extLst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6"/>
      </p:ext>
    </p:extLst>
  </p:cSld>
  <p:clrMapOvr>
    <a:masterClrMapping/>
  </p:clrMapOvr>
  <p:transition spd="med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Stellarium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tellarium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8675" name="Rectangle 3" descr="180_STRNAM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5234"/>
      </p:ext>
    </p:extLst>
  </p:cSld>
  <p:clrMapOvr>
    <a:masterClrMapping/>
  </p:clrMapOvr>
  <p:transition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9699" name="Rectangle 3" descr="182_Tsky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85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848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0723" name="Rectangle 3" descr="185_Sky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62348"/>
      </p:ext>
    </p:extLst>
  </p:cSld>
  <p:clrMapOvr>
    <a:masterClrMapping/>
  </p:clrMapOvr>
  <p:transition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5843" name="Rectangle 3" descr="118_BOOK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395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563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7411" name="Rectangle 3" descr="114_Rey-Stars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78819"/>
      </p:ext>
    </p:extLst>
  </p:cSld>
  <p:clrMapOvr>
    <a:masterClrMapping/>
  </p:clrMapOvr>
  <p:transition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8435" name="Rectangle 3" descr="115_BOOK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27238"/>
      </p:ext>
    </p:extLst>
  </p:cSld>
  <p:clrMapOvr>
    <a:masterClrMapping/>
  </p:clrMapOvr>
  <p:transition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9459" name="Rectangle 3" descr="118_BOOK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37995"/>
      </p:ext>
    </p:extLst>
  </p:cSld>
  <p:clrMapOvr>
    <a:masterClrMapping/>
  </p:clrMapOvr>
  <p:transition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1507" name="Rectangle 3" descr="120_BOOK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6387" name="Rectangle 3" descr="140_BOOK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68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65" y="0"/>
            <a:ext cx="4446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902"/>
            <a:ext cx="9144000" cy="50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526"/>
            <a:ext cx="9144000" cy="51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 descr="123_Hersche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 descr="126_Prediction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2016_01_20_planet-9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2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planet-X_sch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36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7944" y="6309320"/>
            <a:ext cx="1582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5C673B1-8A79-4FF9-9A2B-51611D938DC8}" type="datetime1">
              <a:rPr lang="ru-RU" altLang="ru-RU" sz="2400">
                <a:solidFill>
                  <a:schemeClr val="bg1">
                    <a:lumMod val="95000"/>
                  </a:schemeClr>
                </a:solidFill>
              </a:rPr>
              <a:pPr/>
              <a:t>11.10.2017</a:t>
            </a:fld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2291" name="Rectangle 3" descr="130tab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5603" name="Rectangle 3" descr="200-PPnu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6413"/>
          </a:xfrm>
          <a:prstGeom prst="rect">
            <a:avLst/>
          </a:prstGeom>
          <a:blipFill dpi="0" rotWithShape="1">
            <a:blip r:embed="rId2"/>
            <a:srcRect/>
            <a:stretch>
              <a:fillRect b="-2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3555" name="Rectangle 3" descr="180_3ALPH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2531" name="Rectangle 3" descr="170-CN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0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7155" name="Rectangle 3" descr="630CRAB"/>
          <p:cNvSpPr>
            <a:spLocks noGrp="1" noChangeAspect="1" noChangeArrowheads="1"/>
          </p:cNvSpPr>
          <p:nvPr isPhoto="1"/>
        </p:nvSpPr>
        <p:spPr bwMode="auto">
          <a:xfrm>
            <a:off x="611188" y="77788"/>
            <a:ext cx="7848600" cy="67183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Astro-t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17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8288"/>
            <a:ext cx="6912768" cy="68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9395" name="Rectangle 3" descr="820_crab_com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0419" name="Rectangle 3" descr="840_tych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5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43" name="Rectangle 3" descr="850_casA_spitzer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72Bete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3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174_Be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700"/>
            <a:ext cx="878522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6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Bete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8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Betelgeuse_super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4819" name="Rectangle 3" descr="110_Sun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5843" name="Rectangle 3" descr="120_day2"/>
          <p:cNvSpPr>
            <a:spLocks noGrp="1" noChangeAspect="1" noChangeArrowheads="1"/>
          </p:cNvSpPr>
          <p:nvPr isPhoto="1"/>
        </p:nvSpPr>
        <p:spPr bwMode="auto">
          <a:xfrm>
            <a:off x="0" y="311150"/>
            <a:ext cx="9144000" cy="6234113"/>
          </a:xfrm>
          <a:prstGeom prst="rect">
            <a:avLst/>
          </a:prstGeom>
          <a:blipFill dpi="0" rotWithShape="1">
            <a:blip r:embed="rId2"/>
            <a:srcRect/>
            <a:stretch>
              <a:fillRect b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6867" name="Rectangle 3" descr="130_sunp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70_astro-ex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Sol_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6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8915" name="Rectangle 3" descr="150_sun1"/>
          <p:cNvSpPr>
            <a:spLocks noGrp="1" noChangeAspect="1" noChangeArrowheads="1"/>
          </p:cNvSpPr>
          <p:nvPr isPhoto="1"/>
        </p:nvSpPr>
        <p:spPr bwMode="auto">
          <a:xfrm>
            <a:off x="0" y="387350"/>
            <a:ext cx="9144000" cy="6081713"/>
          </a:xfrm>
          <a:prstGeom prst="rect">
            <a:avLst/>
          </a:prstGeom>
          <a:blipFill dpi="0" rotWithShape="1">
            <a:blip r:embed="rId2"/>
            <a:srcRect/>
            <a:stretch>
              <a:fillRect r="-1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4035" name="Rectangle 3" descr="180_20-03-20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5059" name="Rectangle 3" descr="181_20-03-20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8851" name="Rectangle 3" descr="516_SOH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9875" name="Rectangle 3" descr="517_SUN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Sun_CME-coronal-mass-ejection 8-01-2002 SOHO 304 A + coronogr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8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aur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Picture 4" descr="630_fu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306earthf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7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40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Низкие и сверхнизкие плотности</a:t>
            </a:r>
            <a:r>
              <a:rPr lang="ru-RU" altLang="ru-RU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0825" y="1341438"/>
            <a:ext cx="8534400" cy="4473575"/>
          </a:xfrm>
        </p:spPr>
        <p:txBody>
          <a:bodyPr/>
          <a:lstStyle/>
          <a:p>
            <a:r>
              <a:rPr lang="ru-RU" altLang="ru-RU" sz="2400" b="1">
                <a:solidFill>
                  <a:schemeClr val="bg1"/>
                </a:solidFill>
              </a:rPr>
              <a:t>1 атмосфера </a:t>
            </a:r>
            <a:r>
              <a:rPr lang="ru-RU" altLang="ru-RU" sz="2400">
                <a:solidFill>
                  <a:schemeClr val="bg1"/>
                </a:solidFill>
              </a:rPr>
              <a:t>=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3·10</a:t>
            </a:r>
            <a:r>
              <a:rPr lang="ru-RU" altLang="ru-RU" b="1" baseline="30000">
                <a:solidFill>
                  <a:schemeClr val="bg1"/>
                </a:solidFill>
              </a:rPr>
              <a:t>19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  <a:endParaRPr lang="ru-RU" altLang="ru-RU" b="1">
              <a:solidFill>
                <a:schemeClr val="bg1"/>
              </a:solidFill>
            </a:endParaRPr>
          </a:p>
          <a:p>
            <a:r>
              <a:rPr lang="ru-RU" altLang="ru-RU" sz="2400" b="1">
                <a:solidFill>
                  <a:schemeClr val="bg1"/>
                </a:solidFill>
              </a:rPr>
              <a:t>Сверхвысокий лабораторный вакуум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en-US" altLang="ru-RU" sz="2400">
                <a:solidFill>
                  <a:schemeClr val="bg1"/>
                </a:solidFill>
              </a:rPr>
              <a:t>~</a:t>
            </a:r>
            <a:r>
              <a:rPr lang="en-US" altLang="ru-RU" sz="2400" b="1">
                <a:solidFill>
                  <a:schemeClr val="bg1"/>
                </a:solidFill>
              </a:rPr>
              <a:t> 10</a:t>
            </a:r>
            <a:r>
              <a:rPr lang="en-US" altLang="ru-RU" b="1" baseline="30000">
                <a:solidFill>
                  <a:schemeClr val="bg1"/>
                </a:solidFill>
              </a:rPr>
              <a:t>9</a:t>
            </a:r>
            <a:r>
              <a:rPr lang="en-US" altLang="ru-RU" sz="2400" b="1" baseline="30000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  <a:endParaRPr lang="ru-RU" altLang="ru-RU" sz="2400" b="1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ru-RU" altLang="ru-RU" b="1" baseline="3000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Солнечная 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корона  </a:t>
            </a:r>
            <a:r>
              <a:rPr lang="en-US" altLang="ru-RU" sz="2400" b="1">
                <a:solidFill>
                  <a:schemeClr val="bg1"/>
                </a:solidFill>
              </a:rPr>
              <a:t>  </a:t>
            </a:r>
            <a:r>
              <a:rPr lang="ru-RU" altLang="ru-RU" sz="2400" b="1">
                <a:solidFill>
                  <a:schemeClr val="bg1"/>
                </a:solidFill>
              </a:rPr>
              <a:t>10</a:t>
            </a:r>
            <a:r>
              <a:rPr lang="ru-RU" altLang="ru-RU" b="1" baseline="30000">
                <a:solidFill>
                  <a:schemeClr val="bg1"/>
                </a:solidFill>
              </a:rPr>
              <a:t>8</a:t>
            </a:r>
            <a:r>
              <a:rPr lang="en-US" altLang="ru-RU" sz="2400" b="1" baseline="30000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–</a:t>
            </a:r>
            <a:r>
              <a:rPr lang="en-US" altLang="ru-RU" sz="2400" b="1" baseline="30000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10</a:t>
            </a:r>
            <a:r>
              <a:rPr lang="ru-RU" altLang="ru-RU" b="1" baseline="30000">
                <a:solidFill>
                  <a:schemeClr val="bg1"/>
                </a:solidFill>
              </a:rPr>
              <a:t>9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Молекулярные облака 10</a:t>
            </a:r>
            <a:r>
              <a:rPr lang="ru-RU" altLang="ru-RU" b="1" baseline="30000">
                <a:solidFill>
                  <a:schemeClr val="bg1"/>
                </a:solidFill>
              </a:rPr>
              <a:t>2</a:t>
            </a:r>
            <a:r>
              <a:rPr lang="ru-RU" altLang="ru-RU" sz="2400" b="1">
                <a:solidFill>
                  <a:schemeClr val="bg1"/>
                </a:solidFill>
              </a:rPr>
              <a:t> – 10</a:t>
            </a:r>
            <a:r>
              <a:rPr lang="ru-RU" altLang="ru-RU" b="1" baseline="30000">
                <a:solidFill>
                  <a:schemeClr val="bg1"/>
                </a:solidFill>
              </a:rPr>
              <a:t>4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Межзвездный 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газ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  10</a:t>
            </a:r>
            <a:r>
              <a:rPr lang="ru-RU" altLang="ru-RU" b="1" baseline="30000">
                <a:solidFill>
                  <a:schemeClr val="bg1"/>
                </a:solidFill>
              </a:rPr>
              <a:t>-1</a:t>
            </a:r>
            <a:r>
              <a:rPr lang="en-US" altLang="ru-RU" b="1" baseline="30000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– 1 см</a:t>
            </a:r>
            <a:r>
              <a:rPr lang="ru-RU" altLang="ru-RU" b="1" baseline="30000">
                <a:solidFill>
                  <a:schemeClr val="bg1"/>
                </a:solidFill>
              </a:rPr>
              <a:t>-3</a:t>
            </a: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Газ в скоплениях галактик 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10</a:t>
            </a:r>
            <a:r>
              <a:rPr lang="ru-RU" altLang="ru-RU" b="1" baseline="30000">
                <a:solidFill>
                  <a:schemeClr val="bg1"/>
                </a:solidFill>
              </a:rPr>
              <a:t>-2</a:t>
            </a:r>
            <a:r>
              <a:rPr lang="ru-RU" altLang="ru-RU" sz="2400" b="1">
                <a:solidFill>
                  <a:schemeClr val="bg1"/>
                </a:solidFill>
              </a:rPr>
              <a:t> – 10</a:t>
            </a:r>
            <a:r>
              <a:rPr lang="ru-RU" altLang="ru-RU" b="1" baseline="30000">
                <a:solidFill>
                  <a:schemeClr val="bg1"/>
                </a:solidFill>
              </a:rPr>
              <a:t>-4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</a:p>
          <a:p>
            <a:pPr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Средн. концентрация атомов во Вселенной </a:t>
            </a:r>
            <a:r>
              <a:rPr lang="en-US" altLang="ru-RU" sz="2400">
                <a:solidFill>
                  <a:schemeClr val="bg1"/>
                </a:solidFill>
              </a:rPr>
              <a:t>~</a:t>
            </a:r>
            <a:r>
              <a:rPr lang="ru-RU" altLang="ru-RU" sz="2400" b="1">
                <a:solidFill>
                  <a:schemeClr val="bg1"/>
                </a:solidFill>
              </a:rPr>
              <a:t> 10</a:t>
            </a:r>
            <a:r>
              <a:rPr lang="ru-RU" altLang="ru-RU" b="1" baseline="30000">
                <a:solidFill>
                  <a:schemeClr val="bg1"/>
                </a:solidFill>
              </a:rPr>
              <a:t>-6</a:t>
            </a:r>
            <a:r>
              <a:rPr lang="ru-RU" altLang="ru-RU" sz="2400" b="1">
                <a:solidFill>
                  <a:schemeClr val="bg1"/>
                </a:solidFill>
              </a:rPr>
              <a:t> см</a:t>
            </a:r>
            <a:r>
              <a:rPr lang="ru-RU" altLang="ru-RU" sz="2400" b="1" baseline="30000">
                <a:solidFill>
                  <a:schemeClr val="bg1"/>
                </a:solidFill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7342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0659" name="Rectangle 3" descr="794_CATYEYE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pollo1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63"/>
            <a:ext cx="69119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8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60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3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tardigr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4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106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430_apollo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2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apollo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0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532_apollo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1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Ap11_1"/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38"/>
            <a:ext cx="6985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84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8067" name="Rectangle 3" descr="260_coron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22Apollo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6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8131" name="Rectangle 3" descr="420_Europa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EarthWate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9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Euro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463"/>
            <a:ext cx="82073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2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9525"/>
            <a:ext cx="69119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8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0"/>
            <a:ext cx="863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7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7587" name="Rectangle 3" descr="115_life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260_M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45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224Vi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3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227Vik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alt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alt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69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3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Бактер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3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244methane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8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ExoMa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1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0355" name="Rectangle 3" descr="700_Ex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9571" name="Rectangle 3" descr="770_kepler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Exoplanes Number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6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Kepler_20_pl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25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7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43" name="Rectangle 3" descr="780_life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kepler22b_na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6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 descr="HEC_Confir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4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Высокие и сверхвысокие плотности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ru-RU" altLang="ru-RU" sz="2800">
                <a:solidFill>
                  <a:schemeClr val="bg1"/>
                </a:solidFill>
              </a:rPr>
              <a:t>Осмий 22 г/см</a:t>
            </a:r>
            <a:r>
              <a:rPr lang="ru-RU" altLang="ru-RU" sz="2800" baseline="30000">
                <a:solidFill>
                  <a:schemeClr val="bg1"/>
                </a:solidFill>
              </a:rPr>
              <a:t>3</a:t>
            </a:r>
            <a:endParaRPr lang="ru-RU" altLang="ru-RU" sz="2800">
              <a:solidFill>
                <a:schemeClr val="bg1"/>
              </a:solidFill>
            </a:endParaRPr>
          </a:p>
          <a:p>
            <a:r>
              <a:rPr lang="ru-RU" altLang="ru-RU" sz="2800">
                <a:solidFill>
                  <a:schemeClr val="bg1"/>
                </a:solidFill>
              </a:rPr>
              <a:t>Свинец  11 г/см</a:t>
            </a:r>
            <a:r>
              <a:rPr lang="ru-RU" altLang="ru-RU" sz="2800" baseline="30000">
                <a:solidFill>
                  <a:schemeClr val="bg1"/>
                </a:solidFill>
              </a:rPr>
              <a:t>3</a:t>
            </a:r>
          </a:p>
          <a:p>
            <a:endParaRPr lang="ru-RU" altLang="ru-RU" sz="2800" baseline="30000">
              <a:solidFill>
                <a:schemeClr val="bg1"/>
              </a:solidFill>
            </a:endParaRPr>
          </a:p>
          <a:p>
            <a:r>
              <a:rPr lang="ru-RU" altLang="ru-RU" sz="2800" b="1">
                <a:solidFill>
                  <a:schemeClr val="bg1"/>
                </a:solidFill>
              </a:rPr>
              <a:t>Средняя плотность Солнца 1</a:t>
            </a:r>
            <a:r>
              <a:rPr lang="en-US" altLang="ru-RU" sz="2800" b="1">
                <a:solidFill>
                  <a:schemeClr val="bg1"/>
                </a:solidFill>
              </a:rPr>
              <a:t>,</a:t>
            </a:r>
            <a:r>
              <a:rPr lang="ru-RU" altLang="ru-RU" sz="2800" b="1">
                <a:solidFill>
                  <a:schemeClr val="bg1"/>
                </a:solidFill>
              </a:rPr>
              <a:t>4 г/см</a:t>
            </a:r>
            <a:r>
              <a:rPr lang="ru-RU" altLang="ru-RU" sz="2800" b="1" baseline="30000">
                <a:solidFill>
                  <a:schemeClr val="bg1"/>
                </a:solidFill>
              </a:rPr>
              <a:t>3</a:t>
            </a:r>
            <a:endParaRPr lang="ru-RU" altLang="ru-RU" sz="2800" b="1">
              <a:solidFill>
                <a:schemeClr val="bg1"/>
              </a:solidFill>
            </a:endParaRPr>
          </a:p>
          <a:p>
            <a:r>
              <a:rPr lang="ru-RU" altLang="ru-RU" sz="2800" b="1">
                <a:solidFill>
                  <a:schemeClr val="bg1"/>
                </a:solidFill>
              </a:rPr>
              <a:t>Идеальный газ в центре Солнца 140 г/см</a:t>
            </a:r>
            <a:r>
              <a:rPr lang="ru-RU" altLang="ru-RU" sz="2800" b="1" baseline="30000">
                <a:solidFill>
                  <a:schemeClr val="bg1"/>
                </a:solidFill>
              </a:rPr>
              <a:t>3</a:t>
            </a:r>
          </a:p>
          <a:p>
            <a:r>
              <a:rPr lang="ru-RU" altLang="ru-RU" sz="2800" b="1">
                <a:solidFill>
                  <a:schemeClr val="bg1"/>
                </a:solidFill>
              </a:rPr>
              <a:t>Вырожденные звезды 10</a:t>
            </a:r>
            <a:r>
              <a:rPr lang="ru-RU" altLang="ru-RU" sz="2800" b="1" baseline="30000">
                <a:solidFill>
                  <a:schemeClr val="bg1"/>
                </a:solidFill>
              </a:rPr>
              <a:t>5</a:t>
            </a:r>
            <a:r>
              <a:rPr lang="ru-RU" altLang="ru-RU" sz="2800" b="1">
                <a:solidFill>
                  <a:schemeClr val="bg1"/>
                </a:solidFill>
              </a:rPr>
              <a:t> </a:t>
            </a:r>
            <a:r>
              <a:rPr lang="en-US" altLang="ru-RU" sz="2800" b="1">
                <a:solidFill>
                  <a:schemeClr val="bg1"/>
                </a:solidFill>
              </a:rPr>
              <a:t>-</a:t>
            </a:r>
            <a:r>
              <a:rPr lang="ru-RU" altLang="ru-RU" sz="2800" b="1">
                <a:solidFill>
                  <a:schemeClr val="bg1"/>
                </a:solidFill>
              </a:rPr>
              <a:t> 10</a:t>
            </a:r>
            <a:r>
              <a:rPr lang="ru-RU" altLang="ru-RU" sz="2800" b="1" baseline="30000">
                <a:solidFill>
                  <a:schemeClr val="bg1"/>
                </a:solidFill>
              </a:rPr>
              <a:t>8</a:t>
            </a:r>
            <a:r>
              <a:rPr lang="ru-RU" altLang="ru-RU" sz="2800" b="1">
                <a:solidFill>
                  <a:schemeClr val="bg1"/>
                </a:solidFill>
              </a:rPr>
              <a:t> г/см</a:t>
            </a:r>
            <a:r>
              <a:rPr lang="ru-RU" altLang="ru-RU" sz="2800" b="1" baseline="30000">
                <a:solidFill>
                  <a:schemeClr val="bg1"/>
                </a:solidFill>
              </a:rPr>
              <a:t>3</a:t>
            </a:r>
          </a:p>
          <a:p>
            <a:r>
              <a:rPr lang="ru-RU" altLang="ru-RU" sz="2800" b="1">
                <a:solidFill>
                  <a:schemeClr val="bg1"/>
                </a:solidFill>
              </a:rPr>
              <a:t>Нейтронные звезды  10</a:t>
            </a:r>
            <a:r>
              <a:rPr lang="ru-RU" altLang="ru-RU" sz="2800" b="1" baseline="30000">
                <a:solidFill>
                  <a:schemeClr val="bg1"/>
                </a:solidFill>
              </a:rPr>
              <a:t>13</a:t>
            </a:r>
            <a:r>
              <a:rPr lang="en-US" altLang="ru-RU" sz="2800" b="1" baseline="30000">
                <a:solidFill>
                  <a:schemeClr val="bg1"/>
                </a:solidFill>
              </a:rPr>
              <a:t> </a:t>
            </a:r>
            <a:r>
              <a:rPr lang="ru-RU" altLang="ru-RU" sz="2800" b="1">
                <a:solidFill>
                  <a:schemeClr val="bg1"/>
                </a:solidFill>
              </a:rPr>
              <a:t>-</a:t>
            </a:r>
            <a:r>
              <a:rPr lang="en-US" altLang="ru-RU" sz="2800" b="1">
                <a:solidFill>
                  <a:schemeClr val="bg1"/>
                </a:solidFill>
              </a:rPr>
              <a:t> </a:t>
            </a:r>
            <a:r>
              <a:rPr lang="ru-RU" altLang="ru-RU" sz="2800" b="1">
                <a:solidFill>
                  <a:schemeClr val="bg1"/>
                </a:solidFill>
              </a:rPr>
              <a:t>10</a:t>
            </a:r>
            <a:r>
              <a:rPr lang="ru-RU" altLang="ru-RU" sz="2800" b="1" baseline="30000">
                <a:solidFill>
                  <a:schemeClr val="bg1"/>
                </a:solidFill>
              </a:rPr>
              <a:t>14 </a:t>
            </a:r>
            <a:r>
              <a:rPr lang="en-US" altLang="ru-RU" sz="2800" b="1" baseline="30000">
                <a:solidFill>
                  <a:schemeClr val="bg1"/>
                </a:solidFill>
              </a:rPr>
              <a:t> </a:t>
            </a:r>
            <a:r>
              <a:rPr lang="ru-RU" altLang="ru-RU" sz="2800" b="1">
                <a:solidFill>
                  <a:schemeClr val="bg1"/>
                </a:solidFill>
              </a:rPr>
              <a:t>г/см</a:t>
            </a:r>
            <a:r>
              <a:rPr lang="ru-RU" altLang="ru-RU" sz="2800" b="1" baseline="30000">
                <a:solidFill>
                  <a:schemeClr val="bg1"/>
                </a:solidFill>
              </a:rPr>
              <a:t>3</a:t>
            </a:r>
          </a:p>
          <a:p>
            <a:pPr>
              <a:buFontTx/>
              <a:buNone/>
            </a:pPr>
            <a:endParaRPr lang="ru-RU" altLang="ru-RU" sz="2800" b="1" baseline="30000">
              <a:solidFill>
                <a:schemeClr val="bg1"/>
              </a:solidFill>
            </a:endParaRPr>
          </a:p>
          <a:p>
            <a:endParaRPr lang="ru-RU" alt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99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1076" name="Picture 4" descr="310_EELT42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8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423_bio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7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mon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6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099" name="Rectangle 3" descr="104eye_m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630CR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3813"/>
            <a:ext cx="7993062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4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5_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 descr="106_lens2"/>
          <p:cNvSpPr>
            <a:spLocks noGrp="1" noChangeAspect="1" noChangeArrowheads="1"/>
          </p:cNvSpPr>
          <p:nvPr isPhoto="1"/>
        </p:nvSpPr>
        <p:spPr bwMode="auto">
          <a:xfrm>
            <a:off x="1588" y="0"/>
            <a:ext cx="91408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2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Linz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91313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5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23_refr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86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Rectangle 3" descr="121_GALIL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3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3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44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5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4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4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5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5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5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5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214</Words>
  <Application>Microsoft Office PowerPoint</Application>
  <PresentationFormat>Экран (4:3)</PresentationFormat>
  <Paragraphs>42</Paragraphs>
  <Slides>153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66</vt:i4>
      </vt:variant>
      <vt:variant>
        <vt:lpstr>Заголовки слайдов</vt:lpstr>
      </vt:variant>
      <vt:variant>
        <vt:i4>153</vt:i4>
      </vt:variant>
    </vt:vector>
  </HeadingPairs>
  <TitlesOfParts>
    <vt:vector size="219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14_Оформление по умолчанию</vt:lpstr>
      <vt:lpstr>15_Оформление по умолчанию</vt:lpstr>
      <vt:lpstr>16_Оформление по умолчанию</vt:lpstr>
      <vt:lpstr>17_Оформление по умолчанию</vt:lpstr>
      <vt:lpstr>18_Оформление по умолчанию</vt:lpstr>
      <vt:lpstr>19_Оформление по умолчанию</vt:lpstr>
      <vt:lpstr>20_Оформление по умолчанию</vt:lpstr>
      <vt:lpstr>21_Оформление по умолчанию</vt:lpstr>
      <vt:lpstr>22_Оформление по умолчанию</vt:lpstr>
      <vt:lpstr>23_Оформление по умолчанию</vt:lpstr>
      <vt:lpstr>24_Оформление по умолчанию</vt:lpstr>
      <vt:lpstr>25_Оформление по умолчанию</vt:lpstr>
      <vt:lpstr>26_Оформление по умолчанию</vt:lpstr>
      <vt:lpstr>27_Оформление по умолчанию</vt:lpstr>
      <vt:lpstr>28_Оформление по умолчанию</vt:lpstr>
      <vt:lpstr>29_Оформление по умолчанию</vt:lpstr>
      <vt:lpstr>30_Оформление по умолчанию</vt:lpstr>
      <vt:lpstr>31_Оформление по умолчанию</vt:lpstr>
      <vt:lpstr>32_Оформление по умолчанию</vt:lpstr>
      <vt:lpstr>33_Оформление по умолчанию</vt:lpstr>
      <vt:lpstr>34_Оформление по умолчанию</vt:lpstr>
      <vt:lpstr>35_Оформление по умолчанию</vt:lpstr>
      <vt:lpstr>36_Оформление по умолчанию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37_Оформление по умолчанию</vt:lpstr>
      <vt:lpstr>38_Оформление по умолчанию</vt:lpstr>
      <vt:lpstr>8_Тема Office</vt:lpstr>
      <vt:lpstr>9_Тема Office</vt:lpstr>
      <vt:lpstr>39_Оформление по умолчанию</vt:lpstr>
      <vt:lpstr>41_Оформление по умолчанию</vt:lpstr>
      <vt:lpstr>42_Оформление по умолчанию</vt:lpstr>
      <vt:lpstr>40_Оформление по умолчанию</vt:lpstr>
      <vt:lpstr>43_Оформление по умолчанию</vt:lpstr>
      <vt:lpstr>44_Оформление по умолчанию</vt:lpstr>
      <vt:lpstr>45_Оформление по умолчанию</vt:lpstr>
      <vt:lpstr>47_Оформление по умолчанию</vt:lpstr>
      <vt:lpstr>48_Оформление по умолчанию</vt:lpstr>
      <vt:lpstr>46_Оформление по умолчанию</vt:lpstr>
      <vt:lpstr>49_Оформление по умолчанию</vt:lpstr>
      <vt:lpstr>10_Тема Office</vt:lpstr>
      <vt:lpstr>50_Оформление по умолчанию</vt:lpstr>
      <vt:lpstr>51_Оформление по умолчанию</vt:lpstr>
      <vt:lpstr>52_Оформление по умолчанию</vt:lpstr>
      <vt:lpstr>53_Оформление по умолчанию</vt:lpstr>
      <vt:lpstr>54_Оформление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Низкие и сверхнизкие плотности </vt:lpstr>
      <vt:lpstr>Презентация PowerPoint</vt:lpstr>
      <vt:lpstr>Презентация PowerPoint</vt:lpstr>
      <vt:lpstr>Высокие и сверхвысокие плотности</vt:lpstr>
      <vt:lpstr>Презентация PowerPoint</vt:lpstr>
      <vt:lpstr>Презентация PowerPoint</vt:lpstr>
      <vt:lpstr>Космические частицы сверхвысоких энергий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Surdin</dc:creator>
  <cp:lastModifiedBy>Surdin</cp:lastModifiedBy>
  <cp:revision>43</cp:revision>
  <dcterms:created xsi:type="dcterms:W3CDTF">2017-06-13T21:26:19Z</dcterms:created>
  <dcterms:modified xsi:type="dcterms:W3CDTF">2017-10-11T07:01:56Z</dcterms:modified>
</cp:coreProperties>
</file>