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Научно-методическое сопровождение повышения квалификации учителей ОРКСЭ и ОДНКНР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Першина Ю.В., к.и.н., доц. каф. предметных областей ИРО Кировской области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Выбор модулей курса ОРКСЭ родителями обучающихся 4-х классов в Кировской области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Результаты мониторинга – октябрь 2017 г.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ОО, где преподается учебный предмет «Основы религиозных культур и светской этики» - 487.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4-х классов – 790.</a:t>
            </a:r>
          </a:p>
          <a:p>
            <a:pPr algn="just"/>
            <a:r>
              <a:rPr lang="ru-RU" u="sng" dirty="0" smtClean="0">
                <a:latin typeface="Arial" pitchFamily="34" charset="0"/>
                <a:cs typeface="Arial" pitchFamily="34" charset="0"/>
              </a:rPr>
              <a:t>Общее количество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обучающихся в 4-х классах – 13294 чел.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Выбор модулей курса ОРКСЭ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светской этики – 7544 чел. (56,7 %)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православной культуры – 4257 чел. (32 %)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мировых религиозных культур – 1417 чел. (10,6 %)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исламской культуры – 68 чел. (0,5 %)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иудейской культуры – 4 чел. (0,03 %)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буддийской культуры – 4 чел. (0,03 %)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Наличие свободного, добровольного выбора модулей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Сведения о повышении квалификации педагогических кадров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Количество преподавателей, реализующих курс ОРКСЭ в 2017/2018 учебном году –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676 чел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 программам на основе рекомендованной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России объемом 144 ч. повысило квалификацию 106 чел. (15,7 %)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 программам более 72 учебных часов – 431 чел. (63,7 %)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По программам менее 72 учебных часов – 139 чел. (20,5 %)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Дополнительные профессиональные программы повышения квалификации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религиозных культур и светской этики – 44 часа (куратор - Першина Ю.В., к.и.н., доц. каф. предметных областей)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Основы православной культуры – 72 часа (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Барабанова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Н.В., филиал ИРО Кировской области в г. Вятские Поляны)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Научно-методическое сопровождение повышения квалификации учителей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Першина Ю.В. – 26 публикаций Международного, Всероссийского и регионального уровней духовно-нравственной направленности (1 – в Риге, Международные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Заволокинские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чтения)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Еремина Т.Ю. - 23 публикации Международного, Всероссийского и регионального уровней духовно-нравственной направленности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Научно-методическое сопровождение повышения квалификации учителей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Першина Ю.В. – учебно-методическое пособие «История религий».</a:t>
            </a: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Еремина Т.Ю. – учебно-методические пособия «Основы светской этики», «Преподавание предметной области «Основы духовно-нравственной культуры </a:t>
            </a:r>
            <a:r>
              <a:rPr lang="ru-RU" smtClean="0">
                <a:latin typeface="Arial" pitchFamily="34" charset="0"/>
                <a:cs typeface="Arial" pitchFamily="34" charset="0"/>
              </a:rPr>
              <a:t>народов России»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в основной школе».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343</Words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Научно-методическое сопровождение повышения квалификации учителей ОРКСЭ и ОДНКНР</vt:lpstr>
      <vt:lpstr>Выбор модулей курса ОРКСЭ родителями обучающихся 4-х классов в Кировской области</vt:lpstr>
      <vt:lpstr>Выбор модулей курса ОРКСЭ </vt:lpstr>
      <vt:lpstr>Сведения о повышении квалификации педагогических кадров</vt:lpstr>
      <vt:lpstr>Дополнительные профессиональные программы повышения квалификации</vt:lpstr>
      <vt:lpstr>Научно-методическое сопровождение повышения квалификации учителей</vt:lpstr>
      <vt:lpstr>Научно-методическое сопровождение повышения квалификации учителей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Научно-методическое сопровождение повышения квалификации учителей ОРКСЭ и ОДНКНР</dc:title>
  <dc:creator>User</dc:creator>
  <cp:lastModifiedBy>User</cp:lastModifiedBy>
  <cp:revision>15</cp:revision>
  <dcterms:created xsi:type="dcterms:W3CDTF">2017-10-14T09:00:39Z</dcterms:created>
  <dcterms:modified xsi:type="dcterms:W3CDTF">2017-10-16T06:45:44Z</dcterms:modified>
</cp:coreProperties>
</file>